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>
        <p:scale>
          <a:sx n="160" d="100"/>
          <a:sy n="160" d="100"/>
        </p:scale>
        <p:origin x="-174" y="-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F298-EC24-469E-89E5-C138FF7A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B6CB1B-5EAF-410F-9651-51AFBA1BA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924B84-DB65-4D03-A25B-03A3653E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09B8-84C1-4F96-93EF-764BEF43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CF6BB-BE1C-49A9-BDBC-ADDC871B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25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9F88-C5F5-483A-B7CB-2FBEFCFF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964C6-B7BB-49E5-B71F-BCEA9EA36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6C423-AE30-4D81-AC4E-49CE876F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22962-3EA1-46C2-A00E-80D11C73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F01AA-AC21-4DB2-BDBB-A64D16B9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4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3208F0-CF5F-4141-B347-F7CB1A876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6A2EF-D4C8-4B78-80C0-9A72266BF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797A7-C027-4B5F-AEA8-59DDF212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933D03-BAA2-43DC-97D2-79B3EFB1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E6C42-1DA2-457E-A6BD-02F92713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1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71F9D-2FB5-4FBF-92AA-D19BBF39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69142-15D8-425E-B33C-311BEFF3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9F9A47-AF52-4037-987B-5AC0A3DF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E0CE0-74E0-4AD3-84FF-985CE323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1B49B1-6016-4057-AB93-832DA45E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01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0007B-F802-4764-A175-50A9E7C0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585DB3-2E6E-4E30-9A76-65CB3011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E06318-3A7D-444A-B36F-88C3C5A9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B7A0C-802D-4582-8798-D104095E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D0231-819D-4E63-A685-0E16C8EC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A533-D63E-429D-BE9C-6F7A9D6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8EF1D-1098-481F-99D8-4B5C797F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023679-4BA8-4DDF-A5EE-E175E93AB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A91F88-B915-4818-8DB9-67967E9B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C4C378-BBE5-4881-89A8-D959FA0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0B268-95D9-4C68-8EB9-5AF79407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7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AD6C3-7EB1-4939-B178-AABE5A9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1CE002-8860-4704-AAF0-E088AC41A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061D-2050-4CF3-8916-0549D6B7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9709CB-4B7E-42C5-ABA8-DC9B82E8A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687008-D0A1-418D-86C0-4ABE1FC78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E65AFB-5346-4B1C-B7D8-2DB0727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210407-94DD-4516-A2B6-B29351C2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B5F4B6-996B-4789-8FDD-56C63D71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6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4702B-4256-4477-91DF-B46A3F2C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52181D-96F4-450B-AD7B-E20C853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0D79DA-9B76-40F4-9F25-51953261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129E31-332F-421B-AAD2-BE4F7D00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3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0746155-A18D-4097-8D1F-EA34A38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FB9DA7-AA4B-4CC8-A113-E3186F96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B8B085-E631-4466-9680-050ECBD5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90938-C125-4DDC-9369-B260ECD9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5A855-1CF1-47CC-921E-89D651F3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21F17C-98D7-4F92-8C73-11854F6A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86872B-65AD-4C2C-819E-6295C38F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DD5DE-DC67-463B-BFE9-D2C3C01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E77D02-AF03-4DA7-9DEE-580BD94B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747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4E616-B643-4BA4-9B10-98EC5217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6B40F9-99B2-4BFB-91A1-4FA823CFD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FC14E3-158B-4A72-A31E-F256BEAF3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606552-2DEC-48E3-A7BB-2A3826C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559DE9-1059-4399-93F4-757F9174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129F95-D565-4209-A633-67B6730B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3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8FB194-64A2-461C-A340-2E59AEFF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013B3-F444-4623-AB41-E5FCC7E9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E61EE-A1B1-4CC4-ABD9-DB9620C1D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B42BD-9ADD-40B8-BE31-81CCC25D0212}" type="datetimeFigureOut">
              <a:rPr lang="es-ES" smtClean="0"/>
              <a:t>09/01/2022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427B31-86A6-46D1-B3A4-80E142610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D40C1-01D3-46E6-892D-81A7AC280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FE5-E1B6-4583-B4C2-31E3413824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8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12C89B6-98F7-4270-9D3C-DD8CB51D833C}"/>
              </a:ext>
            </a:extLst>
          </p:cNvPr>
          <p:cNvGrpSpPr/>
          <p:nvPr/>
        </p:nvGrpSpPr>
        <p:grpSpPr>
          <a:xfrm>
            <a:off x="300495" y="922591"/>
            <a:ext cx="360000" cy="360000"/>
            <a:chOff x="1108951" y="875488"/>
            <a:chExt cx="360000" cy="36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071B1C4-7C3C-41E9-8A53-ACBD557F2F1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A1CDB504-A9BC-4334-951B-EE3022F44D7B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6459322-C970-4E58-B068-7E0DDCEB8F11}"/>
              </a:ext>
            </a:extLst>
          </p:cNvPr>
          <p:cNvGrpSpPr/>
          <p:nvPr/>
        </p:nvGrpSpPr>
        <p:grpSpPr>
          <a:xfrm>
            <a:off x="885507" y="920766"/>
            <a:ext cx="360000" cy="360000"/>
            <a:chOff x="1108951" y="875488"/>
            <a:chExt cx="360000" cy="360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3EF99855-022B-45EC-B080-64FB320889D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223C01C7-9A31-4276-BCFE-62C88FC2D936}"/>
                </a:ext>
              </a:extLst>
            </p:cNvPr>
            <p:cNvSpPr txBox="1"/>
            <p:nvPr/>
          </p:nvSpPr>
          <p:spPr>
            <a:xfrm>
              <a:off x="1147727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C98CBE2-2280-42A4-B603-F94F75127D64}"/>
              </a:ext>
            </a:extLst>
          </p:cNvPr>
          <p:cNvGrpSpPr/>
          <p:nvPr/>
        </p:nvGrpSpPr>
        <p:grpSpPr>
          <a:xfrm>
            <a:off x="1395430" y="921372"/>
            <a:ext cx="502062" cy="360000"/>
            <a:chOff x="1037920" y="875488"/>
            <a:chExt cx="502062" cy="36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24D434E-CF13-48D0-ADBA-3FADDC50F9D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9071411-412D-4BA2-AB5D-10A7B0016A47}"/>
                </a:ext>
              </a:extLst>
            </p:cNvPr>
            <p:cNvSpPr txBox="1"/>
            <p:nvPr/>
          </p:nvSpPr>
          <p:spPr>
            <a:xfrm>
              <a:off x="1037920" y="947766"/>
              <a:ext cx="502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 _WT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69D9B88-2FF3-4B65-B57E-D8965E2BCE52}"/>
              </a:ext>
            </a:extLst>
          </p:cNvPr>
          <p:cNvGrpSpPr/>
          <p:nvPr/>
        </p:nvGrpSpPr>
        <p:grpSpPr>
          <a:xfrm>
            <a:off x="1168633" y="1817488"/>
            <a:ext cx="494045" cy="360000"/>
            <a:chOff x="1041930" y="875488"/>
            <a:chExt cx="494045" cy="36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CC511C6-0BA0-433A-8AF8-09B56FE5688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1A216C8-5464-4FED-A3CD-0D1E5EBC7A49}"/>
                </a:ext>
              </a:extLst>
            </p:cNvPr>
            <p:cNvSpPr txBox="1"/>
            <p:nvPr/>
          </p:nvSpPr>
          <p:spPr>
            <a:xfrm>
              <a:off x="1041930" y="947766"/>
              <a:ext cx="4940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804985D1-1369-4A58-AF1A-51F4B46EFDF4}"/>
              </a:ext>
            </a:extLst>
          </p:cNvPr>
          <p:cNvGrpSpPr/>
          <p:nvPr/>
        </p:nvGrpSpPr>
        <p:grpSpPr>
          <a:xfrm>
            <a:off x="2046977" y="920766"/>
            <a:ext cx="360000" cy="360000"/>
            <a:chOff x="1108951" y="875488"/>
            <a:chExt cx="360000" cy="36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41B9C72-B3F5-46A2-A256-1BB3A020C60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1A0B2F2-2A96-418D-AE45-024C83740600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C4C258C9-6078-4D0E-B0B1-100079A2D841}"/>
              </a:ext>
            </a:extLst>
          </p:cNvPr>
          <p:cNvGrpSpPr/>
          <p:nvPr/>
        </p:nvGrpSpPr>
        <p:grpSpPr>
          <a:xfrm>
            <a:off x="2545680" y="920766"/>
            <a:ext cx="524504" cy="360000"/>
            <a:chOff x="1026700" y="875488"/>
            <a:chExt cx="524504" cy="36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8E1A04A2-F8DB-468D-8DEF-58B034D1462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42327C1-1E06-4B30-9BEF-BDA82D2BA2B7}"/>
                </a:ext>
              </a:extLst>
            </p:cNvPr>
            <p:cNvSpPr txBox="1"/>
            <p:nvPr/>
          </p:nvSpPr>
          <p:spPr>
            <a:xfrm>
              <a:off x="1026700" y="947766"/>
              <a:ext cx="52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 _WT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42C49F4-4B63-4A1A-B4B7-603DD457A6A3}"/>
              </a:ext>
            </a:extLst>
          </p:cNvPr>
          <p:cNvGrpSpPr/>
          <p:nvPr/>
        </p:nvGrpSpPr>
        <p:grpSpPr>
          <a:xfrm>
            <a:off x="3148286" y="432968"/>
            <a:ext cx="360000" cy="360000"/>
            <a:chOff x="1108951" y="875488"/>
            <a:chExt cx="360000" cy="36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5BE4252-7E53-476F-8A54-FDAABEE800F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A8178DA2-24B7-4507-801D-B3632E575CA9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F7E3CAA-05D0-41C6-A234-4865C8748AC9}"/>
              </a:ext>
            </a:extLst>
          </p:cNvPr>
          <p:cNvGrpSpPr/>
          <p:nvPr/>
        </p:nvGrpSpPr>
        <p:grpSpPr>
          <a:xfrm>
            <a:off x="3657990" y="1431306"/>
            <a:ext cx="502062" cy="360000"/>
            <a:chOff x="1037921" y="875488"/>
            <a:chExt cx="502062" cy="360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CECFB078-7007-40E8-9B8A-C3B47F208FE1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5CE74F07-3052-4F02-B334-D00A028DAB51}"/>
                </a:ext>
              </a:extLst>
            </p:cNvPr>
            <p:cNvSpPr txBox="1"/>
            <p:nvPr/>
          </p:nvSpPr>
          <p:spPr>
            <a:xfrm>
              <a:off x="1037921" y="947766"/>
              <a:ext cx="502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 _WT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493C3208-F5DD-4C33-8FBE-63A2B8D96E0D}"/>
              </a:ext>
            </a:extLst>
          </p:cNvPr>
          <p:cNvGrpSpPr/>
          <p:nvPr/>
        </p:nvGrpSpPr>
        <p:grpSpPr>
          <a:xfrm>
            <a:off x="3669213" y="427305"/>
            <a:ext cx="479619" cy="360000"/>
            <a:chOff x="1049144" y="875488"/>
            <a:chExt cx="479619" cy="36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E693A6CF-7E22-4AA3-A20C-2A60613F95C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8BDF387-5249-4841-B1FB-BE6C0AC741B7}"/>
                </a:ext>
              </a:extLst>
            </p:cNvPr>
            <p:cNvSpPr txBox="1"/>
            <p:nvPr/>
          </p:nvSpPr>
          <p:spPr>
            <a:xfrm>
              <a:off x="1049144" y="947766"/>
              <a:ext cx="4796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S3_WT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1FD418E-A31A-475F-B84A-2BC26AC9E79A}"/>
              </a:ext>
            </a:extLst>
          </p:cNvPr>
          <p:cNvGrpSpPr/>
          <p:nvPr/>
        </p:nvGrpSpPr>
        <p:grpSpPr>
          <a:xfrm>
            <a:off x="3148285" y="1431306"/>
            <a:ext cx="360000" cy="360000"/>
            <a:chOff x="1108951" y="875488"/>
            <a:chExt cx="360000" cy="360000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03C063F1-8128-4699-9C71-0E35A04ED504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012C5CE4-3B2C-4450-A8E1-F44886A7C653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619FF8C-1EFF-43A6-B2DD-02462D958D26}"/>
              </a:ext>
            </a:extLst>
          </p:cNvPr>
          <p:cNvGrpSpPr/>
          <p:nvPr/>
        </p:nvGrpSpPr>
        <p:grpSpPr>
          <a:xfrm>
            <a:off x="4150089" y="920766"/>
            <a:ext cx="360000" cy="360000"/>
            <a:chOff x="1108951" y="875488"/>
            <a:chExt cx="360000" cy="360000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FB49B182-DBDD-4978-A1A1-A5985B3BA25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EE6E1F23-3604-43F5-A439-1565C48EA876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57F9535-BD0C-424F-9F61-F32655E22AAE}"/>
              </a:ext>
            </a:extLst>
          </p:cNvPr>
          <p:cNvGrpSpPr/>
          <p:nvPr/>
        </p:nvGrpSpPr>
        <p:grpSpPr>
          <a:xfrm>
            <a:off x="4671017" y="920766"/>
            <a:ext cx="479619" cy="360000"/>
            <a:chOff x="1049144" y="875488"/>
            <a:chExt cx="479619" cy="360000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7B77D532-95F8-419C-83B9-F8CCA27B4F49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9D44253C-A547-4A7B-A52C-8A269B117B04}"/>
                </a:ext>
              </a:extLst>
            </p:cNvPr>
            <p:cNvSpPr txBox="1"/>
            <p:nvPr/>
          </p:nvSpPr>
          <p:spPr>
            <a:xfrm>
              <a:off x="1049144" y="947766"/>
              <a:ext cx="4796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S5_WT</a:t>
              </a:r>
            </a:p>
          </p:txBody>
        </p: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9F62C3D-E0E0-413F-B8BB-26F038A53683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660495" y="1100766"/>
            <a:ext cx="225012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F8C9DB6-E597-44E4-81FC-EA93B63044B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245507" y="1100766"/>
            <a:ext cx="220954" cy="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C38C849E-4602-47DF-9786-1CFF61C55439}"/>
              </a:ext>
            </a:extLst>
          </p:cNvPr>
          <p:cNvCxnSpPr>
            <a:cxnSpLocks/>
            <a:stCxn id="21" idx="5"/>
            <a:endCxn id="33" idx="2"/>
          </p:cNvCxnSpPr>
          <p:nvPr/>
        </p:nvCxnSpPr>
        <p:spPr>
          <a:xfrm>
            <a:off x="2935210" y="1228045"/>
            <a:ext cx="213075" cy="3832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7105A46-B6FE-45BB-8B68-BF35A1F98EB3}"/>
              </a:ext>
            </a:extLst>
          </p:cNvPr>
          <p:cNvCxnSpPr>
            <a:cxnSpLocks/>
            <a:stCxn id="21" idx="7"/>
            <a:endCxn id="24" idx="2"/>
          </p:cNvCxnSpPr>
          <p:nvPr/>
        </p:nvCxnSpPr>
        <p:spPr>
          <a:xfrm flipV="1">
            <a:off x="2935210" y="612968"/>
            <a:ext cx="213076" cy="3605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A9836B73-ED8D-4B03-86E5-F3BD3ADC5BD2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2406977" y="1100766"/>
            <a:ext cx="2209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464E15DE-0C2D-45F7-A3DC-5DD2E98D9205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 flipV="1">
            <a:off x="1826461" y="1100766"/>
            <a:ext cx="220516" cy="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FF8CCBFF-708C-436E-A4CC-BB7464A696D2}"/>
              </a:ext>
            </a:extLst>
          </p:cNvPr>
          <p:cNvCxnSpPr>
            <a:cxnSpLocks/>
            <a:stCxn id="30" idx="5"/>
            <a:endCxn id="42" idx="1"/>
          </p:cNvCxnSpPr>
          <p:nvPr/>
        </p:nvCxnSpPr>
        <p:spPr>
          <a:xfrm>
            <a:off x="4036299" y="734584"/>
            <a:ext cx="166511" cy="2389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D6A5115D-8E00-40BC-86DD-B83DFE1C031A}"/>
              </a:ext>
            </a:extLst>
          </p:cNvPr>
          <p:cNvCxnSpPr>
            <a:cxnSpLocks/>
            <a:stCxn id="27" idx="7"/>
            <a:endCxn id="42" idx="3"/>
          </p:cNvCxnSpPr>
          <p:nvPr/>
        </p:nvCxnSpPr>
        <p:spPr>
          <a:xfrm flipV="1">
            <a:off x="4036299" y="1228045"/>
            <a:ext cx="166511" cy="2559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C174A4D-F296-458F-9467-67D4E94A0390}"/>
              </a:ext>
            </a:extLst>
          </p:cNvPr>
          <p:cNvCxnSpPr>
            <a:cxnSpLocks/>
            <a:stCxn id="33" idx="6"/>
            <a:endCxn id="27" idx="2"/>
          </p:cNvCxnSpPr>
          <p:nvPr/>
        </p:nvCxnSpPr>
        <p:spPr>
          <a:xfrm>
            <a:off x="3508285" y="1611306"/>
            <a:ext cx="220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808F0EA8-4E09-4160-8064-9A98DD03B46E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4510089" y="1100766"/>
            <a:ext cx="220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3A0F245F-35BA-42CE-A28F-5CB36F4C1768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 flipV="1">
            <a:off x="3508286" y="607305"/>
            <a:ext cx="220734" cy="56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curvado 93">
            <a:extLst>
              <a:ext uri="{FF2B5EF4-FFF2-40B4-BE49-F238E27FC236}">
                <a16:creationId xmlns:a16="http://schemas.microsoft.com/office/drawing/2014/main" id="{7E61893C-43D8-47C6-9654-5F6FB19E7FFE}"/>
              </a:ext>
            </a:extLst>
          </p:cNvPr>
          <p:cNvCxnSpPr>
            <a:cxnSpLocks/>
            <a:stCxn id="45" idx="6"/>
            <a:endCxn id="15" idx="5"/>
          </p:cNvCxnSpPr>
          <p:nvPr/>
        </p:nvCxnSpPr>
        <p:spPr>
          <a:xfrm flipH="1">
            <a:off x="1542933" y="1100766"/>
            <a:ext cx="3547891" cy="1024001"/>
          </a:xfrm>
          <a:prstGeom prst="curvedConnector4">
            <a:avLst>
              <a:gd name="adj1" fmla="val -6443"/>
              <a:gd name="adj2" fmla="val 1274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curvado 96">
            <a:extLst>
              <a:ext uri="{FF2B5EF4-FFF2-40B4-BE49-F238E27FC236}">
                <a16:creationId xmlns:a16="http://schemas.microsoft.com/office/drawing/2014/main" id="{86199752-DAEA-4824-B4D6-89AEFBA00788}"/>
              </a:ext>
            </a:extLst>
          </p:cNvPr>
          <p:cNvCxnSpPr>
            <a:stCxn id="15" idx="1"/>
            <a:endCxn id="4" idx="2"/>
          </p:cNvCxnSpPr>
          <p:nvPr/>
        </p:nvCxnSpPr>
        <p:spPr>
          <a:xfrm rot="16200000" flipV="1">
            <a:off x="410626" y="992460"/>
            <a:ext cx="767618" cy="987880"/>
          </a:xfrm>
          <a:prstGeom prst="curvedConnector4">
            <a:avLst>
              <a:gd name="adj1" fmla="val 34841"/>
              <a:gd name="adj2" fmla="val 1231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4C6B11E-F9F7-4D38-BE09-12742362000A}"/>
              </a:ext>
            </a:extLst>
          </p:cNvPr>
          <p:cNvSpPr txBox="1"/>
          <p:nvPr/>
        </p:nvSpPr>
        <p:spPr>
          <a:xfrm>
            <a:off x="8561950" y="2380439"/>
            <a:ext cx="448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OK</a:t>
            </a:r>
            <a:r>
              <a:rPr lang="es-ES" sz="800" b="1" dirty="0"/>
              <a:t>”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BC3A4AA9-7C56-4F36-8380-7B72D9851EE1}"/>
              </a:ext>
            </a:extLst>
          </p:cNvPr>
          <p:cNvSpPr txBox="1"/>
          <p:nvPr/>
        </p:nvSpPr>
        <p:spPr>
          <a:xfrm>
            <a:off x="1514905" y="1745210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START</a:t>
            </a:r>
            <a:r>
              <a:rPr lang="es-ES" sz="800" b="1" dirty="0"/>
              <a:t>”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D79F18A-35C2-45D5-9DB1-46810F9746DC}"/>
              </a:ext>
            </a:extLst>
          </p:cNvPr>
          <p:cNvSpPr txBox="1"/>
          <p:nvPr/>
        </p:nvSpPr>
        <p:spPr>
          <a:xfrm>
            <a:off x="119805" y="631171"/>
            <a:ext cx="721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Generación de secuencia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EF1E5D4B-5B67-4B63-B29D-A3C0EA42D2FB}"/>
              </a:ext>
            </a:extLst>
          </p:cNvPr>
          <p:cNvSpPr txBox="1"/>
          <p:nvPr/>
        </p:nvSpPr>
        <p:spPr>
          <a:xfrm>
            <a:off x="3684776" y="217199"/>
            <a:ext cx="475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WIN</a:t>
            </a:r>
            <a:r>
              <a:rPr lang="es-ES" sz="800" b="1" dirty="0"/>
              <a:t>”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DD4EE499-BBB4-49D9-AFE9-563E9436E814}"/>
              </a:ext>
            </a:extLst>
          </p:cNvPr>
          <p:cNvSpPr txBox="1"/>
          <p:nvPr/>
        </p:nvSpPr>
        <p:spPr>
          <a:xfrm>
            <a:off x="3536313" y="1773584"/>
            <a:ext cx="8158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GAME OVER</a:t>
            </a:r>
            <a:r>
              <a:rPr lang="es-ES" sz="800" b="1" dirty="0"/>
              <a:t>”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8A2D7F49-BA8B-4F55-BC96-1E55532AA5AE}"/>
              </a:ext>
            </a:extLst>
          </p:cNvPr>
          <p:cNvSpPr txBox="1"/>
          <p:nvPr/>
        </p:nvSpPr>
        <p:spPr>
          <a:xfrm>
            <a:off x="2420881" y="743830"/>
            <a:ext cx="7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Incheck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8B3BDFD4-05AE-4258-9C69-F335DBE01E52}"/>
              </a:ext>
            </a:extLst>
          </p:cNvPr>
          <p:cNvSpPr txBox="1"/>
          <p:nvPr/>
        </p:nvSpPr>
        <p:spPr>
          <a:xfrm>
            <a:off x="4550134" y="709816"/>
            <a:ext cx="7213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Showseq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3F06976-276D-4138-8669-5C1BC3BBDA03}"/>
              </a:ext>
            </a:extLst>
          </p:cNvPr>
          <p:cNvSpPr txBox="1"/>
          <p:nvPr/>
        </p:nvSpPr>
        <p:spPr>
          <a:xfrm>
            <a:off x="2885385" y="830562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“01”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4204BFF5-E1D2-45FD-BEA1-28FB906D193B}"/>
              </a:ext>
            </a:extLst>
          </p:cNvPr>
          <p:cNvSpPr txBox="1"/>
          <p:nvPr/>
        </p:nvSpPr>
        <p:spPr>
          <a:xfrm>
            <a:off x="2896216" y="1208488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“10”</a:t>
            </a: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BE448378-83C7-4D14-8247-E8EA6C425526}"/>
              </a:ext>
            </a:extLst>
          </p:cNvPr>
          <p:cNvGrpSpPr/>
          <p:nvPr/>
        </p:nvGrpSpPr>
        <p:grpSpPr>
          <a:xfrm>
            <a:off x="9652325" y="2789589"/>
            <a:ext cx="494046" cy="360000"/>
            <a:chOff x="1041930" y="875488"/>
            <a:chExt cx="494046" cy="360000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E605C502-D3AB-4835-9CA9-1CAED34BE98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A6047327-F94A-482B-BC1D-D5CBA5C0F372}"/>
                </a:ext>
              </a:extLst>
            </p:cNvPr>
            <p:cNvSpPr txBox="1"/>
            <p:nvPr/>
          </p:nvSpPr>
          <p:spPr>
            <a:xfrm>
              <a:off x="1041930" y="94776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2C87525D-F0E2-4AA1-8865-A72CD01B68B1}"/>
              </a:ext>
            </a:extLst>
          </p:cNvPr>
          <p:cNvGrpSpPr/>
          <p:nvPr/>
        </p:nvGrpSpPr>
        <p:grpSpPr>
          <a:xfrm>
            <a:off x="6455646" y="2789589"/>
            <a:ext cx="360000" cy="360000"/>
            <a:chOff x="1108951" y="875488"/>
            <a:chExt cx="360000" cy="360000"/>
          </a:xfrm>
        </p:grpSpPr>
        <p:sp>
          <p:nvSpPr>
            <p:cNvPr id="111" name="Elipse 110">
              <a:extLst>
                <a:ext uri="{FF2B5EF4-FFF2-40B4-BE49-F238E27FC236}">
                  <a16:creationId xmlns:a16="http://schemas.microsoft.com/office/drawing/2014/main" id="{FE7CF226-D8B1-42CB-9AA3-59DB49A4097D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60830C9A-327F-4E69-A500-AA29BFC78352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294018AA-2FA6-473B-9125-D8E924639BBA}"/>
              </a:ext>
            </a:extLst>
          </p:cNvPr>
          <p:cNvGrpSpPr/>
          <p:nvPr/>
        </p:nvGrpSpPr>
        <p:grpSpPr>
          <a:xfrm>
            <a:off x="7191481" y="1997488"/>
            <a:ext cx="360000" cy="360000"/>
            <a:chOff x="1108951" y="875488"/>
            <a:chExt cx="360000" cy="36000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13AA44F2-1734-4B83-8881-F4C36B4C6BC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BB19B8F7-85D9-4EDB-8BBC-AAE81C33C9FC}"/>
                </a:ext>
              </a:extLst>
            </p:cNvPr>
            <p:cNvSpPr txBox="1"/>
            <p:nvPr/>
          </p:nvSpPr>
          <p:spPr>
            <a:xfrm>
              <a:off x="1147727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6E1BDCCB-0370-472F-A8EC-02BF43B331B3}"/>
              </a:ext>
            </a:extLst>
          </p:cNvPr>
          <p:cNvGrpSpPr/>
          <p:nvPr/>
        </p:nvGrpSpPr>
        <p:grpSpPr>
          <a:xfrm>
            <a:off x="7191481" y="2524629"/>
            <a:ext cx="360000" cy="360000"/>
            <a:chOff x="1108951" y="875488"/>
            <a:chExt cx="360000" cy="360000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9E89B4E2-966F-4AF7-83AB-1EDB88720B2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0489EE06-FBA9-46AB-8C4E-06A722BCB6A6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AAE4A5F5-BF7E-425F-A686-2983663C2158}"/>
              </a:ext>
            </a:extLst>
          </p:cNvPr>
          <p:cNvGrpSpPr/>
          <p:nvPr/>
        </p:nvGrpSpPr>
        <p:grpSpPr>
          <a:xfrm>
            <a:off x="7191481" y="3054549"/>
            <a:ext cx="360000" cy="360000"/>
            <a:chOff x="1108951" y="875488"/>
            <a:chExt cx="360000" cy="360000"/>
          </a:xfrm>
        </p:grpSpPr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1E70536-A4F6-4F79-8DC8-B35492F535C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F622C24A-B3B5-4CF5-9B6C-A24F01149E07}"/>
                </a:ext>
              </a:extLst>
            </p:cNvPr>
            <p:cNvSpPr txBox="1"/>
            <p:nvPr/>
          </p:nvSpPr>
          <p:spPr>
            <a:xfrm>
              <a:off x="1147726" y="947766"/>
              <a:ext cx="282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S3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85D29C1-3CBD-4BC3-8D0C-33E9D7765FCD}"/>
              </a:ext>
            </a:extLst>
          </p:cNvPr>
          <p:cNvGrpSpPr/>
          <p:nvPr/>
        </p:nvGrpSpPr>
        <p:grpSpPr>
          <a:xfrm>
            <a:off x="7190504" y="3584469"/>
            <a:ext cx="360000" cy="360000"/>
            <a:chOff x="1108951" y="875488"/>
            <a:chExt cx="360000" cy="360000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CCCB1F19-750D-4B58-A154-4FC21BBD86B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0A1DB728-0044-4869-99F0-1A01BB7B0543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S4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9C06EFA0-A28D-45D9-B876-E26C4BAF0690}"/>
              </a:ext>
            </a:extLst>
          </p:cNvPr>
          <p:cNvGrpSpPr/>
          <p:nvPr/>
        </p:nvGrpSpPr>
        <p:grpSpPr>
          <a:xfrm>
            <a:off x="8394676" y="2519739"/>
            <a:ext cx="360000" cy="360000"/>
            <a:chOff x="1108951" y="875488"/>
            <a:chExt cx="360000" cy="360000"/>
          </a:xfrm>
        </p:grpSpPr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1F2066C1-4F4D-4457-84AF-A33406436E0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02EB8C19-931C-4C84-AE00-1A2EB17DEBFB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S5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BF38941E-49B5-4B60-9D96-9C4F0298E3C4}"/>
              </a:ext>
            </a:extLst>
          </p:cNvPr>
          <p:cNvGrpSpPr/>
          <p:nvPr/>
        </p:nvGrpSpPr>
        <p:grpSpPr>
          <a:xfrm>
            <a:off x="8396409" y="3054133"/>
            <a:ext cx="360000" cy="360000"/>
            <a:chOff x="1108951" y="875488"/>
            <a:chExt cx="360000" cy="360000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FD70053B-677F-47BC-974B-37CEF165455A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90747B7D-437E-44CB-A3CE-0AFF0A1FA29B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S6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13EB34E7-59BB-421B-ABA7-3964CBCA86CB}"/>
              </a:ext>
            </a:extLst>
          </p:cNvPr>
          <p:cNvGrpSpPr/>
          <p:nvPr/>
        </p:nvGrpSpPr>
        <p:grpSpPr>
          <a:xfrm>
            <a:off x="9128778" y="2512790"/>
            <a:ext cx="360000" cy="360000"/>
            <a:chOff x="1108951" y="875488"/>
            <a:chExt cx="360000" cy="360000"/>
          </a:xfrm>
        </p:grpSpPr>
        <p:sp>
          <p:nvSpPr>
            <p:cNvPr id="132" name="Elipse 131">
              <a:extLst>
                <a:ext uri="{FF2B5EF4-FFF2-40B4-BE49-F238E27FC236}">
                  <a16:creationId xmlns:a16="http://schemas.microsoft.com/office/drawing/2014/main" id="{3CB15801-276E-47C9-BEA4-B51C8B44F45B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338B2EA8-3A36-402F-B06B-6797E30B75AA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S7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471D984-1773-4ACE-9E44-A6BE7E9D59B6}"/>
              </a:ext>
            </a:extLst>
          </p:cNvPr>
          <p:cNvGrpSpPr/>
          <p:nvPr/>
        </p:nvGrpSpPr>
        <p:grpSpPr>
          <a:xfrm>
            <a:off x="9130511" y="3054042"/>
            <a:ext cx="360000" cy="360000"/>
            <a:chOff x="1108951" y="875488"/>
            <a:chExt cx="360000" cy="360000"/>
          </a:xfrm>
        </p:grpSpPr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AD254960-A137-40FB-ACBC-5C01FD5630F0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989240FC-032A-4935-BCA3-DD42BE5DBD2E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S8</a:t>
              </a:r>
            </a:p>
          </p:txBody>
        </p:sp>
      </p:grp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C3A9332-9511-4C97-A65F-BA05386AAE23}"/>
              </a:ext>
            </a:extLst>
          </p:cNvPr>
          <p:cNvCxnSpPr>
            <a:cxnSpLocks/>
            <a:stCxn id="111" idx="6"/>
            <a:endCxn id="120" idx="2"/>
          </p:cNvCxnSpPr>
          <p:nvPr/>
        </p:nvCxnSpPr>
        <p:spPr>
          <a:xfrm>
            <a:off x="6815646" y="2969589"/>
            <a:ext cx="375835" cy="264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de flecha 141">
            <a:extLst>
              <a:ext uri="{FF2B5EF4-FFF2-40B4-BE49-F238E27FC236}">
                <a16:creationId xmlns:a16="http://schemas.microsoft.com/office/drawing/2014/main" id="{18DCC518-D233-4EF9-8D62-F1E54C9FDE07}"/>
              </a:ext>
            </a:extLst>
          </p:cNvPr>
          <p:cNvCxnSpPr>
            <a:cxnSpLocks/>
            <a:stCxn id="111" idx="7"/>
            <a:endCxn id="114" idx="2"/>
          </p:cNvCxnSpPr>
          <p:nvPr/>
        </p:nvCxnSpPr>
        <p:spPr>
          <a:xfrm flipV="1">
            <a:off x="6762925" y="2177488"/>
            <a:ext cx="428556" cy="664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de flecha 142">
            <a:extLst>
              <a:ext uri="{FF2B5EF4-FFF2-40B4-BE49-F238E27FC236}">
                <a16:creationId xmlns:a16="http://schemas.microsoft.com/office/drawing/2014/main" id="{E8F3AFCA-81C1-41E0-AE3A-4FF98F28EF51}"/>
              </a:ext>
            </a:extLst>
          </p:cNvPr>
          <p:cNvCxnSpPr>
            <a:cxnSpLocks/>
            <a:stCxn id="111" idx="6"/>
            <a:endCxn id="117" idx="2"/>
          </p:cNvCxnSpPr>
          <p:nvPr/>
        </p:nvCxnSpPr>
        <p:spPr>
          <a:xfrm flipV="1">
            <a:off x="6815646" y="2704629"/>
            <a:ext cx="375835" cy="264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B459CE29-B61D-4E1B-AE8B-94826E6156DA}"/>
              </a:ext>
            </a:extLst>
          </p:cNvPr>
          <p:cNvCxnSpPr>
            <a:cxnSpLocks/>
          </p:cNvCxnSpPr>
          <p:nvPr/>
        </p:nvCxnSpPr>
        <p:spPr>
          <a:xfrm>
            <a:off x="6762925" y="3095199"/>
            <a:ext cx="427579" cy="6676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cto de flecha 150">
            <a:extLst>
              <a:ext uri="{FF2B5EF4-FFF2-40B4-BE49-F238E27FC236}">
                <a16:creationId xmlns:a16="http://schemas.microsoft.com/office/drawing/2014/main" id="{B2E70836-B78D-4086-A53F-4949E2A5577D}"/>
              </a:ext>
            </a:extLst>
          </p:cNvPr>
          <p:cNvCxnSpPr>
            <a:cxnSpLocks/>
            <a:stCxn id="117" idx="6"/>
            <a:endCxn id="126" idx="2"/>
          </p:cNvCxnSpPr>
          <p:nvPr/>
        </p:nvCxnSpPr>
        <p:spPr>
          <a:xfrm flipV="1">
            <a:off x="7551481" y="2699739"/>
            <a:ext cx="843195" cy="48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F33E76E6-AEFE-4CB9-A7B9-54B2BFDBD447}"/>
              </a:ext>
            </a:extLst>
          </p:cNvPr>
          <p:cNvCxnSpPr>
            <a:cxnSpLocks/>
            <a:stCxn id="120" idx="6"/>
            <a:endCxn id="129" idx="2"/>
          </p:cNvCxnSpPr>
          <p:nvPr/>
        </p:nvCxnSpPr>
        <p:spPr>
          <a:xfrm flipV="1">
            <a:off x="7551481" y="3234133"/>
            <a:ext cx="844928" cy="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cto de flecha 156">
            <a:extLst>
              <a:ext uri="{FF2B5EF4-FFF2-40B4-BE49-F238E27FC236}">
                <a16:creationId xmlns:a16="http://schemas.microsoft.com/office/drawing/2014/main" id="{B1C6C748-6A86-4C5B-9402-BDD33EF37C1E}"/>
              </a:ext>
            </a:extLst>
          </p:cNvPr>
          <p:cNvCxnSpPr>
            <a:cxnSpLocks/>
            <a:stCxn id="126" idx="6"/>
            <a:endCxn id="132" idx="2"/>
          </p:cNvCxnSpPr>
          <p:nvPr/>
        </p:nvCxnSpPr>
        <p:spPr>
          <a:xfrm flipV="1">
            <a:off x="8754676" y="2692790"/>
            <a:ext cx="374102" cy="69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5BE3DBDC-389F-4E25-AE01-74C85B23E115}"/>
              </a:ext>
            </a:extLst>
          </p:cNvPr>
          <p:cNvCxnSpPr>
            <a:cxnSpLocks/>
            <a:stCxn id="129" idx="6"/>
            <a:endCxn id="135" idx="2"/>
          </p:cNvCxnSpPr>
          <p:nvPr/>
        </p:nvCxnSpPr>
        <p:spPr>
          <a:xfrm flipV="1">
            <a:off x="8756409" y="3234042"/>
            <a:ext cx="374102" cy="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EFFB6BB5-22AE-40DD-8A8D-3D4928A5B24E}"/>
              </a:ext>
            </a:extLst>
          </p:cNvPr>
          <p:cNvCxnSpPr>
            <a:cxnSpLocks/>
            <a:stCxn id="120" idx="7"/>
            <a:endCxn id="126" idx="4"/>
          </p:cNvCxnSpPr>
          <p:nvPr/>
        </p:nvCxnSpPr>
        <p:spPr>
          <a:xfrm flipV="1">
            <a:off x="7498760" y="2879739"/>
            <a:ext cx="1075916" cy="227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D6EF715E-F269-4C21-AD6E-A090DA61B761}"/>
              </a:ext>
            </a:extLst>
          </p:cNvPr>
          <p:cNvCxnSpPr>
            <a:cxnSpLocks/>
            <a:stCxn id="117" idx="5"/>
            <a:endCxn id="129" idx="0"/>
          </p:cNvCxnSpPr>
          <p:nvPr/>
        </p:nvCxnSpPr>
        <p:spPr>
          <a:xfrm>
            <a:off x="7498760" y="2831908"/>
            <a:ext cx="1077649" cy="222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8424A23A-223F-4116-8F4F-31372D6A7D8A}"/>
              </a:ext>
            </a:extLst>
          </p:cNvPr>
          <p:cNvCxnSpPr>
            <a:cxnSpLocks/>
            <a:stCxn id="114" idx="6"/>
            <a:endCxn id="126" idx="1"/>
          </p:cNvCxnSpPr>
          <p:nvPr/>
        </p:nvCxnSpPr>
        <p:spPr>
          <a:xfrm>
            <a:off x="7551481" y="2177488"/>
            <a:ext cx="895916" cy="394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recto de flecha 165">
            <a:extLst>
              <a:ext uri="{FF2B5EF4-FFF2-40B4-BE49-F238E27FC236}">
                <a16:creationId xmlns:a16="http://schemas.microsoft.com/office/drawing/2014/main" id="{1733525A-A8E4-4465-8C8C-55F34DC18D78}"/>
              </a:ext>
            </a:extLst>
          </p:cNvPr>
          <p:cNvCxnSpPr>
            <a:cxnSpLocks/>
            <a:stCxn id="114" idx="5"/>
            <a:endCxn id="129" idx="1"/>
          </p:cNvCxnSpPr>
          <p:nvPr/>
        </p:nvCxnSpPr>
        <p:spPr>
          <a:xfrm>
            <a:off x="7498760" y="2304767"/>
            <a:ext cx="950370" cy="8020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B74A43AA-EB54-416F-B82E-2CB0AE1764F3}"/>
              </a:ext>
            </a:extLst>
          </p:cNvPr>
          <p:cNvCxnSpPr>
            <a:cxnSpLocks/>
            <a:stCxn id="123" idx="7"/>
            <a:endCxn id="126" idx="3"/>
          </p:cNvCxnSpPr>
          <p:nvPr/>
        </p:nvCxnSpPr>
        <p:spPr>
          <a:xfrm flipV="1">
            <a:off x="7497783" y="2827018"/>
            <a:ext cx="949614" cy="810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cto de flecha 167">
            <a:extLst>
              <a:ext uri="{FF2B5EF4-FFF2-40B4-BE49-F238E27FC236}">
                <a16:creationId xmlns:a16="http://schemas.microsoft.com/office/drawing/2014/main" id="{6692EAAE-AF48-49A8-8A3F-A0572C27AF1E}"/>
              </a:ext>
            </a:extLst>
          </p:cNvPr>
          <p:cNvCxnSpPr>
            <a:cxnSpLocks/>
            <a:stCxn id="123" idx="6"/>
            <a:endCxn id="129" idx="3"/>
          </p:cNvCxnSpPr>
          <p:nvPr/>
        </p:nvCxnSpPr>
        <p:spPr>
          <a:xfrm flipV="1">
            <a:off x="7550504" y="3361412"/>
            <a:ext cx="898626" cy="4030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: curvado 206">
            <a:extLst>
              <a:ext uri="{FF2B5EF4-FFF2-40B4-BE49-F238E27FC236}">
                <a16:creationId xmlns:a16="http://schemas.microsoft.com/office/drawing/2014/main" id="{4759B8D1-BFD9-4564-8359-E54AA612A0F3}"/>
              </a:ext>
            </a:extLst>
          </p:cNvPr>
          <p:cNvCxnSpPr>
            <a:stCxn id="129" idx="4"/>
            <a:endCxn id="111" idx="4"/>
          </p:cNvCxnSpPr>
          <p:nvPr/>
        </p:nvCxnSpPr>
        <p:spPr>
          <a:xfrm rot="5400000" flipH="1">
            <a:off x="7473756" y="2311480"/>
            <a:ext cx="264544" cy="1940763"/>
          </a:xfrm>
          <a:prstGeom prst="curvedConnector3">
            <a:avLst>
              <a:gd name="adj1" fmla="val -3264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: curvado 209">
            <a:extLst>
              <a:ext uri="{FF2B5EF4-FFF2-40B4-BE49-F238E27FC236}">
                <a16:creationId xmlns:a16="http://schemas.microsoft.com/office/drawing/2014/main" id="{D9A8ACE3-D856-44D7-9CA7-ED29EF0B7F07}"/>
              </a:ext>
            </a:extLst>
          </p:cNvPr>
          <p:cNvCxnSpPr>
            <a:stCxn id="126" idx="0"/>
            <a:endCxn id="111" idx="0"/>
          </p:cNvCxnSpPr>
          <p:nvPr/>
        </p:nvCxnSpPr>
        <p:spPr>
          <a:xfrm rot="16200000" flipH="1" flipV="1">
            <a:off x="7470236" y="1685149"/>
            <a:ext cx="269850" cy="1939030"/>
          </a:xfrm>
          <a:prstGeom prst="curvedConnector3">
            <a:avLst>
              <a:gd name="adj1" fmla="val -3087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cto de flecha 211">
            <a:extLst>
              <a:ext uri="{FF2B5EF4-FFF2-40B4-BE49-F238E27FC236}">
                <a16:creationId xmlns:a16="http://schemas.microsoft.com/office/drawing/2014/main" id="{600A3844-2CEB-4E7F-A82E-60B64054A113}"/>
              </a:ext>
            </a:extLst>
          </p:cNvPr>
          <p:cNvCxnSpPr>
            <a:cxnSpLocks/>
            <a:stCxn id="132" idx="6"/>
            <a:endCxn id="108" idx="1"/>
          </p:cNvCxnSpPr>
          <p:nvPr/>
        </p:nvCxnSpPr>
        <p:spPr>
          <a:xfrm>
            <a:off x="9488778" y="2692790"/>
            <a:ext cx="283289" cy="149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cto de flecha 212">
            <a:extLst>
              <a:ext uri="{FF2B5EF4-FFF2-40B4-BE49-F238E27FC236}">
                <a16:creationId xmlns:a16="http://schemas.microsoft.com/office/drawing/2014/main" id="{95B162C5-3955-4033-A3E6-99196DE152FE}"/>
              </a:ext>
            </a:extLst>
          </p:cNvPr>
          <p:cNvCxnSpPr>
            <a:cxnSpLocks/>
            <a:stCxn id="135" idx="6"/>
            <a:endCxn id="108" idx="3"/>
          </p:cNvCxnSpPr>
          <p:nvPr/>
        </p:nvCxnSpPr>
        <p:spPr>
          <a:xfrm flipV="1">
            <a:off x="9490511" y="3096868"/>
            <a:ext cx="281556" cy="1371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: curvado 218">
            <a:extLst>
              <a:ext uri="{FF2B5EF4-FFF2-40B4-BE49-F238E27FC236}">
                <a16:creationId xmlns:a16="http://schemas.microsoft.com/office/drawing/2014/main" id="{867C9178-B9F5-4523-8344-375907313C38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 flipH="1">
            <a:off x="6455646" y="2969589"/>
            <a:ext cx="3623700" cy="12700"/>
          </a:xfrm>
          <a:prstGeom prst="curvedConnector5">
            <a:avLst>
              <a:gd name="adj1" fmla="val -6729"/>
              <a:gd name="adj2" fmla="val 13417323"/>
              <a:gd name="adj3" fmla="val 10630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CuadroTexto 224">
            <a:extLst>
              <a:ext uri="{FF2B5EF4-FFF2-40B4-BE49-F238E27FC236}">
                <a16:creationId xmlns:a16="http://schemas.microsoft.com/office/drawing/2014/main" id="{78B57EAC-DE8A-4097-97EE-B5A266447403}"/>
              </a:ext>
            </a:extLst>
          </p:cNvPr>
          <p:cNvSpPr txBox="1"/>
          <p:nvPr/>
        </p:nvSpPr>
        <p:spPr>
          <a:xfrm>
            <a:off x="8506053" y="3384174"/>
            <a:ext cx="602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“</a:t>
            </a:r>
            <a:r>
              <a:rPr lang="es-ES" sz="800" b="1" dirty="0">
                <a:solidFill>
                  <a:srgbClr val="00B050"/>
                </a:solidFill>
              </a:rPr>
              <a:t>NO</a:t>
            </a:r>
            <a:r>
              <a:rPr lang="es-ES" sz="800" b="1" dirty="0"/>
              <a:t> </a:t>
            </a:r>
            <a:r>
              <a:rPr lang="es-ES" sz="800" b="1" dirty="0">
                <a:solidFill>
                  <a:srgbClr val="00B050"/>
                </a:solidFill>
              </a:rPr>
              <a:t>OK</a:t>
            </a:r>
            <a:r>
              <a:rPr lang="es-ES" sz="800" b="1" dirty="0"/>
              <a:t>”</a:t>
            </a:r>
          </a:p>
        </p:txBody>
      </p:sp>
      <p:sp>
        <p:nvSpPr>
          <p:cNvPr id="226" name="CuadroTexto 225">
            <a:extLst>
              <a:ext uri="{FF2B5EF4-FFF2-40B4-BE49-F238E27FC236}">
                <a16:creationId xmlns:a16="http://schemas.microsoft.com/office/drawing/2014/main" id="{0EC5CD47-1823-4BC2-84EA-14ED6DCD5564}"/>
              </a:ext>
            </a:extLst>
          </p:cNvPr>
          <p:cNvSpPr txBox="1"/>
          <p:nvPr/>
        </p:nvSpPr>
        <p:spPr>
          <a:xfrm>
            <a:off x="5638865" y="2681867"/>
            <a:ext cx="953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/>
              <a:t>Valor a adivinar</a:t>
            </a:r>
          </a:p>
        </p:txBody>
      </p:sp>
      <p:sp>
        <p:nvSpPr>
          <p:cNvPr id="227" name="CuadroTexto 226">
            <a:extLst>
              <a:ext uri="{FF2B5EF4-FFF2-40B4-BE49-F238E27FC236}">
                <a16:creationId xmlns:a16="http://schemas.microsoft.com/office/drawing/2014/main" id="{D8DEC41B-6CAF-4098-893F-FF1C6FDFF8FE}"/>
              </a:ext>
            </a:extLst>
          </p:cNvPr>
          <p:cNvSpPr txBox="1"/>
          <p:nvPr/>
        </p:nvSpPr>
        <p:spPr>
          <a:xfrm>
            <a:off x="7038033" y="1826765"/>
            <a:ext cx="66971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UP</a:t>
            </a:r>
          </a:p>
        </p:txBody>
      </p:sp>
      <p:sp>
        <p:nvSpPr>
          <p:cNvPr id="228" name="CuadroTexto 227">
            <a:extLst>
              <a:ext uri="{FF2B5EF4-FFF2-40B4-BE49-F238E27FC236}">
                <a16:creationId xmlns:a16="http://schemas.microsoft.com/office/drawing/2014/main" id="{91EE16E9-74B2-4384-9450-5FD74BAB11EC}"/>
              </a:ext>
            </a:extLst>
          </p:cNvPr>
          <p:cNvSpPr txBox="1"/>
          <p:nvPr/>
        </p:nvSpPr>
        <p:spPr>
          <a:xfrm>
            <a:off x="6867554" y="2370394"/>
            <a:ext cx="95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DOWN</a:t>
            </a:r>
          </a:p>
        </p:txBody>
      </p:sp>
      <p:sp>
        <p:nvSpPr>
          <p:cNvPr id="229" name="CuadroTexto 228">
            <a:extLst>
              <a:ext uri="{FF2B5EF4-FFF2-40B4-BE49-F238E27FC236}">
                <a16:creationId xmlns:a16="http://schemas.microsoft.com/office/drawing/2014/main" id="{99ED8486-CBDF-49F4-BB09-FBE18191CA15}"/>
              </a:ext>
            </a:extLst>
          </p:cNvPr>
          <p:cNvSpPr txBox="1"/>
          <p:nvPr/>
        </p:nvSpPr>
        <p:spPr>
          <a:xfrm>
            <a:off x="6899423" y="3894767"/>
            <a:ext cx="953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RIGHT</a:t>
            </a:r>
          </a:p>
        </p:txBody>
      </p:sp>
      <p:sp>
        <p:nvSpPr>
          <p:cNvPr id="230" name="CuadroTexto 229">
            <a:extLst>
              <a:ext uri="{FF2B5EF4-FFF2-40B4-BE49-F238E27FC236}">
                <a16:creationId xmlns:a16="http://schemas.microsoft.com/office/drawing/2014/main" id="{136C08AA-D2E4-41C7-8B9C-BA8999C23D41}"/>
              </a:ext>
            </a:extLst>
          </p:cNvPr>
          <p:cNvSpPr txBox="1"/>
          <p:nvPr/>
        </p:nvSpPr>
        <p:spPr>
          <a:xfrm>
            <a:off x="6991853" y="3376191"/>
            <a:ext cx="7001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" b="1" i="1" dirty="0"/>
              <a:t>Esperando LEFT</a:t>
            </a:r>
          </a:p>
        </p:txBody>
      </p:sp>
      <p:sp>
        <p:nvSpPr>
          <p:cNvPr id="231" name="CuadroTexto 230">
            <a:extLst>
              <a:ext uri="{FF2B5EF4-FFF2-40B4-BE49-F238E27FC236}">
                <a16:creationId xmlns:a16="http://schemas.microsoft.com/office/drawing/2014/main" id="{E1FCA76D-A140-477A-AFCB-BC66691A4378}"/>
              </a:ext>
            </a:extLst>
          </p:cNvPr>
          <p:cNvSpPr txBox="1"/>
          <p:nvPr/>
        </p:nvSpPr>
        <p:spPr>
          <a:xfrm>
            <a:off x="8946089" y="3387864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“10”</a:t>
            </a:r>
          </a:p>
        </p:txBody>
      </p:sp>
      <p:sp>
        <p:nvSpPr>
          <p:cNvPr id="232" name="CuadroTexto 231">
            <a:extLst>
              <a:ext uri="{FF2B5EF4-FFF2-40B4-BE49-F238E27FC236}">
                <a16:creationId xmlns:a16="http://schemas.microsoft.com/office/drawing/2014/main" id="{22B1A62F-CA3A-4C5F-AB38-B73E3B522A5C}"/>
              </a:ext>
            </a:extLst>
          </p:cNvPr>
          <p:cNvSpPr txBox="1"/>
          <p:nvPr/>
        </p:nvSpPr>
        <p:spPr>
          <a:xfrm>
            <a:off x="8934676" y="2377430"/>
            <a:ext cx="8246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FF0000"/>
                </a:solidFill>
              </a:rPr>
              <a:t>DONE_INCHECK = “01”</a:t>
            </a:r>
          </a:p>
        </p:txBody>
      </p:sp>
      <p:sp>
        <p:nvSpPr>
          <p:cNvPr id="233" name="CuadroTexto 232">
            <a:extLst>
              <a:ext uri="{FF2B5EF4-FFF2-40B4-BE49-F238E27FC236}">
                <a16:creationId xmlns:a16="http://schemas.microsoft.com/office/drawing/2014/main" id="{1E8FF03B-730F-47AF-8668-651D565376E1}"/>
              </a:ext>
            </a:extLst>
          </p:cNvPr>
          <p:cNvSpPr txBox="1"/>
          <p:nvPr/>
        </p:nvSpPr>
        <p:spPr>
          <a:xfrm>
            <a:off x="7425161" y="4115774"/>
            <a:ext cx="360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try &gt; 0</a:t>
            </a: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566DAD2B-DAF8-4BA3-875A-DB73C8E417E5}"/>
              </a:ext>
            </a:extLst>
          </p:cNvPr>
          <p:cNvSpPr txBox="1"/>
          <p:nvPr/>
        </p:nvSpPr>
        <p:spPr>
          <a:xfrm>
            <a:off x="8730601" y="3094337"/>
            <a:ext cx="3600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try = 0</a:t>
            </a:r>
          </a:p>
        </p:txBody>
      </p:sp>
      <p:sp>
        <p:nvSpPr>
          <p:cNvPr id="236" name="CuadroTexto 235">
            <a:extLst>
              <a:ext uri="{FF2B5EF4-FFF2-40B4-BE49-F238E27FC236}">
                <a16:creationId xmlns:a16="http://schemas.microsoft.com/office/drawing/2014/main" id="{BBBF0DCD-AD95-4E7C-8B9E-9700190F7515}"/>
              </a:ext>
            </a:extLst>
          </p:cNvPr>
          <p:cNvSpPr txBox="1"/>
          <p:nvPr/>
        </p:nvSpPr>
        <p:spPr>
          <a:xfrm>
            <a:off x="8709676" y="2549376"/>
            <a:ext cx="397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= 0</a:t>
            </a:r>
          </a:p>
        </p:txBody>
      </p:sp>
      <p:sp>
        <p:nvSpPr>
          <p:cNvPr id="237" name="CuadroTexto 236">
            <a:extLst>
              <a:ext uri="{FF2B5EF4-FFF2-40B4-BE49-F238E27FC236}">
                <a16:creationId xmlns:a16="http://schemas.microsoft.com/office/drawing/2014/main" id="{B5AF2E53-B056-4E81-8360-337908E50D6B}"/>
              </a:ext>
            </a:extLst>
          </p:cNvPr>
          <p:cNvSpPr txBox="1"/>
          <p:nvPr/>
        </p:nvSpPr>
        <p:spPr>
          <a:xfrm>
            <a:off x="7425161" y="1527190"/>
            <a:ext cx="39728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&gt;0</a:t>
            </a:r>
          </a:p>
        </p:txBody>
      </p:sp>
      <p:grpSp>
        <p:nvGrpSpPr>
          <p:cNvPr id="238" name="Grupo 237">
            <a:extLst>
              <a:ext uri="{FF2B5EF4-FFF2-40B4-BE49-F238E27FC236}">
                <a16:creationId xmlns:a16="http://schemas.microsoft.com/office/drawing/2014/main" id="{FCE1C7B6-9B41-4DF2-AF1E-D97C6DC51383}"/>
              </a:ext>
            </a:extLst>
          </p:cNvPr>
          <p:cNvGrpSpPr/>
          <p:nvPr/>
        </p:nvGrpSpPr>
        <p:grpSpPr>
          <a:xfrm>
            <a:off x="2807931" y="3500508"/>
            <a:ext cx="360000" cy="360000"/>
            <a:chOff x="1108951" y="875488"/>
            <a:chExt cx="360000" cy="360000"/>
          </a:xfrm>
        </p:grpSpPr>
        <p:sp>
          <p:nvSpPr>
            <p:cNvPr id="239" name="Elipse 238">
              <a:extLst>
                <a:ext uri="{FF2B5EF4-FFF2-40B4-BE49-F238E27FC236}">
                  <a16:creationId xmlns:a16="http://schemas.microsoft.com/office/drawing/2014/main" id="{E82C65C7-6DF4-4930-B2E0-E91A7449167E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144EB560-6720-42C1-8DDA-E30F67EB8FBA}"/>
                </a:ext>
              </a:extLst>
            </p:cNvPr>
            <p:cNvSpPr txBox="1"/>
            <p:nvPr/>
          </p:nvSpPr>
          <p:spPr>
            <a:xfrm>
              <a:off x="1147727" y="947766"/>
              <a:ext cx="2824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S0</a:t>
              </a: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FE9FF9BD-17FC-41C7-913C-3286C2E5218E}"/>
              </a:ext>
            </a:extLst>
          </p:cNvPr>
          <p:cNvGrpSpPr/>
          <p:nvPr/>
        </p:nvGrpSpPr>
        <p:grpSpPr>
          <a:xfrm>
            <a:off x="3467567" y="3500508"/>
            <a:ext cx="360000" cy="360000"/>
            <a:chOff x="1108951" y="875488"/>
            <a:chExt cx="360000" cy="360000"/>
          </a:xfrm>
        </p:grpSpPr>
        <p:sp>
          <p:nvSpPr>
            <p:cNvPr id="242" name="Elipse 241">
              <a:extLst>
                <a:ext uri="{FF2B5EF4-FFF2-40B4-BE49-F238E27FC236}">
                  <a16:creationId xmlns:a16="http://schemas.microsoft.com/office/drawing/2014/main" id="{33EF5415-134D-469E-BB87-0B082FA9C2B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3" name="CuadroTexto 242">
              <a:extLst>
                <a:ext uri="{FF2B5EF4-FFF2-40B4-BE49-F238E27FC236}">
                  <a16:creationId xmlns:a16="http://schemas.microsoft.com/office/drawing/2014/main" id="{F3069D86-6DCE-44C9-8FED-2427FA7A944F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S1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6F0D391B-1F39-4AEE-8DCC-C043569F010E}"/>
              </a:ext>
            </a:extLst>
          </p:cNvPr>
          <p:cNvGrpSpPr/>
          <p:nvPr/>
        </p:nvGrpSpPr>
        <p:grpSpPr>
          <a:xfrm>
            <a:off x="4127203" y="3500508"/>
            <a:ext cx="360000" cy="360000"/>
            <a:chOff x="1108951" y="875488"/>
            <a:chExt cx="360000" cy="360000"/>
          </a:xfrm>
        </p:grpSpPr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409DB9DB-A199-4D99-8301-93C6C64008F8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6" name="CuadroTexto 245">
              <a:extLst>
                <a:ext uri="{FF2B5EF4-FFF2-40B4-BE49-F238E27FC236}">
                  <a16:creationId xmlns:a16="http://schemas.microsoft.com/office/drawing/2014/main" id="{0F131920-A162-43C1-B883-BAD709FA477E}"/>
                </a:ext>
              </a:extLst>
            </p:cNvPr>
            <p:cNvSpPr txBox="1"/>
            <p:nvPr/>
          </p:nvSpPr>
          <p:spPr>
            <a:xfrm>
              <a:off x="1146925" y="947766"/>
              <a:ext cx="2840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S2</a:t>
              </a:r>
            </a:p>
          </p:txBody>
        </p:sp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55A4A453-669E-42A7-807D-A551A1ED8D4A}"/>
              </a:ext>
            </a:extLst>
          </p:cNvPr>
          <p:cNvGrpSpPr/>
          <p:nvPr/>
        </p:nvGrpSpPr>
        <p:grpSpPr>
          <a:xfrm>
            <a:off x="3400545" y="2852313"/>
            <a:ext cx="494046" cy="360000"/>
            <a:chOff x="1041932" y="875488"/>
            <a:chExt cx="494046" cy="360000"/>
          </a:xfrm>
        </p:grpSpPr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8F03D92E-A1E3-4C32-B94A-91254BB1E0C2}"/>
                </a:ext>
              </a:extLst>
            </p:cNvPr>
            <p:cNvSpPr/>
            <p:nvPr/>
          </p:nvSpPr>
          <p:spPr>
            <a:xfrm>
              <a:off x="1108951" y="87548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249" name="CuadroTexto 248">
              <a:extLst>
                <a:ext uri="{FF2B5EF4-FFF2-40B4-BE49-F238E27FC236}">
                  <a16:creationId xmlns:a16="http://schemas.microsoft.com/office/drawing/2014/main" id="{DB4D91FE-85D9-4867-9F38-A98711E537EA}"/>
                </a:ext>
              </a:extLst>
            </p:cNvPr>
            <p:cNvSpPr txBox="1"/>
            <p:nvPr/>
          </p:nvSpPr>
          <p:spPr>
            <a:xfrm>
              <a:off x="1041932" y="947766"/>
              <a:ext cx="4940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800" b="1" dirty="0"/>
                <a:t>S_STBY</a:t>
              </a:r>
            </a:p>
          </p:txBody>
        </p:sp>
      </p:grpSp>
      <p:cxnSp>
        <p:nvCxnSpPr>
          <p:cNvPr id="251" name="Conector: curvado 250">
            <a:extLst>
              <a:ext uri="{FF2B5EF4-FFF2-40B4-BE49-F238E27FC236}">
                <a16:creationId xmlns:a16="http://schemas.microsoft.com/office/drawing/2014/main" id="{A61F52A9-36FB-4F1D-8657-D424682CAAC3}"/>
              </a:ext>
            </a:extLst>
          </p:cNvPr>
          <p:cNvCxnSpPr>
            <a:cxnSpLocks/>
            <a:stCxn id="242" idx="3"/>
            <a:endCxn id="239" idx="5"/>
          </p:cNvCxnSpPr>
          <p:nvPr/>
        </p:nvCxnSpPr>
        <p:spPr>
          <a:xfrm rot="5400000">
            <a:off x="3317749" y="3605248"/>
            <a:ext cx="12700" cy="405078"/>
          </a:xfrm>
          <a:prstGeom prst="curvedConnector3">
            <a:avLst>
              <a:gd name="adj1" fmla="val 2215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: curvado 252">
            <a:extLst>
              <a:ext uri="{FF2B5EF4-FFF2-40B4-BE49-F238E27FC236}">
                <a16:creationId xmlns:a16="http://schemas.microsoft.com/office/drawing/2014/main" id="{6EE6D2FA-3A82-49D4-8D86-80F8C66B612C}"/>
              </a:ext>
            </a:extLst>
          </p:cNvPr>
          <p:cNvCxnSpPr>
            <a:stCxn id="239" idx="7"/>
            <a:endCxn id="242" idx="0"/>
          </p:cNvCxnSpPr>
          <p:nvPr/>
        </p:nvCxnSpPr>
        <p:spPr>
          <a:xfrm rot="5400000" flipH="1" flipV="1">
            <a:off x="3317749" y="3350690"/>
            <a:ext cx="12700" cy="405078"/>
          </a:xfrm>
          <a:prstGeom prst="curvedConnector3">
            <a:avLst>
              <a:gd name="adj1" fmla="val 22151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BA14D4D1-3AE3-409D-B1AA-C3C86F0D3535}"/>
              </a:ext>
            </a:extLst>
          </p:cNvPr>
          <p:cNvCxnSpPr>
            <a:cxnSpLocks/>
            <a:stCxn id="242" idx="6"/>
            <a:endCxn id="245" idx="2"/>
          </p:cNvCxnSpPr>
          <p:nvPr/>
        </p:nvCxnSpPr>
        <p:spPr>
          <a:xfrm>
            <a:off x="3827567" y="3680508"/>
            <a:ext cx="2996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: curvado 257">
            <a:extLst>
              <a:ext uri="{FF2B5EF4-FFF2-40B4-BE49-F238E27FC236}">
                <a16:creationId xmlns:a16="http://schemas.microsoft.com/office/drawing/2014/main" id="{2E6F629E-19F0-4714-B5E6-A47CDE60CCDB}"/>
              </a:ext>
            </a:extLst>
          </p:cNvPr>
          <p:cNvCxnSpPr>
            <a:cxnSpLocks/>
            <a:stCxn id="245" idx="6"/>
            <a:endCxn id="248" idx="6"/>
          </p:cNvCxnSpPr>
          <p:nvPr/>
        </p:nvCxnSpPr>
        <p:spPr>
          <a:xfrm flipH="1" flipV="1">
            <a:off x="3827564" y="3032313"/>
            <a:ext cx="659639" cy="648195"/>
          </a:xfrm>
          <a:prstGeom prst="curvedConnector3">
            <a:avLst>
              <a:gd name="adj1" fmla="val -346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: curvado 261">
            <a:extLst>
              <a:ext uri="{FF2B5EF4-FFF2-40B4-BE49-F238E27FC236}">
                <a16:creationId xmlns:a16="http://schemas.microsoft.com/office/drawing/2014/main" id="{C6DECC69-B592-4A91-96B7-27912E825D8E}"/>
              </a:ext>
            </a:extLst>
          </p:cNvPr>
          <p:cNvCxnSpPr>
            <a:stCxn id="248" idx="2"/>
            <a:endCxn id="239" idx="2"/>
          </p:cNvCxnSpPr>
          <p:nvPr/>
        </p:nvCxnSpPr>
        <p:spPr>
          <a:xfrm rot="10800000" flipV="1">
            <a:off x="2807932" y="3032312"/>
            <a:ext cx="659633" cy="648195"/>
          </a:xfrm>
          <a:prstGeom prst="curvedConnector3">
            <a:avLst>
              <a:gd name="adj1" fmla="val 1346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CuadroTexto 262">
            <a:extLst>
              <a:ext uri="{FF2B5EF4-FFF2-40B4-BE49-F238E27FC236}">
                <a16:creationId xmlns:a16="http://schemas.microsoft.com/office/drawing/2014/main" id="{837C5FE3-F52C-4606-982B-0B86C01017F1}"/>
              </a:ext>
            </a:extLst>
          </p:cNvPr>
          <p:cNvSpPr txBox="1"/>
          <p:nvPr/>
        </p:nvSpPr>
        <p:spPr>
          <a:xfrm>
            <a:off x="2303419" y="2947673"/>
            <a:ext cx="6596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START_INCHECK 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:a16="http://schemas.microsoft.com/office/drawing/2014/main" id="{B1B3EA1D-4B90-4DD4-80B2-BA8C961F896B}"/>
              </a:ext>
            </a:extLst>
          </p:cNvPr>
          <p:cNvSpPr txBox="1"/>
          <p:nvPr/>
        </p:nvSpPr>
        <p:spPr>
          <a:xfrm>
            <a:off x="2929603" y="3144813"/>
            <a:ext cx="65963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START_TIMER </a:t>
            </a:r>
          </a:p>
        </p:txBody>
      </p:sp>
      <p:sp>
        <p:nvSpPr>
          <p:cNvPr id="268" name="CuadroTexto 267">
            <a:extLst>
              <a:ext uri="{FF2B5EF4-FFF2-40B4-BE49-F238E27FC236}">
                <a16:creationId xmlns:a16="http://schemas.microsoft.com/office/drawing/2014/main" id="{8BC1394E-5AD2-49C7-B9B4-DF2DEDFB3EF2}"/>
              </a:ext>
            </a:extLst>
          </p:cNvPr>
          <p:cNvSpPr txBox="1"/>
          <p:nvPr/>
        </p:nvSpPr>
        <p:spPr>
          <a:xfrm>
            <a:off x="3025142" y="4064066"/>
            <a:ext cx="659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DONE_TIMER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&amp; 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&gt; 1 </a:t>
            </a:r>
          </a:p>
        </p:txBody>
      </p:sp>
      <p:sp>
        <p:nvSpPr>
          <p:cNvPr id="269" name="CuadroTexto 268">
            <a:extLst>
              <a:ext uri="{FF2B5EF4-FFF2-40B4-BE49-F238E27FC236}">
                <a16:creationId xmlns:a16="http://schemas.microsoft.com/office/drawing/2014/main" id="{EC725DDF-EEDC-4887-AB86-21ACD1F39764}"/>
              </a:ext>
            </a:extLst>
          </p:cNvPr>
          <p:cNvSpPr txBox="1"/>
          <p:nvPr/>
        </p:nvSpPr>
        <p:spPr>
          <a:xfrm>
            <a:off x="3623736" y="3385296"/>
            <a:ext cx="6596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DONE_TIMER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&amp; </a:t>
            </a:r>
          </a:p>
          <a:p>
            <a:pPr algn="ctr"/>
            <a:r>
              <a:rPr lang="es-ES" sz="500" b="1" i="1" dirty="0">
                <a:solidFill>
                  <a:srgbClr val="00B0F0"/>
                </a:solidFill>
              </a:rPr>
              <a:t>SIZE = 1 </a:t>
            </a:r>
          </a:p>
        </p:txBody>
      </p:sp>
      <p:sp>
        <p:nvSpPr>
          <p:cNvPr id="270" name="CuadroTexto 269">
            <a:extLst>
              <a:ext uri="{FF2B5EF4-FFF2-40B4-BE49-F238E27FC236}">
                <a16:creationId xmlns:a16="http://schemas.microsoft.com/office/drawing/2014/main" id="{2CB01A35-7281-4CF1-A67E-BA7702E84F00}"/>
              </a:ext>
            </a:extLst>
          </p:cNvPr>
          <p:cNvSpPr txBox="1"/>
          <p:nvPr/>
        </p:nvSpPr>
        <p:spPr>
          <a:xfrm>
            <a:off x="3481560" y="3791476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LED</a:t>
            </a:r>
          </a:p>
        </p:txBody>
      </p:sp>
      <p:sp>
        <p:nvSpPr>
          <p:cNvPr id="271" name="CuadroTexto 270">
            <a:extLst>
              <a:ext uri="{FF2B5EF4-FFF2-40B4-BE49-F238E27FC236}">
                <a16:creationId xmlns:a16="http://schemas.microsoft.com/office/drawing/2014/main" id="{748CE591-9F30-478D-91FD-7ADC5FFC4D6C}"/>
              </a:ext>
            </a:extLst>
          </p:cNvPr>
          <p:cNvSpPr txBox="1"/>
          <p:nvPr/>
        </p:nvSpPr>
        <p:spPr>
          <a:xfrm>
            <a:off x="4093548" y="3329389"/>
            <a:ext cx="5710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90157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D906F763-DB7C-40F8-81B7-0307B30362C3}"/>
              </a:ext>
            </a:extLst>
          </p:cNvPr>
          <p:cNvSpPr/>
          <p:nvPr/>
        </p:nvSpPr>
        <p:spPr>
          <a:xfrm>
            <a:off x="3152733" y="1110574"/>
            <a:ext cx="486383" cy="408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02B3FE7-4A7A-4A08-A84F-59DC5C62FD67}"/>
              </a:ext>
            </a:extLst>
          </p:cNvPr>
          <p:cNvSpPr/>
          <p:nvPr/>
        </p:nvSpPr>
        <p:spPr>
          <a:xfrm>
            <a:off x="3152733" y="4361559"/>
            <a:ext cx="486383" cy="408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C8B9A8-D749-4EF2-97EF-36C31BF9922A}"/>
              </a:ext>
            </a:extLst>
          </p:cNvPr>
          <p:cNvSpPr/>
          <p:nvPr/>
        </p:nvSpPr>
        <p:spPr>
          <a:xfrm>
            <a:off x="2948884" y="1686560"/>
            <a:ext cx="894080" cy="401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ombo 7">
            <a:extLst>
              <a:ext uri="{FF2B5EF4-FFF2-40B4-BE49-F238E27FC236}">
                <a16:creationId xmlns:a16="http://schemas.microsoft.com/office/drawing/2014/main" id="{E1B28311-D18A-4A77-8B5A-CE98107ABB82}"/>
              </a:ext>
            </a:extLst>
          </p:cNvPr>
          <p:cNvSpPr/>
          <p:nvPr/>
        </p:nvSpPr>
        <p:spPr>
          <a:xfrm>
            <a:off x="2973042" y="2255304"/>
            <a:ext cx="845764" cy="4013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BA24BF87-E04D-4E18-B6F3-44E5DEBCE954}"/>
              </a:ext>
            </a:extLst>
          </p:cNvPr>
          <p:cNvSpPr/>
          <p:nvPr/>
        </p:nvSpPr>
        <p:spPr>
          <a:xfrm>
            <a:off x="1777519" y="3205480"/>
            <a:ext cx="845764" cy="4013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ombo 9">
            <a:extLst>
              <a:ext uri="{FF2B5EF4-FFF2-40B4-BE49-F238E27FC236}">
                <a16:creationId xmlns:a16="http://schemas.microsoft.com/office/drawing/2014/main" id="{7F767B62-70F7-40AE-A127-1A87840C1A63}"/>
              </a:ext>
            </a:extLst>
          </p:cNvPr>
          <p:cNvSpPr/>
          <p:nvPr/>
        </p:nvSpPr>
        <p:spPr>
          <a:xfrm>
            <a:off x="4168565" y="3205480"/>
            <a:ext cx="845764" cy="40132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CD6DBC5-3929-429F-AB13-159B987536F5}"/>
              </a:ext>
            </a:extLst>
          </p:cNvPr>
          <p:cNvSpPr/>
          <p:nvPr/>
        </p:nvSpPr>
        <p:spPr>
          <a:xfrm>
            <a:off x="4212282" y="2656624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62E451-56CD-4ABE-BAB0-C4DA16CD2C7D}"/>
              </a:ext>
            </a:extLst>
          </p:cNvPr>
          <p:cNvSpPr/>
          <p:nvPr/>
        </p:nvSpPr>
        <p:spPr>
          <a:xfrm>
            <a:off x="1821236" y="2651328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A03112D-C333-4694-9424-90CA986086F8}"/>
              </a:ext>
            </a:extLst>
          </p:cNvPr>
          <p:cNvSpPr/>
          <p:nvPr/>
        </p:nvSpPr>
        <p:spPr>
          <a:xfrm>
            <a:off x="2394403" y="3942512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6F49DC-E8B3-4325-A3B8-E9201E87E367}"/>
              </a:ext>
            </a:extLst>
          </p:cNvPr>
          <p:cNvSpPr/>
          <p:nvPr/>
        </p:nvSpPr>
        <p:spPr>
          <a:xfrm>
            <a:off x="3639116" y="3942512"/>
            <a:ext cx="758330" cy="218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81DE912-8AD0-44DA-896D-5F593A9D593C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395924" y="1519136"/>
            <a:ext cx="1" cy="167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59274CD-D642-4CDC-90B3-6EAA3382B69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395924" y="2087880"/>
            <a:ext cx="0" cy="167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8B69C2C-8A97-4517-B90D-B3D17D2306A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4591447" y="2875064"/>
            <a:ext cx="0" cy="330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CC65BA1-44F4-4437-83A7-D143FC3DEC44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>
            <a:off x="2200401" y="2869768"/>
            <a:ext cx="0" cy="33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BF42F163-7C6F-4199-8BC1-79D2B2584D17}"/>
              </a:ext>
            </a:extLst>
          </p:cNvPr>
          <p:cNvCxnSpPr>
            <a:stCxn id="8" idx="3"/>
            <a:endCxn id="12" idx="0"/>
          </p:cNvCxnSpPr>
          <p:nvPr/>
        </p:nvCxnSpPr>
        <p:spPr>
          <a:xfrm>
            <a:off x="3818806" y="2455964"/>
            <a:ext cx="772641" cy="200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E93AD4AF-A3DF-4C2E-B9EA-00160725B365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2200402" y="2455964"/>
            <a:ext cx="772641" cy="1953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3A614E9A-EC02-4C7F-8B0B-1AC0DC3D998F}"/>
              </a:ext>
            </a:extLst>
          </p:cNvPr>
          <p:cNvCxnSpPr>
            <a:cxnSpLocks/>
            <a:stCxn id="9" idx="3"/>
            <a:endCxn id="14" idx="0"/>
          </p:cNvCxnSpPr>
          <p:nvPr/>
        </p:nvCxnSpPr>
        <p:spPr>
          <a:xfrm>
            <a:off x="2623283" y="3406140"/>
            <a:ext cx="150285" cy="5363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DABCA73-67BF-4B2F-AE24-E91D33D1FC26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 rot="10800000" flipV="1">
            <a:off x="4018281" y="3406140"/>
            <a:ext cx="150284" cy="5363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FC87391F-A522-4F6A-AF6D-272D2143F298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rot="5400000">
            <a:off x="3606800" y="3950077"/>
            <a:ext cx="200607" cy="62235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EFAC1F07-07EC-44CE-912F-E8C982F2E8B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16200000" flipH="1">
            <a:off x="2984443" y="3950076"/>
            <a:ext cx="200607" cy="62235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676C4E62-AF75-43D0-B8F5-61038E317A35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H="1">
            <a:off x="1777518" y="2139086"/>
            <a:ext cx="1618405" cy="1267054"/>
          </a:xfrm>
          <a:prstGeom prst="bentConnector3">
            <a:avLst>
              <a:gd name="adj1" fmla="val -141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FB53E650-745C-47C2-8248-B8851124FC1D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3395923" y="2139086"/>
            <a:ext cx="1618406" cy="1267054"/>
          </a:xfrm>
          <a:prstGeom prst="bentConnector3">
            <a:avLst>
              <a:gd name="adj1" fmla="val -1412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BBE9817-62DA-49F3-9882-DA686436B025}"/>
              </a:ext>
            </a:extLst>
          </p:cNvPr>
          <p:cNvSpPr txBox="1"/>
          <p:nvPr/>
        </p:nvSpPr>
        <p:spPr>
          <a:xfrm>
            <a:off x="2866149" y="1713487"/>
            <a:ext cx="105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Generación de secuencia aleatoria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9D8B5C1-F2AA-4D28-897D-0103796FBF61}"/>
              </a:ext>
            </a:extLst>
          </p:cNvPr>
          <p:cNvSpPr txBox="1"/>
          <p:nvPr/>
        </p:nvSpPr>
        <p:spPr>
          <a:xfrm>
            <a:off x="2866149" y="1204955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INICIO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9B20B99-984F-451A-A8D9-03FEA9F6AC8E}"/>
              </a:ext>
            </a:extLst>
          </p:cNvPr>
          <p:cNvSpPr txBox="1"/>
          <p:nvPr/>
        </p:nvSpPr>
        <p:spPr>
          <a:xfrm>
            <a:off x="2866149" y="4458118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FIN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08E1DB6-9E80-40B3-9BE1-ADB1E3200D79}"/>
              </a:ext>
            </a:extLst>
          </p:cNvPr>
          <p:cNvSpPr txBox="1"/>
          <p:nvPr/>
        </p:nvSpPr>
        <p:spPr>
          <a:xfrm>
            <a:off x="1670626" y="2649041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i = i - 1 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E5514304-96D9-48E9-8777-58414FE7CD94}"/>
              </a:ext>
            </a:extLst>
          </p:cNvPr>
          <p:cNvSpPr txBox="1"/>
          <p:nvPr/>
        </p:nvSpPr>
        <p:spPr>
          <a:xfrm>
            <a:off x="4061672" y="2649041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try = try - 1 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03C76A40-8163-4790-A3B8-9F938D12CAAA}"/>
              </a:ext>
            </a:extLst>
          </p:cNvPr>
          <p:cNvSpPr txBox="1"/>
          <p:nvPr/>
        </p:nvSpPr>
        <p:spPr>
          <a:xfrm>
            <a:off x="1675438" y="329842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¿i &lt; 0? 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37F7F99-C5F9-4839-8E21-3FB1D4E901F1}"/>
              </a:ext>
            </a:extLst>
          </p:cNvPr>
          <p:cNvSpPr txBox="1"/>
          <p:nvPr/>
        </p:nvSpPr>
        <p:spPr>
          <a:xfrm>
            <a:off x="4056860" y="329100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¿try = 0?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E5AAFE5A-654C-43D6-B6AA-5019C1CB1772}"/>
              </a:ext>
            </a:extLst>
          </p:cNvPr>
          <p:cNvSpPr txBox="1"/>
          <p:nvPr/>
        </p:nvSpPr>
        <p:spPr>
          <a:xfrm>
            <a:off x="3488506" y="3949931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GAME OVER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2A1B0AC3-84B8-4872-AE9B-4B36BFCD0C3E}"/>
              </a:ext>
            </a:extLst>
          </p:cNvPr>
          <p:cNvSpPr txBox="1"/>
          <p:nvPr/>
        </p:nvSpPr>
        <p:spPr>
          <a:xfrm>
            <a:off x="2229737" y="393895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WIN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1221079-348C-41CC-87B6-512CDF4B1697}"/>
              </a:ext>
            </a:extLst>
          </p:cNvPr>
          <p:cNvSpPr txBox="1"/>
          <p:nvPr/>
        </p:nvSpPr>
        <p:spPr>
          <a:xfrm>
            <a:off x="2866148" y="2348190"/>
            <a:ext cx="1059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/>
              <a:t>¿btn = seq[i]?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3C3BCFB-0046-407C-A989-0C788CC46227}"/>
              </a:ext>
            </a:extLst>
          </p:cNvPr>
          <p:cNvSpPr txBox="1"/>
          <p:nvPr/>
        </p:nvSpPr>
        <p:spPr>
          <a:xfrm>
            <a:off x="1529965" y="3217482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567427E-EE65-4E11-A365-3ABFB28A3D36}"/>
              </a:ext>
            </a:extLst>
          </p:cNvPr>
          <p:cNvSpPr txBox="1"/>
          <p:nvPr/>
        </p:nvSpPr>
        <p:spPr>
          <a:xfrm>
            <a:off x="3745683" y="2262818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39380CC-A4A5-466B-85B9-09CC42502A5E}"/>
              </a:ext>
            </a:extLst>
          </p:cNvPr>
          <p:cNvSpPr txBox="1"/>
          <p:nvPr/>
        </p:nvSpPr>
        <p:spPr>
          <a:xfrm>
            <a:off x="4927518" y="3232302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CAF14F7-3AB4-4DCC-8612-9FC48C770BE0}"/>
              </a:ext>
            </a:extLst>
          </p:cNvPr>
          <p:cNvSpPr txBox="1"/>
          <p:nvPr/>
        </p:nvSpPr>
        <p:spPr>
          <a:xfrm>
            <a:off x="2516480" y="3197254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B050"/>
                </a:solidFill>
              </a:rPr>
              <a:t>SI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8F73931-5262-4F24-A354-C9BE2E15FF38}"/>
              </a:ext>
            </a:extLst>
          </p:cNvPr>
          <p:cNvSpPr txBox="1"/>
          <p:nvPr/>
        </p:nvSpPr>
        <p:spPr>
          <a:xfrm>
            <a:off x="2715457" y="2255803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B050"/>
                </a:solidFill>
              </a:rPr>
              <a:t>SI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599BE64-B975-4CBC-9FE3-CE6DDE9309A1}"/>
              </a:ext>
            </a:extLst>
          </p:cNvPr>
          <p:cNvSpPr txBox="1"/>
          <p:nvPr/>
        </p:nvSpPr>
        <p:spPr>
          <a:xfrm>
            <a:off x="3939740" y="3200266"/>
            <a:ext cx="335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rgbClr val="00B050"/>
                </a:solidFill>
              </a:rPr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147804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0C9757-78F5-40F9-BFBD-EBC7C2130731}"/>
              </a:ext>
            </a:extLst>
          </p:cNvPr>
          <p:cNvSpPr/>
          <p:nvPr/>
        </p:nvSpPr>
        <p:spPr>
          <a:xfrm>
            <a:off x="1605064" y="1708150"/>
            <a:ext cx="1167319" cy="43243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1085A481-F0A8-4FF8-9896-2E4589F8A86B}"/>
              </a:ext>
            </a:extLst>
          </p:cNvPr>
          <p:cNvGrpSpPr/>
          <p:nvPr/>
        </p:nvGrpSpPr>
        <p:grpSpPr>
          <a:xfrm>
            <a:off x="3447985" y="2250487"/>
            <a:ext cx="598386" cy="400769"/>
            <a:chOff x="4367314" y="1561695"/>
            <a:chExt cx="680936" cy="432205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12012E8-3F42-4E26-BDAC-112E9CC5DF09}"/>
                </a:ext>
              </a:extLst>
            </p:cNvPr>
            <p:cNvSpPr/>
            <p:nvPr/>
          </p:nvSpPr>
          <p:spPr>
            <a:xfrm>
              <a:off x="4367315" y="1561695"/>
              <a:ext cx="680935" cy="43220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849F4F8-AFC7-4419-B096-926F77BB864A}"/>
                </a:ext>
              </a:extLst>
            </p:cNvPr>
            <p:cNvSpPr txBox="1"/>
            <p:nvPr/>
          </p:nvSpPr>
          <p:spPr>
            <a:xfrm>
              <a:off x="4367314" y="1582578"/>
              <a:ext cx="615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LFSR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F9B4815-4F6F-4730-8175-0D4A368EE438}"/>
              </a:ext>
            </a:extLst>
          </p:cNvPr>
          <p:cNvGrpSpPr/>
          <p:nvPr/>
        </p:nvGrpSpPr>
        <p:grpSpPr>
          <a:xfrm>
            <a:off x="3412364" y="2952005"/>
            <a:ext cx="734967" cy="400769"/>
            <a:chOff x="4313282" y="1561695"/>
            <a:chExt cx="788999" cy="432205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4E9B1E3F-0194-4C00-AD7F-BF39FC3843C2}"/>
                </a:ext>
              </a:extLst>
            </p:cNvPr>
            <p:cNvSpPr/>
            <p:nvPr/>
          </p:nvSpPr>
          <p:spPr>
            <a:xfrm>
              <a:off x="4367315" y="1561695"/>
              <a:ext cx="680935" cy="43220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0A16508-CEEC-4353-956B-9CA6B31560EA}"/>
                </a:ext>
              </a:extLst>
            </p:cNvPr>
            <p:cNvSpPr txBox="1"/>
            <p:nvPr/>
          </p:nvSpPr>
          <p:spPr>
            <a:xfrm>
              <a:off x="4313282" y="159313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TIMER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44D7FD5-1622-4914-A92D-C7CD6EA1943D}"/>
              </a:ext>
            </a:extLst>
          </p:cNvPr>
          <p:cNvGrpSpPr/>
          <p:nvPr/>
        </p:nvGrpSpPr>
        <p:grpSpPr>
          <a:xfrm>
            <a:off x="4798033" y="3995721"/>
            <a:ext cx="734967" cy="400769"/>
            <a:chOff x="4313282" y="1561695"/>
            <a:chExt cx="788999" cy="432205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E5C44E3-7870-4614-88C7-7400F4DF5CE5}"/>
                </a:ext>
              </a:extLst>
            </p:cNvPr>
            <p:cNvSpPr/>
            <p:nvPr/>
          </p:nvSpPr>
          <p:spPr>
            <a:xfrm>
              <a:off x="4367315" y="1561695"/>
              <a:ext cx="680935" cy="432205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BE74581-233E-40CC-8339-51DE71211AF0}"/>
                </a:ext>
              </a:extLst>
            </p:cNvPr>
            <p:cNvSpPr txBox="1"/>
            <p:nvPr/>
          </p:nvSpPr>
          <p:spPr>
            <a:xfrm>
              <a:off x="4313282" y="159313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/>
                <a:t>TIMER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622AF59-1D3F-4244-9882-8E5BA5B4A1D3}"/>
              </a:ext>
            </a:extLst>
          </p:cNvPr>
          <p:cNvGrpSpPr/>
          <p:nvPr/>
        </p:nvGrpSpPr>
        <p:grpSpPr>
          <a:xfrm>
            <a:off x="3756532" y="4781054"/>
            <a:ext cx="680936" cy="1251445"/>
            <a:chOff x="3647336" y="4200323"/>
            <a:chExt cx="680936" cy="771728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6619A025-006A-4DE5-A63C-3648613DA464}"/>
                </a:ext>
              </a:extLst>
            </p:cNvPr>
            <p:cNvSpPr/>
            <p:nvPr/>
          </p:nvSpPr>
          <p:spPr>
            <a:xfrm>
              <a:off x="3647336" y="4200323"/>
              <a:ext cx="680936" cy="77172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B38987A8-B1FD-41B7-B6B3-D5E4272BC29F}"/>
                </a:ext>
              </a:extLst>
            </p:cNvPr>
            <p:cNvSpPr txBox="1"/>
            <p:nvPr/>
          </p:nvSpPr>
          <p:spPr>
            <a:xfrm>
              <a:off x="3662234" y="4465948"/>
              <a:ext cx="6511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/>
                <a:t>INCHECK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BEF1A58-E9AC-48B3-BBA5-689FA214A57A}"/>
              </a:ext>
            </a:extLst>
          </p:cNvPr>
          <p:cNvGrpSpPr/>
          <p:nvPr/>
        </p:nvGrpSpPr>
        <p:grpSpPr>
          <a:xfrm>
            <a:off x="3451282" y="3685018"/>
            <a:ext cx="740908" cy="771728"/>
            <a:chOff x="3620320" y="4200323"/>
            <a:chExt cx="740908" cy="771728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62CD0C1D-2480-4C6D-A4F4-CF005BCB524D}"/>
                </a:ext>
              </a:extLst>
            </p:cNvPr>
            <p:cNvSpPr/>
            <p:nvPr/>
          </p:nvSpPr>
          <p:spPr>
            <a:xfrm>
              <a:off x="3647336" y="4200323"/>
              <a:ext cx="680936" cy="77172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8492D1D5-0653-463C-9A27-6139B721F82F}"/>
                </a:ext>
              </a:extLst>
            </p:cNvPr>
            <p:cNvSpPr txBox="1"/>
            <p:nvPr/>
          </p:nvSpPr>
          <p:spPr>
            <a:xfrm>
              <a:off x="3620320" y="4463076"/>
              <a:ext cx="740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b="1" dirty="0"/>
                <a:t>SHOWSEQ</a:t>
              </a:r>
            </a:p>
          </p:txBody>
        </p: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06CC8BF-5843-40E7-81F1-657DAB37E42E}"/>
              </a:ext>
            </a:extLst>
          </p:cNvPr>
          <p:cNvSpPr txBox="1"/>
          <p:nvPr/>
        </p:nvSpPr>
        <p:spPr>
          <a:xfrm>
            <a:off x="1696892" y="359329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MASTER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A91F16B-022D-486D-AC40-F314F5AC085C}"/>
              </a:ext>
            </a:extLst>
          </p:cNvPr>
          <p:cNvCxnSpPr>
            <a:cxnSpLocks/>
          </p:cNvCxnSpPr>
          <p:nvPr/>
        </p:nvCxnSpPr>
        <p:spPr>
          <a:xfrm flipH="1">
            <a:off x="2763906" y="2307644"/>
            <a:ext cx="68407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AFAA3EF-BDA9-4F26-8ADF-91893D79F519}"/>
              </a:ext>
            </a:extLst>
          </p:cNvPr>
          <p:cNvCxnSpPr>
            <a:cxnSpLocks/>
          </p:cNvCxnSpPr>
          <p:nvPr/>
        </p:nvCxnSpPr>
        <p:spPr>
          <a:xfrm flipH="1">
            <a:off x="2772383" y="2599179"/>
            <a:ext cx="675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5B2D170-D301-415B-91D1-A2DF46EC213C}"/>
              </a:ext>
            </a:extLst>
          </p:cNvPr>
          <p:cNvCxnSpPr>
            <a:cxnSpLocks/>
          </p:cNvCxnSpPr>
          <p:nvPr/>
        </p:nvCxnSpPr>
        <p:spPr>
          <a:xfrm>
            <a:off x="2779739" y="3033110"/>
            <a:ext cx="668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4BF7AD1-0B29-4ABE-ABC4-69EF77556658}"/>
              </a:ext>
            </a:extLst>
          </p:cNvPr>
          <p:cNvCxnSpPr>
            <a:cxnSpLocks/>
          </p:cNvCxnSpPr>
          <p:nvPr/>
        </p:nvCxnSpPr>
        <p:spPr>
          <a:xfrm flipH="1">
            <a:off x="2772383" y="3317714"/>
            <a:ext cx="675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1EBEEBF-A707-41DF-AFD1-E4CDEC433F7A}"/>
              </a:ext>
            </a:extLst>
          </p:cNvPr>
          <p:cNvCxnSpPr>
            <a:cxnSpLocks/>
          </p:cNvCxnSpPr>
          <p:nvPr/>
        </p:nvCxnSpPr>
        <p:spPr>
          <a:xfrm>
            <a:off x="2772383" y="1852613"/>
            <a:ext cx="33013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D95D8F-8D0E-43A5-B662-0EE692AB9B6F}"/>
              </a:ext>
            </a:extLst>
          </p:cNvPr>
          <p:cNvCxnSpPr>
            <a:cxnSpLocks/>
          </p:cNvCxnSpPr>
          <p:nvPr/>
        </p:nvCxnSpPr>
        <p:spPr>
          <a:xfrm>
            <a:off x="4152900" y="3756660"/>
            <a:ext cx="1943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6B62987-9B77-4CD2-BF9D-F5DD5EF44E3F}"/>
              </a:ext>
            </a:extLst>
          </p:cNvPr>
          <p:cNvCxnSpPr>
            <a:cxnSpLocks/>
          </p:cNvCxnSpPr>
          <p:nvPr/>
        </p:nvCxnSpPr>
        <p:spPr>
          <a:xfrm>
            <a:off x="936818" y="1868488"/>
            <a:ext cx="668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B2C45A9-921C-4A1E-87FD-14289BEC3AE4}"/>
              </a:ext>
            </a:extLst>
          </p:cNvPr>
          <p:cNvCxnSpPr>
            <a:cxnSpLocks/>
          </p:cNvCxnSpPr>
          <p:nvPr/>
        </p:nvCxnSpPr>
        <p:spPr>
          <a:xfrm>
            <a:off x="936818" y="2128838"/>
            <a:ext cx="668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D1ABC2A-A2E4-45C7-B01C-440E3FAECB7D}"/>
              </a:ext>
            </a:extLst>
          </p:cNvPr>
          <p:cNvCxnSpPr>
            <a:cxnSpLocks/>
          </p:cNvCxnSpPr>
          <p:nvPr/>
        </p:nvCxnSpPr>
        <p:spPr>
          <a:xfrm>
            <a:off x="936818" y="2389188"/>
            <a:ext cx="668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88818E6B-A563-41E3-86D5-5946E7961161}"/>
              </a:ext>
            </a:extLst>
          </p:cNvPr>
          <p:cNvCxnSpPr>
            <a:cxnSpLocks/>
          </p:cNvCxnSpPr>
          <p:nvPr/>
        </p:nvCxnSpPr>
        <p:spPr>
          <a:xfrm>
            <a:off x="3377034" y="4865194"/>
            <a:ext cx="3794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F587D4B-51C4-4D9D-A09C-6D9A3BF7678F}"/>
              </a:ext>
            </a:extLst>
          </p:cNvPr>
          <p:cNvCxnSpPr>
            <a:cxnSpLocks/>
          </p:cNvCxnSpPr>
          <p:nvPr/>
        </p:nvCxnSpPr>
        <p:spPr>
          <a:xfrm>
            <a:off x="3377034" y="5025214"/>
            <a:ext cx="3794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EF96408-FE12-44F0-8C56-21E4E06D840A}"/>
              </a:ext>
            </a:extLst>
          </p:cNvPr>
          <p:cNvCxnSpPr>
            <a:cxnSpLocks/>
          </p:cNvCxnSpPr>
          <p:nvPr/>
        </p:nvCxnSpPr>
        <p:spPr>
          <a:xfrm>
            <a:off x="3377034" y="5188747"/>
            <a:ext cx="3794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5BEB4D8-20ED-421B-A403-0C4DAFCD606A}"/>
              </a:ext>
            </a:extLst>
          </p:cNvPr>
          <p:cNvCxnSpPr>
            <a:cxnSpLocks/>
          </p:cNvCxnSpPr>
          <p:nvPr/>
        </p:nvCxnSpPr>
        <p:spPr>
          <a:xfrm>
            <a:off x="3374133" y="5347794"/>
            <a:ext cx="3794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75B7017-53EE-416F-BA47-B59633D3767D}"/>
              </a:ext>
            </a:extLst>
          </p:cNvPr>
          <p:cNvCxnSpPr>
            <a:cxnSpLocks/>
          </p:cNvCxnSpPr>
          <p:nvPr/>
        </p:nvCxnSpPr>
        <p:spPr>
          <a:xfrm>
            <a:off x="4173732" y="4062110"/>
            <a:ext cx="6682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4AF57EA-A71A-44C4-A993-120925988A07}"/>
              </a:ext>
            </a:extLst>
          </p:cNvPr>
          <p:cNvCxnSpPr>
            <a:cxnSpLocks/>
          </p:cNvCxnSpPr>
          <p:nvPr/>
        </p:nvCxnSpPr>
        <p:spPr>
          <a:xfrm flipH="1">
            <a:off x="4166376" y="4346714"/>
            <a:ext cx="675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79BF769C-28E6-4AB8-8963-C685FC269446}"/>
              </a:ext>
            </a:extLst>
          </p:cNvPr>
          <p:cNvSpPr txBox="1"/>
          <p:nvPr/>
        </p:nvSpPr>
        <p:spPr>
          <a:xfrm>
            <a:off x="4468139" y="1637656"/>
            <a:ext cx="9060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 dirty="0"/>
              <a:t>OUT_MESSAGE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19A5172-03C7-4B2B-92B1-B93D5D550FD2}"/>
              </a:ext>
            </a:extLst>
          </p:cNvPr>
          <p:cNvSpPr txBox="1"/>
          <p:nvPr/>
        </p:nvSpPr>
        <p:spPr>
          <a:xfrm>
            <a:off x="674697" y="219868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 dirty="0"/>
              <a:t>OK_BUTTON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13448F3-1DB5-427F-B64E-B3EA01488AC8}"/>
              </a:ext>
            </a:extLst>
          </p:cNvPr>
          <p:cNvSpPr txBox="1"/>
          <p:nvPr/>
        </p:nvSpPr>
        <p:spPr>
          <a:xfrm>
            <a:off x="849424" y="1927525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 dirty="0"/>
              <a:t>RESET_N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B2DBA4-3FE1-4AC4-8212-D2051ABFF1D3}"/>
              </a:ext>
            </a:extLst>
          </p:cNvPr>
          <p:cNvSpPr txBox="1"/>
          <p:nvPr/>
        </p:nvSpPr>
        <p:spPr>
          <a:xfrm>
            <a:off x="845436" y="1696694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i="1" dirty="0"/>
              <a:t>CLK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6C871AB-EF38-4F9F-8AC1-F080FFAA14EA}"/>
              </a:ext>
            </a:extLst>
          </p:cNvPr>
          <p:cNvSpPr txBox="1"/>
          <p:nvPr/>
        </p:nvSpPr>
        <p:spPr>
          <a:xfrm>
            <a:off x="4955262" y="3567001"/>
            <a:ext cx="3861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/>
              <a:t>LED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6396181-176F-415E-836E-511A097F0D1B}"/>
              </a:ext>
            </a:extLst>
          </p:cNvPr>
          <p:cNvSpPr txBox="1"/>
          <p:nvPr/>
        </p:nvSpPr>
        <p:spPr>
          <a:xfrm>
            <a:off x="3128305" y="4718972"/>
            <a:ext cx="6431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UP_BUTTON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F398F2D6-56E2-4F05-BCC9-9090215378F4}"/>
              </a:ext>
            </a:extLst>
          </p:cNvPr>
          <p:cNvSpPr txBox="1"/>
          <p:nvPr/>
        </p:nvSpPr>
        <p:spPr>
          <a:xfrm>
            <a:off x="2981733" y="4871910"/>
            <a:ext cx="79060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DOWN_BUTTON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8B2A0000-229C-46FA-99F1-A1B9D6BA1C4E}"/>
              </a:ext>
            </a:extLst>
          </p:cNvPr>
          <p:cNvSpPr txBox="1"/>
          <p:nvPr/>
        </p:nvSpPr>
        <p:spPr>
          <a:xfrm>
            <a:off x="3064780" y="5049155"/>
            <a:ext cx="7056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LEFT_BUTTON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82B6678-571B-4B8C-A794-94D79F1060C0}"/>
              </a:ext>
            </a:extLst>
          </p:cNvPr>
          <p:cNvSpPr txBox="1"/>
          <p:nvPr/>
        </p:nvSpPr>
        <p:spPr>
          <a:xfrm>
            <a:off x="2999028" y="5204316"/>
            <a:ext cx="7649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RIGHT_BUTTON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6775B3D-6D09-4E0A-B8CE-B4432D1B11B2}"/>
              </a:ext>
            </a:extLst>
          </p:cNvPr>
          <p:cNvCxnSpPr>
            <a:cxnSpLocks/>
          </p:cNvCxnSpPr>
          <p:nvPr/>
        </p:nvCxnSpPr>
        <p:spPr>
          <a:xfrm>
            <a:off x="2787095" y="3822467"/>
            <a:ext cx="690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75185600-3E4A-465D-9E26-FD91EF862EC4}"/>
              </a:ext>
            </a:extLst>
          </p:cNvPr>
          <p:cNvCxnSpPr>
            <a:cxnSpLocks/>
          </p:cNvCxnSpPr>
          <p:nvPr/>
        </p:nvCxnSpPr>
        <p:spPr>
          <a:xfrm flipH="1">
            <a:off x="2787095" y="4303921"/>
            <a:ext cx="6756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43C1CD7C-55FA-4327-B7B2-EABCEB68E718}"/>
              </a:ext>
            </a:extLst>
          </p:cNvPr>
          <p:cNvCxnSpPr>
            <a:cxnSpLocks/>
          </p:cNvCxnSpPr>
          <p:nvPr/>
        </p:nvCxnSpPr>
        <p:spPr>
          <a:xfrm>
            <a:off x="2787095" y="4070881"/>
            <a:ext cx="6908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7BF5EAA3-7A88-4CB6-8F19-A9C6A6A15579}"/>
              </a:ext>
            </a:extLst>
          </p:cNvPr>
          <p:cNvCxnSpPr>
            <a:cxnSpLocks/>
          </p:cNvCxnSpPr>
          <p:nvPr/>
        </p:nvCxnSpPr>
        <p:spPr>
          <a:xfrm>
            <a:off x="4434812" y="5364364"/>
            <a:ext cx="16611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7BB90A36-6ED8-46DE-B10E-497548D34338}"/>
              </a:ext>
            </a:extLst>
          </p:cNvPr>
          <p:cNvSpPr txBox="1"/>
          <p:nvPr/>
        </p:nvSpPr>
        <p:spPr>
          <a:xfrm>
            <a:off x="4979636" y="5166476"/>
            <a:ext cx="6343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/>
              <a:t>ATTEMPS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B0F0C52-55B4-46A8-A428-F1F5EC973123}"/>
              </a:ext>
            </a:extLst>
          </p:cNvPr>
          <p:cNvCxnSpPr>
            <a:cxnSpLocks/>
          </p:cNvCxnSpPr>
          <p:nvPr/>
        </p:nvCxnSpPr>
        <p:spPr>
          <a:xfrm>
            <a:off x="2772383" y="5482249"/>
            <a:ext cx="9695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FC8F1957-9C9C-4F32-9345-97F5293BB878}"/>
              </a:ext>
            </a:extLst>
          </p:cNvPr>
          <p:cNvCxnSpPr>
            <a:cxnSpLocks/>
          </p:cNvCxnSpPr>
          <p:nvPr/>
        </p:nvCxnSpPr>
        <p:spPr>
          <a:xfrm flipH="1">
            <a:off x="2772383" y="5954921"/>
            <a:ext cx="9915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C9A1B49F-112E-4340-960A-4CB34A50EE14}"/>
              </a:ext>
            </a:extLst>
          </p:cNvPr>
          <p:cNvCxnSpPr>
            <a:cxnSpLocks/>
          </p:cNvCxnSpPr>
          <p:nvPr/>
        </p:nvCxnSpPr>
        <p:spPr>
          <a:xfrm>
            <a:off x="2772383" y="5721881"/>
            <a:ext cx="9747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03C442A2-1E5F-4AB5-881A-BA0FFD99FCCE}"/>
              </a:ext>
            </a:extLst>
          </p:cNvPr>
          <p:cNvSpPr txBox="1"/>
          <p:nvPr/>
        </p:nvSpPr>
        <p:spPr>
          <a:xfrm>
            <a:off x="2720527" y="5324429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START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A9A2AF09-44F2-46D6-94F6-AD717DA1A270}"/>
              </a:ext>
            </a:extLst>
          </p:cNvPr>
          <p:cNvSpPr txBox="1"/>
          <p:nvPr/>
        </p:nvSpPr>
        <p:spPr>
          <a:xfrm>
            <a:off x="2782180" y="5781855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DONE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C2575A3F-F2F8-4C68-A76F-FAC0796116D2}"/>
              </a:ext>
            </a:extLst>
          </p:cNvPr>
          <p:cNvSpPr txBox="1"/>
          <p:nvPr/>
        </p:nvSpPr>
        <p:spPr>
          <a:xfrm>
            <a:off x="2724966" y="5562107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PARAM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D761AC8-7FA5-4072-A664-F2A42A5E458C}"/>
              </a:ext>
            </a:extLst>
          </p:cNvPr>
          <p:cNvSpPr txBox="1"/>
          <p:nvPr/>
        </p:nvSpPr>
        <p:spPr>
          <a:xfrm>
            <a:off x="2725118" y="3679076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START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10299C51-9074-4618-A5CA-D0E88B05F08B}"/>
              </a:ext>
            </a:extLst>
          </p:cNvPr>
          <p:cNvSpPr txBox="1"/>
          <p:nvPr/>
        </p:nvSpPr>
        <p:spPr>
          <a:xfrm>
            <a:off x="2786771" y="4136502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DONE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459B51C6-4EA4-48E1-B6A6-3CC7DF78F2FA}"/>
              </a:ext>
            </a:extLst>
          </p:cNvPr>
          <p:cNvSpPr txBox="1"/>
          <p:nvPr/>
        </p:nvSpPr>
        <p:spPr>
          <a:xfrm>
            <a:off x="2729557" y="3916754"/>
            <a:ext cx="4587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PARAM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A2C87B76-7D99-4664-8D2B-1F8E74C6A6EA}"/>
              </a:ext>
            </a:extLst>
          </p:cNvPr>
          <p:cNvSpPr txBox="1"/>
          <p:nvPr/>
        </p:nvSpPr>
        <p:spPr>
          <a:xfrm>
            <a:off x="2720527" y="2881567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START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326BE02D-4A95-4D0B-86BB-B8438CF23D46}"/>
              </a:ext>
            </a:extLst>
          </p:cNvPr>
          <p:cNvSpPr txBox="1"/>
          <p:nvPr/>
        </p:nvSpPr>
        <p:spPr>
          <a:xfrm>
            <a:off x="2766797" y="3176489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DONE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70E2C165-BF80-4022-899A-AFB52BC17DB6}"/>
              </a:ext>
            </a:extLst>
          </p:cNvPr>
          <p:cNvSpPr txBox="1"/>
          <p:nvPr/>
        </p:nvSpPr>
        <p:spPr>
          <a:xfrm>
            <a:off x="4119846" y="3910666"/>
            <a:ext cx="4106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START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896D679-2B9B-46EE-AA3A-1C27556817A2}"/>
              </a:ext>
            </a:extLst>
          </p:cNvPr>
          <p:cNvSpPr txBox="1"/>
          <p:nvPr/>
        </p:nvSpPr>
        <p:spPr>
          <a:xfrm>
            <a:off x="4166116" y="4205588"/>
            <a:ext cx="399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DONE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9F12B3BF-2277-425C-8B5D-DBFF65455631}"/>
              </a:ext>
            </a:extLst>
          </p:cNvPr>
          <p:cNvSpPr txBox="1"/>
          <p:nvPr/>
        </p:nvSpPr>
        <p:spPr>
          <a:xfrm>
            <a:off x="2778330" y="2440717"/>
            <a:ext cx="5533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NEW_SEQ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A4FAA36D-503E-4D95-ADE1-C3CBE7C7AD9A}"/>
              </a:ext>
            </a:extLst>
          </p:cNvPr>
          <p:cNvSpPr txBox="1"/>
          <p:nvPr/>
        </p:nvSpPr>
        <p:spPr>
          <a:xfrm>
            <a:off x="2793683" y="2148767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00" i="1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237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223</Words>
  <Application>Microsoft Office PowerPoint</Application>
  <PresentationFormat>Panorámica</PresentationFormat>
  <Paragraphs>101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</dc:creator>
  <cp:lastModifiedBy>JAVIER PIO GONZALEZ ALDAY</cp:lastModifiedBy>
  <cp:revision>7</cp:revision>
  <dcterms:created xsi:type="dcterms:W3CDTF">2021-12-14T09:42:42Z</dcterms:created>
  <dcterms:modified xsi:type="dcterms:W3CDTF">2022-01-09T13:30:08Z</dcterms:modified>
</cp:coreProperties>
</file>