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F298-EC24-469E-89E5-C138FF7A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6CB1B-5EAF-410F-9651-51AFBA1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4B84-DB65-4D03-A25B-03A3653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09B8-84C1-4F96-93EF-764BEF4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CF6BB-BE1C-49A9-BDBC-ADDC871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2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9F88-C5F5-483A-B7CB-2FBEFCF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964C6-B7BB-49E5-B71F-BCEA9EA3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6C423-AE30-4D81-AC4E-49CE876F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22962-3EA1-46C2-A00E-80D11C7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F01AA-AC21-4DB2-BDBB-A64D16B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4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208F0-CF5F-4141-B347-F7CB1A87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6A2EF-D4C8-4B78-80C0-9A72266B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797A7-C027-4B5F-AEA8-59DDF212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33D03-BAA2-43DC-97D2-79B3EFB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E6C42-1DA2-457E-A6BD-02F9271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71F9D-2FB5-4FBF-92AA-D19BBF39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69142-15D8-425E-B33C-311BEFF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F9A47-AF52-4037-987B-5AC0A3DF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E0CE0-74E0-4AD3-84FF-985CE32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B49B1-6016-4057-AB93-832DA45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0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007B-F802-4764-A175-50A9E7C0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85DB3-2E6E-4E30-9A76-65CB3011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06318-3A7D-444A-B36F-88C3C5A9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B7A0C-802D-4582-8798-D104095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D0231-819D-4E63-A685-0E16C8E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A533-D63E-429D-BE9C-6F7A9D6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8EF1D-1098-481F-99D8-4B5C797F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23679-4BA8-4DDF-A5EE-E175E93A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91F88-B915-4818-8DB9-67967E9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4C378-BBE5-4881-89A8-D959FA0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0B268-95D9-4C68-8EB9-5AF7940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AD6C3-7EB1-4939-B178-AABE5A9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CE002-8860-4704-AAF0-E088AC41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061D-2050-4CF3-8916-0549D6B7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709CB-4B7E-42C5-ABA8-DC9B82E8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687008-D0A1-418D-86C0-4ABE1FC7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65AFB-5346-4B1C-B7D8-2DB0727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210407-94DD-4516-A2B6-B29351C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5F4B6-996B-4789-8FDD-56C63D71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702B-4256-4477-91DF-B46A3F2C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52181D-96F4-450B-AD7B-E20C853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D79DA-9B76-40F4-9F25-5195326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29E31-332F-421B-AAD2-BE4F7D0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746155-A18D-4097-8D1F-EA34A38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B9DA7-AA4B-4CC8-A113-E3186F96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8B085-E631-4466-9680-050ECBD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0938-C125-4DDC-9369-B260ECD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A855-1CF1-47CC-921E-89D651F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1F17C-98D7-4F92-8C73-11854F6A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6872B-65AD-4C2C-819E-6295C38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DD5DE-DC67-463B-BFE9-D2C3C0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77D02-AF03-4DA7-9DEE-580BD94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4E616-B643-4BA4-9B10-98EC5217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B40F9-99B2-4BFB-91A1-4FA823CF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C14E3-158B-4A72-A31E-F256BEAF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06552-2DEC-48E3-A7BB-2A3826C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59DE9-1059-4399-93F4-757F917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29F95-D565-4209-A633-67B6730B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FB194-64A2-461C-A340-2E59AEFF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013B3-F444-4623-AB41-E5FCC7E9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61EE-A1B1-4CC4-ABD9-DB9620C1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2BD-9ADD-40B8-BE31-81CCC25D0212}" type="datetimeFigureOut">
              <a:rPr lang="es-ES" smtClean="0"/>
              <a:t>14/12/2021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27B31-86A6-46D1-B3A4-80E14261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D40C1-01D3-46E6-892D-81A7AC280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12C89B6-98F7-4270-9D3C-DD8CB51D833C}"/>
              </a:ext>
            </a:extLst>
          </p:cNvPr>
          <p:cNvGrpSpPr/>
          <p:nvPr/>
        </p:nvGrpSpPr>
        <p:grpSpPr>
          <a:xfrm>
            <a:off x="300684" y="924273"/>
            <a:ext cx="360000" cy="360000"/>
            <a:chOff x="1108951" y="875488"/>
            <a:chExt cx="360000" cy="3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071B1C4-7C3C-41E9-8A53-ACBD557F2F1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1CDB504-A9BC-4334-951B-EE3022F44D7B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S0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6459322-C970-4E58-B068-7E0DDCEB8F11}"/>
              </a:ext>
            </a:extLst>
          </p:cNvPr>
          <p:cNvGrpSpPr/>
          <p:nvPr/>
        </p:nvGrpSpPr>
        <p:grpSpPr>
          <a:xfrm>
            <a:off x="828323" y="920766"/>
            <a:ext cx="474810" cy="360000"/>
            <a:chOff x="1051548" y="875488"/>
            <a:chExt cx="474810" cy="36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EF99855-022B-45EC-B080-64FB320889D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23C01C7-9A31-4276-BCFE-62C88FC2D936}"/>
                </a:ext>
              </a:extLst>
            </p:cNvPr>
            <p:cNvSpPr txBox="1"/>
            <p:nvPr/>
          </p:nvSpPr>
          <p:spPr>
            <a:xfrm>
              <a:off x="1051548" y="947766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S0_WT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C98CBE2-2280-42A4-B603-F94F75127D64}"/>
              </a:ext>
            </a:extLst>
          </p:cNvPr>
          <p:cNvGrpSpPr/>
          <p:nvPr/>
        </p:nvGrpSpPr>
        <p:grpSpPr>
          <a:xfrm>
            <a:off x="1466461" y="921372"/>
            <a:ext cx="360000" cy="360000"/>
            <a:chOff x="1108951" y="875488"/>
            <a:chExt cx="360000" cy="36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24D434E-CF13-48D0-ADBA-3FADDC50F9D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9071411-412D-4BA2-AB5D-10A7B0016A47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S1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69D9B88-2FF3-4B65-B57E-D8965E2BCE52}"/>
              </a:ext>
            </a:extLst>
          </p:cNvPr>
          <p:cNvGrpSpPr/>
          <p:nvPr/>
        </p:nvGrpSpPr>
        <p:grpSpPr>
          <a:xfrm>
            <a:off x="1147794" y="1817488"/>
            <a:ext cx="535724" cy="360000"/>
            <a:chOff x="1021091" y="875488"/>
            <a:chExt cx="535724" cy="36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CC511C6-0BA0-433A-8AF8-09B56FE5688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1A216C8-5464-4FED-A3CD-0D1E5EBC7A49}"/>
                </a:ext>
              </a:extLst>
            </p:cNvPr>
            <p:cNvSpPr txBox="1"/>
            <p:nvPr/>
          </p:nvSpPr>
          <p:spPr>
            <a:xfrm>
              <a:off x="1021091" y="947766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S0_STBY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04985D1-1369-4A58-AF1A-51F4B46EFDF4}"/>
              </a:ext>
            </a:extLst>
          </p:cNvPr>
          <p:cNvGrpSpPr/>
          <p:nvPr/>
        </p:nvGrpSpPr>
        <p:grpSpPr>
          <a:xfrm>
            <a:off x="2047196" y="920766"/>
            <a:ext cx="360000" cy="360000"/>
            <a:chOff x="1108951" y="875488"/>
            <a:chExt cx="360000" cy="36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41B9C72-B3F5-46A2-A256-1BB3A020C60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1A0B2F2-2A96-418D-AE45-024C83740600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S2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4C258C9-6078-4D0E-B0B1-100079A2D841}"/>
              </a:ext>
            </a:extLst>
          </p:cNvPr>
          <p:cNvGrpSpPr/>
          <p:nvPr/>
        </p:nvGrpSpPr>
        <p:grpSpPr>
          <a:xfrm>
            <a:off x="2570527" y="920766"/>
            <a:ext cx="474810" cy="360000"/>
            <a:chOff x="1051547" y="875488"/>
            <a:chExt cx="474810" cy="36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E1A04A2-F8DB-468D-8DEF-58B034D1462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42327C1-1E06-4B30-9BEF-BDA82D2BA2B7}"/>
                </a:ext>
              </a:extLst>
            </p:cNvPr>
            <p:cNvSpPr txBox="1"/>
            <p:nvPr/>
          </p:nvSpPr>
          <p:spPr>
            <a:xfrm>
              <a:off x="1051547" y="947766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S2_WT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42C49F4-4B63-4A1A-B4B7-603DD457A6A3}"/>
              </a:ext>
            </a:extLst>
          </p:cNvPr>
          <p:cNvGrpSpPr/>
          <p:nvPr/>
        </p:nvGrpSpPr>
        <p:grpSpPr>
          <a:xfrm>
            <a:off x="3161235" y="920766"/>
            <a:ext cx="474810" cy="360000"/>
            <a:chOff x="1051547" y="875488"/>
            <a:chExt cx="474810" cy="36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BE4252-7E53-476F-8A54-FDAABEE800F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8178DA2-24B7-4507-801D-B3632E575CA9}"/>
                </a:ext>
              </a:extLst>
            </p:cNvPr>
            <p:cNvSpPr txBox="1"/>
            <p:nvPr/>
          </p:nvSpPr>
          <p:spPr>
            <a:xfrm>
              <a:off x="1051547" y="947766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S2_WT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7E3CAA-05D0-41C6-A234-4865C8748AC9}"/>
              </a:ext>
            </a:extLst>
          </p:cNvPr>
          <p:cNvGrpSpPr/>
          <p:nvPr/>
        </p:nvGrpSpPr>
        <p:grpSpPr>
          <a:xfrm>
            <a:off x="4163684" y="1457488"/>
            <a:ext cx="474810" cy="360000"/>
            <a:chOff x="1051547" y="875488"/>
            <a:chExt cx="474810" cy="36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ECFB078-7007-40E8-9B8A-C3B47F208FE1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CE74F07-3052-4F02-B334-D00A028DAB51}"/>
                </a:ext>
              </a:extLst>
            </p:cNvPr>
            <p:cNvSpPr txBox="1"/>
            <p:nvPr/>
          </p:nvSpPr>
          <p:spPr>
            <a:xfrm>
              <a:off x="1051547" y="947766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S2_WT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93C3208-F5DD-4C33-8FBE-63A2B8D96E0D}"/>
              </a:ext>
            </a:extLst>
          </p:cNvPr>
          <p:cNvGrpSpPr/>
          <p:nvPr/>
        </p:nvGrpSpPr>
        <p:grpSpPr>
          <a:xfrm>
            <a:off x="4163683" y="882067"/>
            <a:ext cx="474810" cy="360000"/>
            <a:chOff x="1051547" y="875488"/>
            <a:chExt cx="474810" cy="36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693A6CF-7E22-4AA3-A20C-2A60613F95C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8BDF387-5249-4841-B1FB-BE6C0AC741B7}"/>
                </a:ext>
              </a:extLst>
            </p:cNvPr>
            <p:cNvSpPr txBox="1"/>
            <p:nvPr/>
          </p:nvSpPr>
          <p:spPr>
            <a:xfrm>
              <a:off x="1051547" y="947766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/>
                <a:t>S2_WT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57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 </cp:lastModifiedBy>
  <cp:revision>1</cp:revision>
  <dcterms:created xsi:type="dcterms:W3CDTF">2021-12-14T09:42:42Z</dcterms:created>
  <dcterms:modified xsi:type="dcterms:W3CDTF">2021-12-14T09:56:19Z</dcterms:modified>
</cp:coreProperties>
</file>