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8" r:id="rId4"/>
    <p:sldId id="269" r:id="rId5"/>
    <p:sldId id="259" r:id="rId6"/>
    <p:sldId id="264" r:id="rId7"/>
    <p:sldId id="270" r:id="rId8"/>
    <p:sldId id="263" r:id="rId9"/>
    <p:sldId id="266" r:id="rId10"/>
    <p:sldId id="261" r:id="rId11"/>
    <p:sldId id="262" r:id="rId12"/>
    <p:sldId id="260" r:id="rId13"/>
    <p:sldId id="25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5122CDF-1378-415C-BA7E-4076D1E1A496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26EFB29-241A-44AD-96F2-137A601F10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84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2CDF-1378-415C-BA7E-4076D1E1A496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FB29-241A-44AD-96F2-137A601F10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894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122CDF-1378-415C-BA7E-4076D1E1A496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26EFB29-241A-44AD-96F2-137A601F10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4119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122CDF-1378-415C-BA7E-4076D1E1A496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26EFB29-241A-44AD-96F2-137A601F10F0}" type="slidenum">
              <a:rPr lang="pl-PL" smtClean="0"/>
              <a:t>‹#›</a:t>
            </a:fld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560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122CDF-1378-415C-BA7E-4076D1E1A496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26EFB29-241A-44AD-96F2-137A601F10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1993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2CDF-1378-415C-BA7E-4076D1E1A496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FB29-241A-44AD-96F2-137A601F10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1689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2CDF-1378-415C-BA7E-4076D1E1A496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FB29-241A-44AD-96F2-137A601F10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5891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2CDF-1378-415C-BA7E-4076D1E1A496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FB29-241A-44AD-96F2-137A601F10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8688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122CDF-1378-415C-BA7E-4076D1E1A496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26EFB29-241A-44AD-96F2-137A601F10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183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2CDF-1378-415C-BA7E-4076D1E1A496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FB29-241A-44AD-96F2-137A601F10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465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122CDF-1378-415C-BA7E-4076D1E1A496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26EFB29-241A-44AD-96F2-137A601F10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298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2CDF-1378-415C-BA7E-4076D1E1A496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FB29-241A-44AD-96F2-137A601F10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301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2CDF-1378-415C-BA7E-4076D1E1A496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FB29-241A-44AD-96F2-137A601F10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333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2CDF-1378-415C-BA7E-4076D1E1A496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FB29-241A-44AD-96F2-137A601F10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318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2CDF-1378-415C-BA7E-4076D1E1A496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FB29-241A-44AD-96F2-137A601F10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864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2CDF-1378-415C-BA7E-4076D1E1A496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FB29-241A-44AD-96F2-137A601F10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75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2CDF-1378-415C-BA7E-4076D1E1A496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FB29-241A-44AD-96F2-137A601F10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099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22CDF-1378-415C-BA7E-4076D1E1A496}" type="datetimeFigureOut">
              <a:rPr lang="pl-PL" smtClean="0"/>
              <a:t>12.03.2024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EFB29-241A-44AD-96F2-137A601F10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9715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pmpcomp.f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mpcomp.fr/" TargetMode="External"/><Relationship Id="rId2" Type="http://schemas.openxmlformats.org/officeDocument/2006/relationships/hyperlink" Target="https://en.wikipedia.org/wiki/Pic_Micro_Pasc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catout-jd.blogspot.com/2015/01/pic-micro-pascal.html" TargetMode="External"/><Relationship Id="rId4" Type="http://schemas.openxmlformats.org/officeDocument/2006/relationships/hyperlink" Target="http://www.pmpcomp.fr/smf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8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PMP</a:t>
            </a:r>
            <a:endParaRPr lang="pl-PL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04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pl-PL" b="1" dirty="0" smtClean="0"/>
              <a:t>Forum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2133601"/>
            <a:ext cx="12191999" cy="4131266"/>
          </a:xfrm>
        </p:spPr>
        <p:txBody>
          <a:bodyPr/>
          <a:lstStyle/>
          <a:p>
            <a:pPr marL="0" indent="0" algn="ctr">
              <a:buNone/>
            </a:pPr>
            <a:r>
              <a:rPr lang="pl-PL" sz="2800" dirty="0" smtClean="0"/>
              <a:t>Stara wersja (działająca do 2016 roku) </a:t>
            </a:r>
            <a:r>
              <a:rPr lang="pl-PL" sz="2800" dirty="0"/>
              <a:t>jest dostępna pod linkiem: </a:t>
            </a:r>
            <a:r>
              <a:rPr lang="pl-PL" sz="2800" dirty="0">
                <a:hlinkClick r:id="rId2"/>
              </a:rPr>
              <a:t>http://www.pmpcomp.fr</a:t>
            </a:r>
            <a:r>
              <a:rPr lang="pl-PL" sz="2800" dirty="0" smtClean="0">
                <a:hlinkClick r:id="rId2"/>
              </a:rPr>
              <a:t>/</a:t>
            </a:r>
            <a:endParaRPr lang="pl-PL" sz="2800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320" y="3338083"/>
            <a:ext cx="6959357" cy="311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7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764373"/>
            <a:ext cx="12192001" cy="1293028"/>
          </a:xfrm>
        </p:spPr>
        <p:txBody>
          <a:bodyPr/>
          <a:lstStyle/>
          <a:p>
            <a:pPr algn="ctr"/>
            <a:r>
              <a:rPr lang="pl-PL" b="1" dirty="0"/>
              <a:t>Forum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2194560"/>
            <a:ext cx="12192000" cy="4024125"/>
          </a:xfrm>
        </p:spPr>
        <p:txBody>
          <a:bodyPr/>
          <a:lstStyle/>
          <a:p>
            <a:pPr marL="0" indent="0" algn="ctr">
              <a:buNone/>
            </a:pPr>
            <a:r>
              <a:rPr lang="pl-PL" sz="2800" dirty="0"/>
              <a:t>Nowa wersja (działająca po 2016 roku) jest dostępna pod </a:t>
            </a:r>
            <a:r>
              <a:rPr lang="pl-PL" sz="2800" dirty="0" smtClean="0"/>
              <a:t>linkiem: http</a:t>
            </a:r>
            <a:r>
              <a:rPr lang="pl-PL" sz="2800" dirty="0"/>
              <a:t>://www.pmpcomp.fr/smf/</a:t>
            </a:r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755" y="3328853"/>
            <a:ext cx="6510489" cy="302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4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pl-PL" b="1" dirty="0" smtClean="0"/>
              <a:t>Źródła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69454" y="2309091"/>
            <a:ext cx="11822545" cy="3891122"/>
          </a:xfrm>
        </p:spPr>
        <p:txBody>
          <a:bodyPr/>
          <a:lstStyle/>
          <a:p>
            <a:pPr algn="just"/>
            <a:r>
              <a:rPr lang="pl-PL" sz="2800" dirty="0">
                <a:hlinkClick r:id="rId2"/>
              </a:rPr>
              <a:t>https://</a:t>
            </a:r>
            <a:r>
              <a:rPr lang="pl-PL" sz="2800" dirty="0" smtClean="0">
                <a:hlinkClick r:id="rId2"/>
              </a:rPr>
              <a:t>en.wikipedia.org/wiki/Pic_Micro_Pascal</a:t>
            </a:r>
            <a:endParaRPr lang="pl-PL" sz="2800" dirty="0" smtClean="0"/>
          </a:p>
          <a:p>
            <a:pPr algn="just"/>
            <a:r>
              <a:rPr lang="pl-PL" sz="2800" dirty="0">
                <a:hlinkClick r:id="rId3"/>
              </a:rPr>
              <a:t>http://www.pmpcomp.fr</a:t>
            </a:r>
            <a:r>
              <a:rPr lang="pl-PL" sz="2800" dirty="0" smtClean="0">
                <a:hlinkClick r:id="rId3"/>
              </a:rPr>
              <a:t>/</a:t>
            </a:r>
            <a:endParaRPr lang="pl-PL" sz="2800" dirty="0" smtClean="0"/>
          </a:p>
          <a:p>
            <a:pPr algn="just"/>
            <a:r>
              <a:rPr lang="pl-PL" sz="2800" dirty="0">
                <a:hlinkClick r:id="rId4"/>
              </a:rPr>
              <a:t>http://www.pmpcomp.fr/smf</a:t>
            </a:r>
            <a:r>
              <a:rPr lang="pl-PL" sz="2800" dirty="0" smtClean="0">
                <a:hlinkClick r:id="rId4"/>
              </a:rPr>
              <a:t>/</a:t>
            </a:r>
            <a:endParaRPr lang="pl-PL" sz="2800" dirty="0" smtClean="0"/>
          </a:p>
          <a:p>
            <a:pPr algn="just"/>
            <a:r>
              <a:rPr lang="pl-PL" sz="2800" dirty="0">
                <a:hlinkClick r:id="rId5"/>
              </a:rPr>
              <a:t>https://</a:t>
            </a:r>
            <a:r>
              <a:rPr lang="pl-PL" sz="2800" dirty="0" smtClean="0">
                <a:hlinkClick r:id="rId5"/>
              </a:rPr>
              <a:t>picatout-jd.blogspot.com/2015/01/pic-micro-pascal.html</a:t>
            </a:r>
            <a:endParaRPr lang="pl-PL" sz="2800" dirty="0" smtClean="0"/>
          </a:p>
          <a:p>
            <a:pPr marL="0" indent="0" algn="just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4395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2870264"/>
            <a:ext cx="121920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smtClean="0"/>
              <a:t>Dziękuję za Uwagę!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dirty="0" smtClean="0"/>
              <a:t>Jakub Pisarski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190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pl-PL" b="1" dirty="0" smtClean="0"/>
              <a:t>PIC MICRO PAScal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297708" y="2748615"/>
            <a:ext cx="9596583" cy="40241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3200" dirty="0" smtClean="0"/>
              <a:t>PMP (PIC MICRO PASCAL) to </a:t>
            </a:r>
            <a:r>
              <a:rPr lang="pl-PL" sz="3200" dirty="0" smtClean="0"/>
              <a:t>darmowy </a:t>
            </a:r>
            <a:r>
              <a:rPr lang="pl-PL" sz="3200" dirty="0" smtClean="0"/>
              <a:t>kompilator PASCAL dla </a:t>
            </a:r>
            <a:r>
              <a:rPr lang="pl-PL" sz="3200" dirty="0" smtClean="0"/>
              <a:t>8-bitowych </a:t>
            </a:r>
            <a:r>
              <a:rPr lang="pl-PL" sz="3200" dirty="0" smtClean="0"/>
              <a:t>mikrokontrolerów PIC. To nie tylko kompilator, ale także IDE oparte na Scintilla. 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171843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blogger.googleusercontent.com/img/b/R29vZ2xl/AVvXsEjNPtuScacpKApVpLN5lXMZRhEjx3lg1ep8fS5T1rBGr0w9QN_F0L9Ov9yRzDSgRJ1sptoE9uSFqk_6shlT14flFyb0hpAp3LZsA3T8BQqsxvymdQsJk0Edsh9_aX8IvYrr8ZFjd88ObzA/s1600/pmp-id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26" y="281943"/>
            <a:ext cx="10731009" cy="603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77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ascal.developpez.com/telecharger/image/i/158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309" y="92364"/>
            <a:ext cx="8940800" cy="651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67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710972"/>
          </a:xfrm>
        </p:spPr>
        <p:txBody>
          <a:bodyPr/>
          <a:lstStyle/>
          <a:p>
            <a:pPr algn="ctr"/>
            <a:r>
              <a:rPr lang="pl-PL" b="1" dirty="0" smtClean="0"/>
              <a:t>Historia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85800" y="2576945"/>
            <a:ext cx="10820400" cy="37037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3200" dirty="0" smtClean="0"/>
              <a:t>PMP został stworzony w 2006 roku </a:t>
            </a:r>
          </a:p>
          <a:p>
            <a:pPr marL="0" indent="0" algn="ctr">
              <a:buNone/>
            </a:pPr>
            <a:r>
              <a:rPr lang="pl-PL" sz="3200" dirty="0" smtClean="0"/>
              <a:t>przez Filipa Paternotte'a.</a:t>
            </a:r>
          </a:p>
          <a:p>
            <a:pPr marL="0" indent="0" algn="ctr">
              <a:buNone/>
            </a:pPr>
            <a:r>
              <a:rPr lang="pl-PL" sz="3200" dirty="0" smtClean="0"/>
              <a:t>Najnowsza wersja PMP to 2.1.4. </a:t>
            </a:r>
          </a:p>
          <a:p>
            <a:pPr marL="0" indent="0" algn="ctr">
              <a:buNone/>
            </a:pPr>
            <a:r>
              <a:rPr lang="pl-PL" sz="3200" dirty="0" smtClean="0"/>
              <a:t>Została ona wydana w 2017 roku.</a:t>
            </a:r>
          </a:p>
          <a:p>
            <a:pPr marL="0" indent="0" algn="ctr">
              <a:buNone/>
            </a:pP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160900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pl-PL" b="1" dirty="0" smtClean="0"/>
              <a:t>TYPY Danych w PMP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99128" y="2057401"/>
            <a:ext cx="10397836" cy="6136640"/>
          </a:xfrm>
        </p:spPr>
        <p:txBody>
          <a:bodyPr>
            <a:normAutofit/>
          </a:bodyPr>
          <a:lstStyle/>
          <a:p>
            <a:r>
              <a:rPr lang="pl-PL" sz="2800" dirty="0" smtClean="0"/>
              <a:t>Proste rekordy: RECORD</a:t>
            </a:r>
          </a:p>
          <a:p>
            <a:r>
              <a:rPr lang="pl-PL" sz="2800" dirty="0" smtClean="0"/>
              <a:t>Bitowe wartości logiczne: BOOLEAN</a:t>
            </a:r>
          </a:p>
          <a:p>
            <a:r>
              <a:rPr lang="pl-PL" sz="2800" dirty="0"/>
              <a:t>8-bitowe typy całkowite bez znaku i ze znakiem: </a:t>
            </a:r>
            <a:endParaRPr lang="pl-PL" sz="2800" dirty="0" smtClean="0"/>
          </a:p>
          <a:p>
            <a:pPr marL="0" indent="0">
              <a:buNone/>
            </a:pPr>
            <a:r>
              <a:rPr lang="pl-PL" sz="2800" dirty="0"/>
              <a:t> </a:t>
            </a:r>
            <a:r>
              <a:rPr lang="pl-PL" sz="2800" dirty="0" smtClean="0"/>
              <a:t> CHAR</a:t>
            </a:r>
            <a:r>
              <a:rPr lang="pl-PL" sz="2800" dirty="0"/>
              <a:t>, BYTE, SHORTINT</a:t>
            </a:r>
          </a:p>
          <a:p>
            <a:r>
              <a:rPr lang="pl-PL" sz="2800" dirty="0"/>
              <a:t>16-bitowe typy całkowite bez znaku i ze znakiem: </a:t>
            </a:r>
            <a:endParaRPr lang="pl-PL" sz="2800" dirty="0" smtClean="0"/>
          </a:p>
          <a:p>
            <a:pPr marL="0" indent="0">
              <a:buNone/>
            </a:pPr>
            <a:r>
              <a:rPr lang="pl-PL" sz="2800" dirty="0" smtClean="0"/>
              <a:t>  WORD</a:t>
            </a:r>
            <a:r>
              <a:rPr lang="pl-PL" sz="2800" dirty="0"/>
              <a:t>, INTEGER</a:t>
            </a:r>
          </a:p>
          <a:p>
            <a:r>
              <a:rPr lang="pl-PL" sz="2800" dirty="0"/>
              <a:t>32-bitowe typy całkowite bez znaku i ze znakiem: LONGWORD, LONGINT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616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78163" y="1856509"/>
            <a:ext cx="11145982" cy="4334467"/>
          </a:xfrm>
        </p:spPr>
        <p:txBody>
          <a:bodyPr>
            <a:normAutofit/>
          </a:bodyPr>
          <a:lstStyle/>
          <a:p>
            <a:r>
              <a:rPr lang="pl-PL" sz="2800" dirty="0"/>
              <a:t>wyliczenia</a:t>
            </a:r>
          </a:p>
          <a:p>
            <a:r>
              <a:rPr lang="pl-PL" sz="2800" dirty="0" smtClean="0"/>
              <a:t>tablice: ARRAY</a:t>
            </a:r>
            <a:endParaRPr lang="pl-PL" sz="2800" dirty="0"/>
          </a:p>
          <a:p>
            <a:r>
              <a:rPr lang="pl-PL" sz="2800" dirty="0" smtClean="0"/>
              <a:t>stringi: </a:t>
            </a:r>
            <a:r>
              <a:rPr lang="pl-PL" sz="2800" dirty="0"/>
              <a:t>STRING</a:t>
            </a:r>
          </a:p>
          <a:p>
            <a:r>
              <a:rPr lang="pl-PL" sz="2800" dirty="0"/>
              <a:t>wskaźniki </a:t>
            </a:r>
          </a:p>
          <a:p>
            <a:r>
              <a:rPr lang="pl-PL" sz="2800" dirty="0"/>
              <a:t>zmienne i operacje zmiennoprzecinkowe (tylko PIC16 i PIC18): </a:t>
            </a:r>
            <a:endParaRPr lang="pl-PL" sz="2800" dirty="0" smtClean="0"/>
          </a:p>
          <a:p>
            <a:pPr marL="0" indent="0">
              <a:buNone/>
            </a:pPr>
            <a:r>
              <a:rPr lang="pl-PL" sz="2800" dirty="0" smtClean="0"/>
              <a:t>  REAL,</a:t>
            </a:r>
          </a:p>
          <a:p>
            <a:pPr marL="0" indent="0">
              <a:buNone/>
            </a:pPr>
            <a:r>
              <a:rPr lang="pl-PL" sz="2800" dirty="0" smtClean="0"/>
              <a:t>  SINGLE,</a:t>
            </a:r>
          </a:p>
          <a:p>
            <a:pPr marL="0" indent="0">
              <a:buNone/>
            </a:pPr>
            <a:r>
              <a:rPr lang="pl-PL" sz="2800" dirty="0"/>
              <a:t> </a:t>
            </a:r>
            <a:r>
              <a:rPr lang="pl-PL" sz="2800" dirty="0" smtClean="0"/>
              <a:t> oba </a:t>
            </a:r>
            <a:r>
              <a:rPr lang="pl-PL" sz="2800" dirty="0"/>
              <a:t>formaty nie obsługują nieskończoności i </a:t>
            </a:r>
            <a:r>
              <a:rPr lang="pl-PL" sz="2800" dirty="0" smtClean="0"/>
              <a:t>NaN.</a:t>
            </a:r>
            <a:endParaRPr lang="pl-PL" sz="2800" dirty="0"/>
          </a:p>
          <a:p>
            <a:endParaRPr lang="pl-PL" dirty="0"/>
          </a:p>
        </p:txBody>
      </p:sp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0" y="755136"/>
            <a:ext cx="12191999" cy="1293028"/>
          </a:xfrm>
        </p:spPr>
        <p:txBody>
          <a:bodyPr/>
          <a:lstStyle/>
          <a:p>
            <a:pPr algn="ctr"/>
            <a:r>
              <a:rPr lang="pl-PL" b="1" dirty="0" smtClean="0"/>
              <a:t>TYPY Danych w PMP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4610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pl-PL" b="1" dirty="0" smtClean="0"/>
              <a:t>Ograniczenia</a:t>
            </a:r>
            <a:r>
              <a:rPr lang="pl-PL" b="1" dirty="0" smtClean="0"/>
              <a:t> pMP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85800" y="2508596"/>
            <a:ext cx="10820400" cy="4024125"/>
          </a:xfrm>
        </p:spPr>
        <p:txBody>
          <a:bodyPr>
            <a:normAutofit/>
          </a:bodyPr>
          <a:lstStyle/>
          <a:p>
            <a:r>
              <a:rPr lang="pl-PL" sz="3200" dirty="0" smtClean="0"/>
              <a:t>PMP nie obsługuje programowania obiektowego</a:t>
            </a:r>
          </a:p>
          <a:p>
            <a:r>
              <a:rPr lang="pl-PL" sz="3200" dirty="0" smtClean="0"/>
              <a:t>Tablice mogą mieć tylko jeden wymiar</a:t>
            </a:r>
          </a:p>
          <a:p>
            <a:r>
              <a:rPr lang="pl-PL" sz="3200" dirty="0" smtClean="0"/>
              <a:t>Nie obsługuje zagnieżdżonych funkcji i procedur</a:t>
            </a:r>
          </a:p>
          <a:p>
            <a:r>
              <a:rPr lang="pl-PL" sz="3200" dirty="0" smtClean="0"/>
              <a:t>Obsługuje tylko proste rekordy</a:t>
            </a:r>
          </a:p>
          <a:p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25681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pl-PL" b="1" dirty="0" smtClean="0"/>
              <a:t>Zastosowanie PMP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3200" dirty="0" smtClean="0"/>
              <a:t>PMP jest używane głównie do programowania mikrokontrolerów PIC do sterowania różnymi urządzeniami (robotyka, automatyka domowa, itp.).</a:t>
            </a:r>
          </a:p>
          <a:p>
            <a:pPr marL="0" indent="0" algn="ctr">
              <a:buNone/>
            </a:pPr>
            <a:r>
              <a:rPr lang="pl-PL" sz="3200" dirty="0" smtClean="0"/>
              <a:t>PMP może być również użyte do tworzenia aplikacji internetu rzeczy opartych na mikrokontrolerach PIC.</a:t>
            </a:r>
            <a:r>
              <a:rPr lang="pl-PL" sz="3200" dirty="0" smtClean="0"/>
              <a:t> 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185361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a">
  <a:themeElements>
    <a:clrScheme name="Par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Para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</Template>
  <TotalTime>523</TotalTime>
  <Words>266</Words>
  <Application>Microsoft Office PowerPoint</Application>
  <PresentationFormat>Panoramiczny</PresentationFormat>
  <Paragraphs>43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Para</vt:lpstr>
      <vt:lpstr>PMP</vt:lpstr>
      <vt:lpstr>PIC MICRO PAScal</vt:lpstr>
      <vt:lpstr>Prezentacja programu PowerPoint</vt:lpstr>
      <vt:lpstr>Prezentacja programu PowerPoint</vt:lpstr>
      <vt:lpstr>Historia</vt:lpstr>
      <vt:lpstr>TYPY Danych w PMP</vt:lpstr>
      <vt:lpstr>TYPY Danych w PMP</vt:lpstr>
      <vt:lpstr>Ograniczenia pMP</vt:lpstr>
      <vt:lpstr>Zastosowanie PMP</vt:lpstr>
      <vt:lpstr>Forum</vt:lpstr>
      <vt:lpstr>Forum</vt:lpstr>
      <vt:lpstr>Źródła</vt:lpstr>
      <vt:lpstr>Dziękuję za Uwagę!  Jakub Pisarski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PMP</dc:title>
  <dc:creator>admin</dc:creator>
  <cp:lastModifiedBy>admin</cp:lastModifiedBy>
  <cp:revision>23</cp:revision>
  <dcterms:created xsi:type="dcterms:W3CDTF">2024-03-07T17:13:09Z</dcterms:created>
  <dcterms:modified xsi:type="dcterms:W3CDTF">2024-03-12T21:58:40Z</dcterms:modified>
</cp:coreProperties>
</file>