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468DD-DDBF-4ED1-838F-CDF0D5997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970349"/>
            <a:ext cx="8361229" cy="2098226"/>
          </a:xfrm>
        </p:spPr>
        <p:txBody>
          <a:bodyPr/>
          <a:lstStyle/>
          <a:p>
            <a:r>
              <a:rPr lang="en-US" sz="4000" dirty="0"/>
              <a:t>The Command Pattern </a:t>
            </a:r>
            <a:br>
              <a:rPr lang="en-US" sz="4000" dirty="0"/>
            </a:br>
            <a:r>
              <a:rPr lang="en-US" sz="4000" dirty="0"/>
              <a:t>- in -</a:t>
            </a:r>
            <a:br>
              <a:rPr lang="en-US" sz="4000" dirty="0"/>
            </a:br>
            <a:r>
              <a:rPr lang="en-US" sz="4000" dirty="0"/>
              <a:t>Adobe Brackets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8431B3-0BC1-4E3A-A650-00C44B86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068575"/>
            <a:ext cx="6831673" cy="808226"/>
          </a:xfrm>
        </p:spPr>
        <p:txBody>
          <a:bodyPr/>
          <a:lstStyle/>
          <a:p>
            <a:r>
              <a:rPr lang="en-US" dirty="0"/>
              <a:t>Jordan Pitters</a:t>
            </a:r>
          </a:p>
        </p:txBody>
      </p:sp>
    </p:spTree>
    <p:extLst>
      <p:ext uri="{BB962C8B-B14F-4D97-AF65-F5344CB8AC3E}">
        <p14:creationId xmlns:p14="http://schemas.microsoft.com/office/powerpoint/2010/main" val="288602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2A9D0-425E-45B0-AA06-F1CD9363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E8B3D0-A61C-43FE-9F3D-6BF32E50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9116"/>
            <a:ext cx="9601200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Adobe Brackets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Command Pattern (GOF)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Command Pattern (JS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source code Pt. 1 (Menu.js)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source code Pt. 2 (Brackets Blog)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24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60FBB-F816-4251-A9B8-880873FE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76E37-DEDB-4D20-9E18-61765117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Made by Adobe</a:t>
            </a:r>
          </a:p>
          <a:p>
            <a:r>
              <a:rPr lang="en-US" dirty="0"/>
              <a:t>Purpose/ uses</a:t>
            </a:r>
          </a:p>
          <a:p>
            <a:pPr lvl="1"/>
            <a:r>
              <a:rPr lang="en-US" dirty="0"/>
              <a:t>Text Editor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Web-Based (JavaScript)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69A584-61B3-44FD-8F32-6DA5F287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03607"/>
            <a:ext cx="5917035" cy="2041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288450-232D-4FFF-8F10-085D663A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39" y="808752"/>
            <a:ext cx="1652398" cy="16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19B68-D67D-480A-9738-F270F49B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Pattern (GOF)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79BF51-5024-4640-AEC7-78FA5BF9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98" y="1552321"/>
            <a:ext cx="5662388" cy="192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873" y="3591181"/>
            <a:ext cx="2884613" cy="167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98" y="3591181"/>
            <a:ext cx="2651513" cy="10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DD8B1-C7FF-44A9-BECE-8BB8692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Pattern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8260C-98C8-491F-A5F4-B57228A1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3823"/>
            <a:ext cx="9601200" cy="3581400"/>
          </a:xfrm>
        </p:spPr>
        <p:txBody>
          <a:bodyPr/>
          <a:lstStyle/>
          <a:p>
            <a:r>
              <a:rPr lang="en-US" dirty="0"/>
              <a:t>Purpose: Same</a:t>
            </a:r>
          </a:p>
          <a:p>
            <a:r>
              <a:rPr lang="en-US" dirty="0"/>
              <a:t>Structure: </a:t>
            </a:r>
            <a:r>
              <a:rPr lang="en-US" dirty="0" smtClean="0"/>
              <a:t>Fairly Similar</a:t>
            </a:r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Design: </a:t>
            </a:r>
            <a:r>
              <a:rPr lang="en-US" dirty="0" smtClean="0"/>
              <a:t>Fairly Similar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22" y="3699011"/>
            <a:ext cx="5759513" cy="4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58" y="1983994"/>
            <a:ext cx="3370973" cy="3073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22" y="4375511"/>
            <a:ext cx="6182868" cy="6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4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CC5D1-4926-41BD-BC1A-054B801D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Code (Menu.js)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20A5FA-1708-465F-BDEE-FD4500AC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1975"/>
            <a:ext cx="3452327" cy="3581400"/>
          </a:xfrm>
        </p:spPr>
        <p:txBody>
          <a:bodyPr>
            <a:normAutofit/>
          </a:bodyPr>
          <a:lstStyle/>
          <a:p>
            <a:r>
              <a:rPr lang="en-US" sz="2400" dirty="0"/>
              <a:t>Location/ General Signs of the pattern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it is implemented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61EE1E-D2DB-4D8C-B538-3704419D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5" y="3865400"/>
            <a:ext cx="615647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2CA5D0-F7F6-4714-B91C-EEBA6934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5" y="3468525"/>
            <a:ext cx="3808126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1AC953-C29E-4183-8235-FB67D050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791" y="1344450"/>
            <a:ext cx="7197357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962C0-6CDB-4DD2-A56C-127ADC58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Code (Blog &amp; Documentation)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3173A5-7804-46CF-BC61-0AE64DFD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712"/>
            <a:ext cx="3477237" cy="3581400"/>
          </a:xfrm>
        </p:spPr>
        <p:txBody>
          <a:bodyPr/>
          <a:lstStyle/>
          <a:p>
            <a:r>
              <a:rPr lang="en-US" dirty="0"/>
              <a:t>Architectural Patterns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“</a:t>
            </a:r>
            <a:r>
              <a:rPr lang="en-US" dirty="0" err="1"/>
              <a:t>AddMenuItem</a:t>
            </a:r>
            <a:r>
              <a:rPr lang="en-US" dirty="0"/>
              <a:t>()”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E0EB54-B1BE-4B63-983A-ECA64A2E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33463"/>
            <a:ext cx="3503476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9D1E8A-29C9-4D1D-97A7-336631CE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90588"/>
            <a:ext cx="2513363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664145-2EED-4AED-8630-20A2A996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057126"/>
            <a:ext cx="1865982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C6C793-5918-48D1-9C36-F530C8D35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33463"/>
            <a:ext cx="2919563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06BC7F-1342-4632-ACD7-91FEEFA24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09426"/>
            <a:ext cx="4798238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7D8937-5FAF-4B52-90D0-BDAAAA09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552543"/>
            <a:ext cx="58899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2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116C-2E51-4C83-A915-EEE9671E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E4A56-A9D2-4091-B858-D97536FC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Similarities</a:t>
            </a:r>
          </a:p>
          <a:p>
            <a:r>
              <a:rPr lang="en-US" dirty="0"/>
              <a:t>Purpose of pattern in Brackets</a:t>
            </a:r>
          </a:p>
          <a:p>
            <a:r>
              <a:rPr lang="en-US" dirty="0"/>
              <a:t>How to recognize pattern</a:t>
            </a:r>
          </a:p>
        </p:txBody>
      </p:sp>
    </p:spTree>
    <p:extLst>
      <p:ext uri="{BB962C8B-B14F-4D97-AF65-F5344CB8AC3E}">
        <p14:creationId xmlns:p14="http://schemas.microsoft.com/office/powerpoint/2010/main" val="10646003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336</TotalTime>
  <Words>130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The Command Pattern  - in - Adobe Brackets</vt:lpstr>
      <vt:lpstr>What To Expect…</vt:lpstr>
      <vt:lpstr>Adobe Brackets</vt:lpstr>
      <vt:lpstr>The Command Pattern (GOF)</vt:lpstr>
      <vt:lpstr>The Command Pattern (JS)</vt:lpstr>
      <vt:lpstr>The Source Code (Menu.js)</vt:lpstr>
      <vt:lpstr>The Source Code (Blog &amp; Documentation)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Command Pattern  - in - Adobe Brackets (IDE)</dc:title>
  <dc:creator>Jordan Pitters</dc:creator>
  <cp:lastModifiedBy>Jordan Pitters</cp:lastModifiedBy>
  <cp:revision>18</cp:revision>
  <dcterms:created xsi:type="dcterms:W3CDTF">2018-04-10T01:45:48Z</dcterms:created>
  <dcterms:modified xsi:type="dcterms:W3CDTF">2018-04-10T15:40:22Z</dcterms:modified>
</cp:coreProperties>
</file>