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4" autoAdjust="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338"/>
            <a:ext cx="6858000" cy="1390707"/>
          </a:xfrm>
        </p:spPr>
        <p:txBody>
          <a:bodyPr anchor="ctr" anchorCtr="1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1121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12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8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6075" indent="-346075">
              <a:defRPr/>
            </a:lvl1pPr>
            <a:lvl2pPr marL="692150" indent="-419100">
              <a:defRPr/>
            </a:lvl2pPr>
            <a:lvl3pPr indent="-365760">
              <a:defRPr/>
            </a:lvl3pPr>
            <a:lvl4pPr indent="-365760">
              <a:defRPr/>
            </a:lvl4pPr>
            <a:lvl5pPr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66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79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09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1487"/>
            <a:ext cx="7886700" cy="59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24946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8858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4946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48858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08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49" y="6356351"/>
            <a:ext cx="2394249" cy="365125"/>
          </a:xfrm>
          <a:prstGeom prst="rect">
            <a:avLst/>
          </a:prstGeom>
        </p:spPr>
        <p:txBody>
          <a:bodyPr/>
          <a:lstStyle/>
          <a:p>
            <a:fld id="{BEA307F3-0CDA-412F-ADA7-20084899CEAD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01844" y="6356351"/>
            <a:ext cx="71000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1C93FE0-1DA7-487A-985F-28DB1F3DA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88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3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6182"/>
            <a:ext cx="7886700" cy="64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8188"/>
            <a:ext cx="7886700" cy="521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3186" y="817579"/>
            <a:ext cx="79283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91671" y="6314739"/>
            <a:ext cx="347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CSC</a:t>
            </a:r>
            <a:r>
              <a:rPr lang="en-US" sz="1400" baseline="0" dirty="0"/>
              <a:t> 7132</a:t>
            </a:r>
            <a:r>
              <a:rPr lang="en-US" sz="1400" dirty="0"/>
              <a:t> Operating</a:t>
            </a:r>
            <a:r>
              <a:rPr lang="en-US" sz="1400" baseline="0" dirty="0"/>
              <a:t> Systems and Networking</a:t>
            </a:r>
            <a:endParaRPr lang="en-US" sz="14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110805" y="6282466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Nguyen Thai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313817" y="6282467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4427D1B-68E3-4B50-8873-E0CE94544D65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288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C00000"/>
        </a:buClr>
        <a:buSzPct val="120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SzPct val="12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SzPct val="9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CSC 7132</a:t>
            </a:r>
          </a:p>
          <a:p>
            <a:r>
              <a:rPr lang="en-US" sz="2800" dirty="0"/>
              <a:t>Nguyen Thai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0406" y="5406390"/>
            <a:ext cx="612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Materials modified by Prof. Nguyen Thai from </a:t>
            </a:r>
            <a:r>
              <a:rPr lang="en-US" sz="1200" i="1" dirty="0"/>
              <a:t>Advanced Programming in the UNIX Environment</a:t>
            </a:r>
          </a:p>
          <a:p>
            <a:r>
              <a:rPr lang="en-US" sz="1200" dirty="0"/>
              <a:t>by Steven and </a:t>
            </a:r>
            <a:r>
              <a:rPr lang="en-US" sz="1200" dirty="0" err="1"/>
              <a:t>Rago</a:t>
            </a:r>
            <a:r>
              <a:rPr lang="en-US" sz="1200" dirty="0"/>
              <a:t>, 3</a:t>
            </a:r>
            <a:r>
              <a:rPr lang="en-US" sz="1200" baseline="30000" dirty="0"/>
              <a:t>rd</a:t>
            </a:r>
            <a:r>
              <a:rPr lang="en-US" sz="1200" dirty="0"/>
              <a:t> Edition, Addison-Wesley 2013</a:t>
            </a:r>
          </a:p>
        </p:txBody>
      </p:sp>
    </p:spTree>
    <p:extLst>
      <p:ext uri="{BB962C8B-B14F-4D97-AF65-F5344CB8AC3E}">
        <p14:creationId xmlns:p14="http://schemas.microsoft.com/office/powerpoint/2010/main" val="337828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read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unistd.h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ssize_t</a:t>
            </a:r>
            <a:r>
              <a:rPr lang="en-US" sz="2400" dirty="0"/>
              <a:t> read(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file_descriptor</a:t>
            </a:r>
            <a:r>
              <a:rPr lang="en-US" sz="2400" dirty="0"/>
              <a:t>, void *buff, </a:t>
            </a:r>
            <a:r>
              <a:rPr lang="en-US" sz="2400" dirty="0" err="1"/>
              <a:t>size_t</a:t>
            </a:r>
            <a:r>
              <a:rPr lang="en-US" sz="2400" dirty="0"/>
              <a:t> </a:t>
            </a:r>
            <a:r>
              <a:rPr lang="en-US" sz="2400" dirty="0" err="1"/>
              <a:t>nbytes</a:t>
            </a:r>
            <a:r>
              <a:rPr lang="en-US" sz="2400" dirty="0"/>
              <a:t>);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Returns: number of bytes read, 0 if end of file, –1 on error</a:t>
            </a:r>
          </a:p>
        </p:txBody>
      </p:sp>
    </p:spTree>
    <p:extLst>
      <p:ext uri="{BB962C8B-B14F-4D97-AF65-F5344CB8AC3E}">
        <p14:creationId xmlns:p14="http://schemas.microsoft.com/office/powerpoint/2010/main" val="364257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write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 &lt;</a:t>
            </a:r>
            <a:r>
              <a:rPr lang="en-US" sz="2200" dirty="0" err="1"/>
              <a:t>unistd.h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r>
              <a:rPr lang="en-US" sz="2200" dirty="0" err="1"/>
              <a:t>ssize_t</a:t>
            </a:r>
            <a:r>
              <a:rPr lang="en-US" sz="2200" dirty="0"/>
              <a:t> write(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file_descriptor</a:t>
            </a:r>
            <a:r>
              <a:rPr lang="en-US" sz="2200" dirty="0"/>
              <a:t>, </a:t>
            </a:r>
            <a:r>
              <a:rPr lang="en-US" sz="2200" dirty="0" err="1"/>
              <a:t>const</a:t>
            </a:r>
            <a:r>
              <a:rPr lang="en-US" sz="2200" dirty="0"/>
              <a:t> void *buff, </a:t>
            </a:r>
            <a:r>
              <a:rPr lang="en-US" sz="2200" dirty="0" err="1"/>
              <a:t>size_t</a:t>
            </a:r>
            <a:r>
              <a:rPr lang="en-US" sz="2200" dirty="0"/>
              <a:t> </a:t>
            </a:r>
            <a:r>
              <a:rPr lang="en-US" sz="2200" dirty="0" err="1"/>
              <a:t>nbytes</a:t>
            </a:r>
            <a:r>
              <a:rPr lang="en-US" sz="2200" dirty="0"/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Returns: number of bytes written if OK, -1 on error</a:t>
            </a:r>
          </a:p>
        </p:txBody>
      </p:sp>
    </p:spTree>
    <p:extLst>
      <p:ext uri="{BB962C8B-B14F-4D97-AF65-F5344CB8AC3E}">
        <p14:creationId xmlns:p14="http://schemas.microsoft.com/office/powerpoint/2010/main" val="329709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open an existing file or create a new file, the kernel returns a file descriptor to the process</a:t>
            </a:r>
          </a:p>
          <a:p>
            <a:r>
              <a:rPr lang="en-US" dirty="0"/>
              <a:t>Kernel refers to open files by file descriptors</a:t>
            </a:r>
          </a:p>
          <a:p>
            <a:r>
              <a:rPr lang="en-US" dirty="0"/>
              <a:t>File descriptor is a nonnegative integer</a:t>
            </a:r>
          </a:p>
          <a:p>
            <a:r>
              <a:rPr lang="en-US" dirty="0"/>
              <a:t>When we read from or write to a file, we identify the file with the file descriptor, not the file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open</a:t>
            </a:r>
            <a:r>
              <a:rPr lang="en-US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Before accessing a file, it needs to be open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#include &lt;sys/</a:t>
            </a:r>
            <a:r>
              <a:rPr lang="en-US" sz="2400" dirty="0" err="1"/>
              <a:t>types.h</a:t>
            </a:r>
            <a:r>
              <a:rPr lang="en-US" sz="2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#include &lt;sys/</a:t>
            </a:r>
            <a:r>
              <a:rPr lang="en-US" sz="2400" dirty="0" err="1"/>
              <a:t>stat.h</a:t>
            </a:r>
            <a:r>
              <a:rPr lang="en-US" sz="2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fcntl.h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open(</a:t>
            </a:r>
            <a:r>
              <a:rPr lang="en-US" sz="2400" dirty="0" err="1"/>
              <a:t>const</a:t>
            </a:r>
            <a:r>
              <a:rPr lang="en-US" sz="2400" dirty="0"/>
              <a:t> char *pathname,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oflag</a:t>
            </a:r>
            <a:r>
              <a:rPr lang="en-US" sz="2400" dirty="0"/>
              <a:t>, </a:t>
            </a:r>
            <a:r>
              <a:rPr lang="en-US" sz="2400" dirty="0" err="1"/>
              <a:t>mode_t</a:t>
            </a:r>
            <a:r>
              <a:rPr lang="en-US" sz="2400" dirty="0"/>
              <a:t> mode); </a:t>
            </a:r>
          </a:p>
          <a:p>
            <a:pPr marL="0" indent="0">
              <a:buNone/>
            </a:pPr>
            <a:r>
              <a:rPr lang="en-US" sz="2400" dirty="0"/>
              <a:t>Returns: file descriptor if OK, -1 on error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8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oflag</a:t>
            </a:r>
            <a:r>
              <a:rPr lang="en-US" dirty="0"/>
              <a:t> and mode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10" y="889213"/>
            <a:ext cx="7282927" cy="50209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24538" y="5992953"/>
            <a:ext cx="39219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http://codewiki.wikidot.com/c:system-calls:open</a:t>
            </a:r>
          </a:p>
        </p:txBody>
      </p:sp>
    </p:spTree>
    <p:extLst>
      <p:ext uri="{BB962C8B-B14F-4D97-AF65-F5344CB8AC3E}">
        <p14:creationId xmlns:p14="http://schemas.microsoft.com/office/powerpoint/2010/main" val="45037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open</a:t>
            </a:r>
            <a:r>
              <a:rPr lang="en-US" dirty="0"/>
              <a:t> function Example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93196" y="1161826"/>
            <a:ext cx="7886700" cy="4216998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200" dirty="0"/>
              <a:t>Create output file, if it doesn't exist.  Empty the file, if it exists.</a:t>
            </a:r>
          </a:p>
          <a:p>
            <a:pPr marL="0" indent="0">
              <a:buNone/>
            </a:pPr>
            <a:r>
              <a:rPr lang="en-US" sz="2400" dirty="0"/>
              <a:t>If ((</a:t>
            </a:r>
            <a:r>
              <a:rPr lang="en-US" sz="2400" dirty="0" err="1"/>
              <a:t>outputFile</a:t>
            </a:r>
            <a:r>
              <a:rPr lang="en-US" sz="2400" dirty="0"/>
              <a:t> = open(“test.txt”,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O_WRONLY|O_CREAT|O_TRUNC,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0644))==-1) {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fprintf</a:t>
            </a:r>
            <a:r>
              <a:rPr lang="en-US" sz="2400" dirty="0"/>
              <a:t>(</a:t>
            </a:r>
            <a:r>
              <a:rPr lang="en-US" sz="2400" dirty="0" err="1"/>
              <a:t>stderr</a:t>
            </a:r>
            <a:r>
              <a:rPr lang="en-US" sz="2400" dirty="0"/>
              <a:t>, “Cannot open test.txt.\n");	</a:t>
            </a:r>
          </a:p>
          <a:p>
            <a:pPr marL="0" indent="0">
              <a:buNone/>
            </a:pPr>
            <a:r>
              <a:rPr lang="en-US" sz="2400" dirty="0"/>
              <a:t>       exit(-1);	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7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close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file_descriptor</a:t>
            </a:r>
            <a:r>
              <a:rPr lang="en-US" dirty="0"/>
              <a:t>); 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Returns: 0 if OK, –1 on error</a:t>
            </a:r>
          </a:p>
        </p:txBody>
      </p:sp>
    </p:spTree>
    <p:extLst>
      <p:ext uri="{BB962C8B-B14F-4D97-AF65-F5344CB8AC3E}">
        <p14:creationId xmlns:p14="http://schemas.microsoft.com/office/powerpoint/2010/main" val="336436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lseek</a:t>
            </a:r>
            <a:r>
              <a:rPr lang="en-US" i="1" dirty="0"/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673" y="968188"/>
            <a:ext cx="7476566" cy="521208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Reposition the offset of the file descriptor</a:t>
            </a:r>
          </a:p>
          <a:p>
            <a:pPr marL="0" indent="0">
              <a:buNone/>
            </a:pPr>
            <a:r>
              <a:rPr lang="en-US" sz="2400" dirty="0"/>
              <a:t>#include &lt;sys/</a:t>
            </a:r>
            <a:r>
              <a:rPr lang="en-US" sz="2400" dirty="0" err="1"/>
              <a:t>types.h</a:t>
            </a:r>
            <a:r>
              <a:rPr lang="en-US" sz="24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unistd.h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 err="1"/>
              <a:t>off_t</a:t>
            </a:r>
            <a:r>
              <a:rPr lang="en-US" sz="2400" dirty="0"/>
              <a:t> </a:t>
            </a:r>
            <a:r>
              <a:rPr lang="en-US" sz="2400" dirty="0" err="1"/>
              <a:t>lseek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file_descriptor</a:t>
            </a:r>
            <a:r>
              <a:rPr lang="en-US" sz="2400" dirty="0"/>
              <a:t>, </a:t>
            </a:r>
            <a:r>
              <a:rPr lang="en-US" sz="2400" dirty="0" err="1"/>
              <a:t>off_t</a:t>
            </a:r>
            <a:r>
              <a:rPr lang="en-US" sz="2400" dirty="0"/>
              <a:t> offset, </a:t>
            </a:r>
            <a:r>
              <a:rPr lang="en-US" sz="2400" dirty="0" err="1"/>
              <a:t>int</a:t>
            </a:r>
            <a:r>
              <a:rPr lang="en-US" sz="2400" dirty="0"/>
              <a:t> whence);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400" dirty="0"/>
              <a:t>Returns: new file offset if OK, -1 on error </a:t>
            </a:r>
          </a:p>
        </p:txBody>
      </p:sp>
    </p:spTree>
    <p:extLst>
      <p:ext uri="{BB962C8B-B14F-4D97-AF65-F5344CB8AC3E}">
        <p14:creationId xmlns:p14="http://schemas.microsoft.com/office/powerpoint/2010/main" val="42418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lseek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500" y="968188"/>
            <a:ext cx="7622465" cy="5212080"/>
          </a:xfrm>
        </p:spPr>
        <p:txBody>
          <a:bodyPr>
            <a:normAutofit/>
          </a:bodyPr>
          <a:lstStyle/>
          <a:p>
            <a:r>
              <a:rPr lang="en-US" dirty="0"/>
              <a:t>The interpretation of the offset depends on the value of the whence argument:</a:t>
            </a:r>
          </a:p>
          <a:p>
            <a:pPr lvl="1"/>
            <a:r>
              <a:rPr lang="en-US" dirty="0"/>
              <a:t>SEEK_SET</a:t>
            </a:r>
          </a:p>
          <a:p>
            <a:pPr lvl="2"/>
            <a:r>
              <a:rPr lang="en-US" dirty="0"/>
              <a:t>the file's offset is set to offset bytes from the beginning of the file.</a:t>
            </a:r>
          </a:p>
          <a:p>
            <a:pPr lvl="1"/>
            <a:r>
              <a:rPr lang="en-US" dirty="0"/>
              <a:t>SEEK_CUR</a:t>
            </a:r>
          </a:p>
          <a:p>
            <a:pPr lvl="2"/>
            <a:r>
              <a:rPr lang="en-US" dirty="0"/>
              <a:t>the file's offset is set to its current value plus the offset. The offset can be positive or negative.</a:t>
            </a:r>
          </a:p>
          <a:p>
            <a:pPr lvl="1"/>
            <a:r>
              <a:rPr lang="en-US" dirty="0"/>
              <a:t>SEEK_END</a:t>
            </a:r>
          </a:p>
          <a:p>
            <a:pPr lvl="2"/>
            <a:r>
              <a:rPr lang="en-US" dirty="0"/>
              <a:t>the file's offset is set to the size of the file plus the offset. The offset can be positive or negative.</a:t>
            </a:r>
          </a:p>
        </p:txBody>
      </p:sp>
    </p:spTree>
    <p:extLst>
      <p:ext uri="{BB962C8B-B14F-4D97-AF65-F5344CB8AC3E}">
        <p14:creationId xmlns:p14="http://schemas.microsoft.com/office/powerpoint/2010/main" val="236347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lseek</a:t>
            </a:r>
            <a:r>
              <a:rPr lang="en-US" dirty="0"/>
              <a:t>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byte #15</a:t>
            </a:r>
          </a:p>
          <a:p>
            <a:pPr marL="342900" lvl="1" indent="0">
              <a:buNone/>
            </a:pPr>
            <a:r>
              <a:rPr lang="en-US" i="1" dirty="0" err="1"/>
              <a:t>newPosition</a:t>
            </a:r>
            <a:r>
              <a:rPr lang="en-US" i="1" dirty="0"/>
              <a:t> = </a:t>
            </a:r>
            <a:r>
              <a:rPr lang="en-US" i="1" dirty="0" err="1"/>
              <a:t>lseek</a:t>
            </a:r>
            <a:r>
              <a:rPr lang="en-US" i="1" dirty="0"/>
              <a:t>(</a:t>
            </a:r>
            <a:r>
              <a:rPr lang="en-US" i="1" dirty="0" err="1"/>
              <a:t>file_descriptor</a:t>
            </a:r>
            <a:r>
              <a:rPr lang="en-US" i="1" dirty="0"/>
              <a:t>, 15, SEEK_SET);</a:t>
            </a:r>
          </a:p>
          <a:p>
            <a:r>
              <a:rPr lang="en-US" dirty="0"/>
              <a:t>Move forward 4 bytes</a:t>
            </a:r>
          </a:p>
          <a:p>
            <a:pPr marL="342900" lvl="1" indent="0">
              <a:buNone/>
            </a:pPr>
            <a:r>
              <a:rPr lang="en-US" i="1" dirty="0" err="1"/>
              <a:t>newPosition</a:t>
            </a:r>
            <a:r>
              <a:rPr lang="en-US" i="1" dirty="0"/>
              <a:t> = </a:t>
            </a:r>
            <a:r>
              <a:rPr lang="en-US" i="1" dirty="0" err="1"/>
              <a:t>lseek</a:t>
            </a:r>
            <a:r>
              <a:rPr lang="en-US" i="1" dirty="0"/>
              <a:t>(</a:t>
            </a:r>
            <a:r>
              <a:rPr lang="en-US" i="1" dirty="0" err="1"/>
              <a:t>file_descriptor</a:t>
            </a:r>
            <a:r>
              <a:rPr lang="en-US" i="1" dirty="0"/>
              <a:t>, 4, SEEK_CUR);</a:t>
            </a:r>
          </a:p>
          <a:p>
            <a:r>
              <a:rPr lang="en-US" dirty="0"/>
              <a:t>Move to 6 bytes from the end</a:t>
            </a:r>
          </a:p>
          <a:p>
            <a:pPr marL="342900" lvl="1" indent="0">
              <a:buNone/>
            </a:pPr>
            <a:r>
              <a:rPr lang="en-US" i="1" dirty="0" err="1"/>
              <a:t>newPosition</a:t>
            </a:r>
            <a:r>
              <a:rPr lang="en-US" i="1" dirty="0"/>
              <a:t> = </a:t>
            </a:r>
            <a:r>
              <a:rPr lang="en-US" i="1" dirty="0" err="1"/>
              <a:t>lseek</a:t>
            </a:r>
            <a:r>
              <a:rPr lang="en-US" i="1" dirty="0"/>
              <a:t>(</a:t>
            </a:r>
            <a:r>
              <a:rPr lang="en-US" i="1" dirty="0" err="1"/>
              <a:t>file_descriptor</a:t>
            </a:r>
            <a:r>
              <a:rPr lang="en-US" i="1" dirty="0"/>
              <a:t>, -6, SEEK_END);</a:t>
            </a:r>
          </a:p>
        </p:txBody>
      </p:sp>
    </p:spTree>
    <p:extLst>
      <p:ext uri="{BB962C8B-B14F-4D97-AF65-F5344CB8AC3E}">
        <p14:creationId xmlns:p14="http://schemas.microsoft.com/office/powerpoint/2010/main" val="106460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551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Linux File System</vt:lpstr>
      <vt:lpstr>File Descriptor</vt:lpstr>
      <vt:lpstr>open function</vt:lpstr>
      <vt:lpstr>oflag and mode</vt:lpstr>
      <vt:lpstr>open function Example</vt:lpstr>
      <vt:lpstr>close function</vt:lpstr>
      <vt:lpstr>lseek function</vt:lpstr>
      <vt:lpstr>lseek function</vt:lpstr>
      <vt:lpstr>lseek function Example</vt:lpstr>
      <vt:lpstr>read function</vt:lpstr>
      <vt:lpstr>write function</vt:lpstr>
    </vt:vector>
  </TitlesOfParts>
  <Company>Wentworth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Thai, Nguyen</dc:creator>
  <cp:lastModifiedBy>Thai, Nguyen</cp:lastModifiedBy>
  <cp:revision>42</cp:revision>
  <dcterms:created xsi:type="dcterms:W3CDTF">2016-05-31T13:25:39Z</dcterms:created>
  <dcterms:modified xsi:type="dcterms:W3CDTF">2017-02-05T04:47:38Z</dcterms:modified>
</cp:coreProperties>
</file>