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173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5D3AD6-06BA-C718-4D2B-607D081417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HN" sz="7200" b="1" dirty="0"/>
              <a:t>Reserva tu mesa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8E84F8-12FF-68D5-679F-6C3216CEC0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HN" dirty="0"/>
              <a:t>Jorge Emanuel Portillo Pleités | 62111373</a:t>
            </a:r>
          </a:p>
        </p:txBody>
      </p:sp>
    </p:spTree>
    <p:extLst>
      <p:ext uri="{BB962C8B-B14F-4D97-AF65-F5344CB8AC3E}">
        <p14:creationId xmlns:p14="http://schemas.microsoft.com/office/powerpoint/2010/main" val="10669163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6F0CB5B-6B43-5E45-D313-9B8C9ADC5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b="1" dirty="0" err="1"/>
              <a:t>Asignación</a:t>
            </a:r>
            <a:r>
              <a:rPr lang="en-US" sz="4100" b="1" dirty="0"/>
              <a:t> de roles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C58841D-B9DD-B9C2-86DE-C0CDBFAE1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653" y="2363450"/>
            <a:ext cx="6177937" cy="227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63167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2D8B28-C948-43A3-7DF3-87A250898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b="1" dirty="0"/>
              <a:t>Miremos la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D675A4-2660-B1B6-B9DD-8A3B83576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HN" sz="7200" dirty="0">
                <a:hlinkClick r:id="rId2"/>
              </a:rPr>
              <a:t>http://localhost:5173/</a:t>
            </a:r>
            <a:endParaRPr lang="es-HN" sz="7200" dirty="0"/>
          </a:p>
        </p:txBody>
      </p:sp>
    </p:spTree>
    <p:extLst>
      <p:ext uri="{BB962C8B-B14F-4D97-AF65-F5344CB8AC3E}">
        <p14:creationId xmlns:p14="http://schemas.microsoft.com/office/powerpoint/2010/main" val="3432947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4C5165-07E6-9354-5C81-1E9C8962B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b="1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CDA7F2-B762-93E8-68C8-D9BD55278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HN" sz="3600" dirty="0"/>
              <a:t>Un sistema de reservación de mesas para el restaurante ficticio “</a:t>
            </a:r>
            <a:r>
              <a:rPr lang="es-HN" sz="3600" dirty="0" err="1"/>
              <a:t>Notre</a:t>
            </a:r>
            <a:r>
              <a:rPr lang="es-HN" sz="3600" dirty="0"/>
              <a:t> </a:t>
            </a:r>
            <a:r>
              <a:rPr lang="es-HN" sz="3600" dirty="0" err="1"/>
              <a:t>Maison</a:t>
            </a:r>
            <a:r>
              <a:rPr lang="es-HN" sz="3600" dirty="0"/>
              <a:t>”.</a:t>
            </a:r>
          </a:p>
          <a:p>
            <a:pPr marL="0" indent="0">
              <a:buNone/>
            </a:pPr>
            <a:endParaRPr lang="es-HN" sz="3600" dirty="0"/>
          </a:p>
          <a:p>
            <a:pPr marL="0" indent="0">
              <a:buNone/>
            </a:pPr>
            <a:r>
              <a:rPr lang="es-HN" sz="3600" dirty="0"/>
              <a:t>Este sistema es para uso de clientes VIP a los que se le dejará reservar su mesa antes de su llegada al restaurante para darles prioridad.</a:t>
            </a:r>
          </a:p>
        </p:txBody>
      </p:sp>
    </p:spTree>
    <p:extLst>
      <p:ext uri="{BB962C8B-B14F-4D97-AF65-F5344CB8AC3E}">
        <p14:creationId xmlns:p14="http://schemas.microsoft.com/office/powerpoint/2010/main" val="3161628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9E835-F565-A0F6-775D-6ABAE4947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b="1" dirty="0"/>
              <a:t>Tecnologías usadas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BE1610-B878-80AD-A0C3-D0F8CDCB3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"/>
            </a:pPr>
            <a:r>
              <a:rPr lang="es-HN" sz="4400" dirty="0" err="1"/>
              <a:t>Vue</a:t>
            </a:r>
            <a:endParaRPr lang="es-HN" sz="4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"/>
            </a:pPr>
            <a:r>
              <a:rPr lang="es-HN" sz="4400" dirty="0"/>
              <a:t>JavaScript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"/>
            </a:pPr>
            <a:r>
              <a:rPr lang="es-HN" sz="4400" dirty="0"/>
              <a:t>CSS / </a:t>
            </a:r>
            <a:r>
              <a:rPr lang="es-HN" sz="4400" dirty="0" err="1"/>
              <a:t>TailwindCSS</a:t>
            </a:r>
            <a:endParaRPr lang="es-HN" sz="4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"/>
            </a:pPr>
            <a:r>
              <a:rPr lang="es-HN" sz="4400" dirty="0" err="1"/>
              <a:t>Firebase</a:t>
            </a:r>
            <a:r>
              <a:rPr lang="es-HN" sz="4400" dirty="0"/>
              <a:t> </a:t>
            </a:r>
            <a:r>
              <a:rPr lang="es-HN" sz="4400" dirty="0" err="1"/>
              <a:t>Database</a:t>
            </a:r>
            <a:r>
              <a:rPr lang="es-HN" sz="4400" dirty="0"/>
              <a:t> </a:t>
            </a:r>
            <a:r>
              <a:rPr lang="es-HN" sz="4400" dirty="0" err="1"/>
              <a:t>Realtime</a:t>
            </a:r>
            <a:endParaRPr lang="es-HN" sz="4400" dirty="0"/>
          </a:p>
        </p:txBody>
      </p:sp>
    </p:spTree>
    <p:extLst>
      <p:ext uri="{BB962C8B-B14F-4D97-AF65-F5344CB8AC3E}">
        <p14:creationId xmlns:p14="http://schemas.microsoft.com/office/powerpoint/2010/main" val="273102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0F90AB5-4128-4E38-7BCB-0BC021C31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/>
              <a:t>Login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950DADD-2B67-DC94-01D2-4ADA78FDF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653" y="1761101"/>
            <a:ext cx="6177937" cy="347508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9403884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CC43467-6086-3A8A-DF7F-08FC5F272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/>
              <a:t>Vista </a:t>
            </a:r>
            <a:r>
              <a:rPr lang="en-US" sz="4800" b="1" dirty="0" err="1"/>
              <a:t>clientes</a:t>
            </a:r>
            <a:endParaRPr lang="en-US" sz="48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A0532B6-895F-6C1E-9CCB-F74681D3E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301" y="941122"/>
            <a:ext cx="5470640" cy="511504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8285405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E632820-923F-1252-FC27-F7FB02D21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dirty="0"/>
              <a:t>Vista </a:t>
            </a:r>
            <a:r>
              <a:rPr lang="en-US" sz="3400" b="1" dirty="0" err="1"/>
              <a:t>administrador</a:t>
            </a:r>
            <a:endParaRPr lang="en-US" sz="34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50E91CC-0323-0BC0-0A8A-F042E7EB5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1429" y="179766"/>
            <a:ext cx="3038034" cy="649846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7171575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BF8A17C-ECF2-6304-73FC-B522A8BC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 err="1"/>
              <a:t>Registro</a:t>
            </a:r>
            <a:endParaRPr lang="en-US" sz="4800" b="1" dirty="0"/>
          </a:p>
        </p:txBody>
      </p:sp>
      <p:pic>
        <p:nvPicPr>
          <p:cNvPr id="4" name="Imagen 3" descr="Interfaz de usuario gráfica, Aplicación, Teams&#10;&#10;El contenido generado por IA puede ser incorrecto.">
            <a:extLst>
              <a:ext uri="{FF2B5EF4-FFF2-40B4-BE49-F238E27FC236}">
                <a16:creationId xmlns:a16="http://schemas.microsoft.com/office/drawing/2014/main" id="{0B1C3831-0229-EAD1-534B-A5683BA70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653" y="1761101"/>
            <a:ext cx="6177937" cy="347508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918896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63112C0-78C6-6750-C793-164E66FEA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/>
              <a:t>Cloud </a:t>
            </a:r>
            <a:r>
              <a:rPr lang="en-US" sz="4800" b="1" dirty="0" err="1"/>
              <a:t>firestore</a:t>
            </a:r>
            <a:endParaRPr lang="en-US" sz="48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F9669B2-C7B2-6017-B19D-7602BF341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653" y="1977329"/>
            <a:ext cx="6177937" cy="304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69915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1F7831F-55A5-E509-5194-3CFBBC48B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/>
              <a:t>Firebase authentication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3F1BA0A-72EE-C72E-0B2D-E59A3A1F8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653" y="2108610"/>
            <a:ext cx="6177937" cy="278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49227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Estela de condensación">
  <a:themeElements>
    <a:clrScheme name="Personalizado 1">
      <a:dk1>
        <a:srgbClr val="BDD5EA"/>
      </a:dk1>
      <a:lt1>
        <a:srgbClr val="495867"/>
      </a:lt1>
      <a:dk2>
        <a:srgbClr val="F7F7FF"/>
      </a:dk2>
      <a:lt2>
        <a:srgbClr val="454545"/>
      </a:lt2>
      <a:accent1>
        <a:srgbClr val="FE5F55"/>
      </a:accent1>
      <a:accent2>
        <a:srgbClr val="FE801A"/>
      </a:accent2>
      <a:accent3>
        <a:srgbClr val="577399"/>
      </a:accent3>
      <a:accent4>
        <a:srgbClr val="F7F7FF"/>
      </a:accent4>
      <a:accent5>
        <a:srgbClr val="BDD5EA"/>
      </a:accent5>
      <a:accent6>
        <a:srgbClr val="495867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46</TotalTime>
  <Words>83</Words>
  <Application>Microsoft Office PowerPoint</Application>
  <PresentationFormat>Panorámica</PresentationFormat>
  <Paragraphs>20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</vt:lpstr>
      <vt:lpstr>Estela de condensación</vt:lpstr>
      <vt:lpstr>Reserva tu mesa</vt:lpstr>
      <vt:lpstr>Introducción</vt:lpstr>
      <vt:lpstr>Tecnologías usadas</vt:lpstr>
      <vt:lpstr>Login</vt:lpstr>
      <vt:lpstr>Vista clientes</vt:lpstr>
      <vt:lpstr>Vista administrador</vt:lpstr>
      <vt:lpstr>Registro</vt:lpstr>
      <vt:lpstr>Cloud firestore</vt:lpstr>
      <vt:lpstr>Firebase authentication</vt:lpstr>
      <vt:lpstr>Asignación de roles</vt:lpstr>
      <vt:lpstr>Miremos la aplicación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JORGE EMANUEL PORTILLO PLEITES</dc:creator>
  <cp:lastModifiedBy>JORGE EMANUEL PORTILLO PLEITES</cp:lastModifiedBy>
  <cp:revision>3</cp:revision>
  <dcterms:created xsi:type="dcterms:W3CDTF">2025-03-29T13:00:31Z</dcterms:created>
  <dcterms:modified xsi:type="dcterms:W3CDTF">2025-03-29T13:47:25Z</dcterms:modified>
</cp:coreProperties>
</file>