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3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zul futurista en 3D">
            <a:extLst>
              <a:ext uri="{FF2B5EF4-FFF2-40B4-BE49-F238E27FC236}">
                <a16:creationId xmlns:a16="http://schemas.microsoft.com/office/drawing/2014/main" id="{EE899F43-E03D-CAF8-2EB3-FCF80B78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2" b="200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29932-5469-4113-A099-4182CC6B5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209" y="3428999"/>
            <a:ext cx="3743853" cy="1636987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Evaluación Procesual Hito2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01616-F5E0-417A-A25E-B8D97235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8621" y="5043137"/>
            <a:ext cx="5184570" cy="1615313"/>
          </a:xfrm>
        </p:spPr>
        <p:txBody>
          <a:bodyPr>
            <a:normAutofit/>
          </a:bodyPr>
          <a:lstStyle/>
          <a:p>
            <a:r>
              <a:rPr lang="es-ES" sz="2000" dirty="0"/>
              <a:t>BASE DE DATOS I</a:t>
            </a:r>
          </a:p>
          <a:p>
            <a:endParaRPr lang="es-ES" sz="2000" dirty="0"/>
          </a:p>
          <a:p>
            <a:r>
              <a:rPr lang="es-ES" sz="2000" dirty="0"/>
              <a:t>Jhanpol Machaca Aranibar –SIS9116774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5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A8B1D-1569-469C-9F37-B164A5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3 registros a la tabla creada anteriormente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EB301-90CF-4F78-9438-49493227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cod_sis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nombres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apellidos)</a:t>
            </a:r>
          </a:p>
          <a:p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'SIS-9116774'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E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Jhanpol'</a:t>
            </a:r>
            <a:r>
              <a:rPr lang="es-E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'Machaca</a:t>
            </a:r>
            <a:r>
              <a:rPr lang="es-ES" sz="2800" dirty="0">
                <a:solidFill>
                  <a:srgbClr val="FF0000"/>
                </a:solidFill>
                <a:latin typeface="Consolas" panose="020B0609020204030204" pitchFamily="49" charset="0"/>
              </a:rPr>
              <a:t> Aranibar’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97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9D402-5752-44C7-B334-940BD7BC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elimina una tabla?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BF411-F9C8-4D57-B068-B0398762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Utilizaremos el comando “DROP TABLE” y el nombre de la tabla para borrarla, en caso de que se borre accidentalmente usaremos el comando “CREATE TABLE”</a:t>
            </a:r>
          </a:p>
          <a:p>
            <a:endParaRPr lang="es-ES" sz="2800" dirty="0"/>
          </a:p>
          <a:p>
            <a:r>
              <a:rPr lang="es-ES" sz="3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ES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9008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2837-F66A-4EA3-ADE5-A35E139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diseño para una UNIVERSIDAD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18943-2455-481A-8980-64D9BCDF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73" y="2345629"/>
            <a:ext cx="3718891" cy="3890965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Estudiante</a:t>
            </a:r>
          </a:p>
          <a:p>
            <a:r>
              <a:rPr lang="es-ES" sz="2400" dirty="0" err="1"/>
              <a:t>cod_sis</a:t>
            </a:r>
            <a:r>
              <a:rPr lang="es-ES" sz="2400" dirty="0"/>
              <a:t> (</a:t>
            </a:r>
            <a:r>
              <a:rPr lang="es-ES" sz="2400" dirty="0" err="1"/>
              <a:t>varchar</a:t>
            </a:r>
            <a:r>
              <a:rPr lang="es-ES" sz="2400" dirty="0"/>
              <a:t>=</a:t>
            </a:r>
            <a:r>
              <a:rPr lang="es-ES" sz="2400" dirty="0" err="1"/>
              <a:t>string</a:t>
            </a:r>
            <a:r>
              <a:rPr lang="es-ES" sz="2400" dirty="0"/>
              <a:t>, Llave primaria)</a:t>
            </a:r>
          </a:p>
          <a:p>
            <a:r>
              <a:rPr lang="es-ES" sz="2400" dirty="0"/>
              <a:t>Nombres (</a:t>
            </a:r>
            <a:r>
              <a:rPr lang="es-ES" sz="2400" dirty="0" err="1"/>
              <a:t>varchar</a:t>
            </a:r>
            <a:r>
              <a:rPr lang="es-ES" sz="2400" dirty="0"/>
              <a:t>= </a:t>
            </a:r>
            <a:r>
              <a:rPr lang="es-ES" sz="2400" dirty="0" err="1"/>
              <a:t>string</a:t>
            </a:r>
            <a:r>
              <a:rPr lang="es-ES" sz="2400" dirty="0"/>
              <a:t>)</a:t>
            </a:r>
          </a:p>
          <a:p>
            <a:r>
              <a:rPr lang="es-ES" sz="2400" dirty="0"/>
              <a:t>apellidos (</a:t>
            </a:r>
            <a:r>
              <a:rPr lang="es-ES" sz="2400" dirty="0" err="1"/>
              <a:t>varchar</a:t>
            </a:r>
            <a:r>
              <a:rPr lang="es-ES" sz="2400" dirty="0"/>
              <a:t>= </a:t>
            </a:r>
            <a:r>
              <a:rPr lang="es-ES" sz="2400" dirty="0" err="1"/>
              <a:t>string</a:t>
            </a:r>
            <a:r>
              <a:rPr lang="es-ES" sz="2400" dirty="0"/>
              <a:t>)</a:t>
            </a:r>
          </a:p>
          <a:p>
            <a:r>
              <a:rPr lang="es-ES" sz="2400" dirty="0"/>
              <a:t>edad (</a:t>
            </a:r>
            <a:r>
              <a:rPr lang="es-ES" sz="2400" dirty="0" err="1"/>
              <a:t>integer</a:t>
            </a:r>
            <a:r>
              <a:rPr lang="es-ES" sz="2400" dirty="0"/>
              <a:t>)</a:t>
            </a:r>
          </a:p>
          <a:p>
            <a:r>
              <a:rPr lang="es-ES" sz="2400" dirty="0"/>
              <a:t>Email (</a:t>
            </a:r>
            <a:r>
              <a:rPr lang="es-ES" sz="2400" dirty="0" err="1"/>
              <a:t>varchar</a:t>
            </a:r>
            <a:r>
              <a:rPr lang="es-ES" sz="2400" dirty="0"/>
              <a:t>= </a:t>
            </a:r>
            <a:r>
              <a:rPr lang="es-ES" sz="2400" dirty="0" err="1"/>
              <a:t>string</a:t>
            </a:r>
            <a:r>
              <a:rPr lang="es-ES" sz="2400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A1F59B-9710-49F7-95E5-EECC3E5D64DD}"/>
              </a:ext>
            </a:extLst>
          </p:cNvPr>
          <p:cNvSpPr txBox="1"/>
          <p:nvPr/>
        </p:nvSpPr>
        <p:spPr>
          <a:xfrm>
            <a:off x="8136838" y="2345629"/>
            <a:ext cx="37188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Materias</a:t>
            </a:r>
          </a:p>
          <a:p>
            <a:endParaRPr lang="es-ES" sz="2200" dirty="0"/>
          </a:p>
          <a:p>
            <a:r>
              <a:rPr lang="es-ES" sz="2200" dirty="0"/>
              <a:t>-</a:t>
            </a:r>
            <a:r>
              <a:rPr lang="es-ES" sz="2200" dirty="0" err="1"/>
              <a:t>cod-mat</a:t>
            </a:r>
            <a:r>
              <a:rPr lang="es-ES" sz="2200" dirty="0"/>
              <a:t> (</a:t>
            </a:r>
            <a:r>
              <a:rPr lang="es-ES" sz="2200" dirty="0" err="1"/>
              <a:t>varchar</a:t>
            </a:r>
            <a:r>
              <a:rPr lang="es-ES" sz="2200" dirty="0"/>
              <a:t>=</a:t>
            </a:r>
            <a:r>
              <a:rPr lang="es-ES" sz="2200" dirty="0" err="1"/>
              <a:t>string</a:t>
            </a:r>
            <a:r>
              <a:rPr lang="es-ES" sz="2200" dirty="0"/>
              <a:t> Llave primaria)</a:t>
            </a:r>
          </a:p>
          <a:p>
            <a:endParaRPr lang="es-ES" sz="2200" dirty="0"/>
          </a:p>
          <a:p>
            <a:r>
              <a:rPr lang="es-ES" sz="2200" dirty="0"/>
              <a:t>-nombre(</a:t>
            </a:r>
            <a:r>
              <a:rPr lang="es-ES" sz="2200" dirty="0" err="1"/>
              <a:t>varchar</a:t>
            </a:r>
            <a:r>
              <a:rPr lang="es-ES" sz="2200" dirty="0"/>
              <a:t>=</a:t>
            </a:r>
            <a:r>
              <a:rPr lang="es-ES" sz="2200" dirty="0" err="1"/>
              <a:t>string</a:t>
            </a:r>
            <a:r>
              <a:rPr lang="es-ES" sz="2200" dirty="0"/>
              <a:t>)</a:t>
            </a:r>
          </a:p>
          <a:p>
            <a:endParaRPr lang="es-ES" sz="2200" dirty="0"/>
          </a:p>
          <a:p>
            <a:r>
              <a:rPr lang="es-ES" sz="2200" dirty="0"/>
              <a:t>Aula(</a:t>
            </a:r>
            <a:r>
              <a:rPr lang="es-ES" sz="2200" dirty="0" err="1"/>
              <a:t>integer</a:t>
            </a:r>
            <a:r>
              <a:rPr lang="es-ES" sz="2200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1C5C27-52BE-4378-99D8-573F83DF32BB}"/>
              </a:ext>
            </a:extLst>
          </p:cNvPr>
          <p:cNvSpPr txBox="1"/>
          <p:nvPr/>
        </p:nvSpPr>
        <p:spPr>
          <a:xfrm>
            <a:off x="4393096" y="2345629"/>
            <a:ext cx="35184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Inscripción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dirty="0" err="1"/>
              <a:t>id_inscripción</a:t>
            </a:r>
            <a:r>
              <a:rPr lang="es-ES" sz="2000" dirty="0"/>
              <a:t> (</a:t>
            </a:r>
            <a:r>
              <a:rPr lang="es-ES" sz="2000" dirty="0" err="1"/>
              <a:t>integer</a:t>
            </a:r>
            <a:r>
              <a:rPr lang="es-ES" sz="2000" dirty="0"/>
              <a:t> Llave primaria)</a:t>
            </a:r>
          </a:p>
          <a:p>
            <a:r>
              <a:rPr lang="es-ES" sz="2000" dirty="0"/>
              <a:t>-</a:t>
            </a:r>
            <a:r>
              <a:rPr lang="es-ES" sz="2000" dirty="0" err="1"/>
              <a:t>cod_sis</a:t>
            </a:r>
            <a:r>
              <a:rPr lang="es-ES" sz="2000" dirty="0"/>
              <a:t> (</a:t>
            </a:r>
            <a:r>
              <a:rPr lang="es-ES" sz="2000" dirty="0" err="1"/>
              <a:t>varchar</a:t>
            </a:r>
            <a:r>
              <a:rPr lang="es-ES" sz="2000" dirty="0"/>
              <a:t>=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dirty="0" err="1"/>
              <a:t>cod-mat</a:t>
            </a:r>
            <a:r>
              <a:rPr lang="es-ES" sz="2000" dirty="0"/>
              <a:t> (</a:t>
            </a:r>
            <a:r>
              <a:rPr lang="es-ES" sz="2000" dirty="0" err="1"/>
              <a:t>varchar</a:t>
            </a:r>
            <a:r>
              <a:rPr lang="es-ES" sz="2000" dirty="0"/>
              <a:t>=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-semestre (</a:t>
            </a:r>
            <a:r>
              <a:rPr lang="es-ES" sz="2000" dirty="0" err="1"/>
              <a:t>varchar</a:t>
            </a:r>
            <a:r>
              <a:rPr lang="es-ES" sz="2000" dirty="0"/>
              <a:t>=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-gestión (</a:t>
            </a:r>
            <a:r>
              <a:rPr lang="es-ES" sz="2000" dirty="0" err="1"/>
              <a:t>integer</a:t>
            </a:r>
            <a:r>
              <a:rPr lang="es-ES" sz="2000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71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7D401-CFBB-49F9-9267-30D52F26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diagrama Entidad Relación E-R para el ejercicio anterior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D5FA1FB-BA2D-4FD7-92B3-8252C7DF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905000"/>
            <a:ext cx="8820150" cy="4743450"/>
          </a:xfrm>
        </p:spPr>
      </p:pic>
    </p:spTree>
    <p:extLst>
      <p:ext uri="{BB962C8B-B14F-4D97-AF65-F5344CB8AC3E}">
        <p14:creationId xmlns:p14="http://schemas.microsoft.com/office/powerpoint/2010/main" val="110207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46C0-052F-4DC5-9066-BCAB0A23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76238"/>
            <a:ext cx="10287000" cy="1147762"/>
          </a:xfrm>
        </p:spPr>
        <p:txBody>
          <a:bodyPr/>
          <a:lstStyle/>
          <a:p>
            <a:r>
              <a:rPr lang="es-ES" dirty="0"/>
              <a:t>Crear la tabla universidad en base al diseño anterior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15D5DD-E876-4901-9656-15665A6DA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57350"/>
            <a:ext cx="9677400" cy="5200650"/>
          </a:xfrm>
        </p:spPr>
      </p:pic>
    </p:spTree>
    <p:extLst>
      <p:ext uri="{BB962C8B-B14F-4D97-AF65-F5344CB8AC3E}">
        <p14:creationId xmlns:p14="http://schemas.microsoft.com/office/powerpoint/2010/main" val="426428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A9A2-2B95-4BE8-A246-C0C475F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registros a la tabla creada anteriormente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14A236-7FC0-446D-9D14-2423C63A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578800"/>
            <a:ext cx="10851100" cy="2374201"/>
          </a:xfrm>
        </p:spPr>
      </p:pic>
    </p:spTree>
    <p:extLst>
      <p:ext uri="{BB962C8B-B14F-4D97-AF65-F5344CB8AC3E}">
        <p14:creationId xmlns:p14="http://schemas.microsoft.com/office/powerpoint/2010/main" val="177492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D4A37-BD58-4D38-811E-4E92BE8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las tablas y 2 registros para cada tabla para el siguiente modelo ER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5B1E53AD-90B8-4745-AB27-FF00A38C9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845" y="2209799"/>
            <a:ext cx="6805682" cy="3890963"/>
          </a:xfrm>
        </p:spPr>
      </p:pic>
    </p:spTree>
    <p:extLst>
      <p:ext uri="{BB962C8B-B14F-4D97-AF65-F5344CB8AC3E}">
        <p14:creationId xmlns:p14="http://schemas.microsoft.com/office/powerpoint/2010/main" val="284406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B02A9-8B29-447F-BB60-D6A66307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19916"/>
            <a:ext cx="10287000" cy="1147762"/>
          </a:xfrm>
        </p:spPr>
        <p:txBody>
          <a:bodyPr/>
          <a:lstStyle/>
          <a:p>
            <a:r>
              <a:rPr lang="es-ES" dirty="0"/>
              <a:t>Crear el modelo entidad relación ER y su código 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8D83CF-DDF8-4D97-A578-10C68ED4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08" y="1709530"/>
            <a:ext cx="6977269" cy="5148470"/>
          </a:xfrm>
        </p:spPr>
      </p:pic>
    </p:spTree>
    <p:extLst>
      <p:ext uri="{BB962C8B-B14F-4D97-AF65-F5344CB8AC3E}">
        <p14:creationId xmlns:p14="http://schemas.microsoft.com/office/powerpoint/2010/main" val="26482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A6C3-5E3F-4FB6-B3B9-130E0AA9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 ¿Qué son las bases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3190-DB02-4FD4-AC69-E57DD70F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289274" cy="3890965"/>
          </a:xfrm>
        </p:spPr>
        <p:txBody>
          <a:bodyPr>
            <a:normAutofit/>
          </a:bodyPr>
          <a:lstStyle/>
          <a:p>
            <a:r>
              <a:rPr lang="es-ES" sz="2800" dirty="0"/>
              <a:t>Es una recopilación de la información de forma ordenada almacenado de forma electrónica en un sistema informático.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557866-096E-413F-B193-86429A2E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357" y="1905000"/>
            <a:ext cx="4106143" cy="22495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7276B4-4093-4C10-A49A-5E3DC96F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56" y="4207018"/>
            <a:ext cx="4106143" cy="22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58E7C-A114-4489-9035-287F5340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 que se refiere cuando se habla de bases de datos relacionales?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C6EBB-87D9-4544-BA89-33EF964A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543" y="2249551"/>
            <a:ext cx="5143500" cy="3890965"/>
          </a:xfrm>
        </p:spPr>
        <p:txBody>
          <a:bodyPr>
            <a:normAutofit/>
          </a:bodyPr>
          <a:lstStyle/>
          <a:p>
            <a:r>
              <a:rPr lang="es-ES" sz="2800" dirty="0"/>
              <a:t>Es un tipo de base de datos donde se almacena y nos da acceso a puntos de los datos relacionados entre si.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BC2E28-99B6-4C55-B535-E7F33618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8" y="2209797"/>
            <a:ext cx="6054586" cy="38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13A4-CED3-4437-A913-46FAFFDB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modelo entidad relación y/o diagrama entidad relación?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56512-A915-4513-B65E-E7B6348C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43500" cy="3890965"/>
          </a:xfrm>
        </p:spPr>
        <p:txBody>
          <a:bodyPr>
            <a:normAutofit/>
          </a:bodyPr>
          <a:lstStyle/>
          <a:p>
            <a:r>
              <a:rPr lang="es-ES" sz="2400" dirty="0"/>
              <a:t>El diagrama de entidad - relación es un tipo de diagrama de flujo donde se ilustra  las entidades como a las personas, objetos que se relacionan entre si.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410AD8-490A-4DB4-8411-08F54E1F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5143500" cy="35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5B65-B7EF-4557-B53B-7FC9630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36713"/>
            <a:ext cx="10287000" cy="1368287"/>
          </a:xfrm>
        </p:spPr>
        <p:txBody>
          <a:bodyPr>
            <a:normAutofit fontScale="90000"/>
          </a:bodyPr>
          <a:lstStyle/>
          <a:p>
            <a:r>
              <a:rPr lang="es-ES" dirty="0"/>
              <a:t>¿Cuáles son las figuras que representan a un diagrama entidad relación? Explique cada una de ellas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99C94E-A748-4A36-ACAC-F0E8E098E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4" t="35762" r="79660" b="30670"/>
          <a:stretch/>
        </p:blipFill>
        <p:spPr>
          <a:xfrm>
            <a:off x="135191" y="2694375"/>
            <a:ext cx="2875351" cy="24225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76413D-7FC3-4CE1-8F76-FD5D15EDBBB1}"/>
              </a:ext>
            </a:extLst>
          </p:cNvPr>
          <p:cNvSpPr txBox="1"/>
          <p:nvPr/>
        </p:nvSpPr>
        <p:spPr>
          <a:xfrm>
            <a:off x="3010542" y="2936157"/>
            <a:ext cx="3549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Entidad: </a:t>
            </a:r>
            <a:r>
              <a:rPr lang="es-ES" sz="2800" dirty="0"/>
              <a:t>es la persona, objeto, empresa, </a:t>
            </a:r>
            <a:r>
              <a:rPr lang="es-ES" sz="2800" dirty="0" err="1"/>
              <a:t>etc</a:t>
            </a:r>
            <a:r>
              <a:rPr lang="es-ES" sz="2800" b="1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78C0B7-C5DD-47EF-8169-5630720B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6" t="73385" r="62266" b="1"/>
          <a:stretch/>
        </p:blipFill>
        <p:spPr>
          <a:xfrm>
            <a:off x="5885893" y="3051674"/>
            <a:ext cx="2269854" cy="18685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248274-6214-4453-AA18-E42DF504A644}"/>
              </a:ext>
            </a:extLst>
          </p:cNvPr>
          <p:cNvSpPr txBox="1"/>
          <p:nvPr/>
        </p:nvSpPr>
        <p:spPr>
          <a:xfrm>
            <a:off x="8198126" y="3051674"/>
            <a:ext cx="3041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Relación: </a:t>
            </a:r>
            <a:r>
              <a:rPr lang="es-ES" sz="2800" dirty="0"/>
              <a:t>es un conector que refleja la acción realizada entre dos o mas entidades.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51916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8AEF-6706-45A3-8840-68399A5F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7EB1A-2ADF-452A-8E14-52E4AD2A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36335" cy="3890965"/>
          </a:xfrm>
        </p:spPr>
        <p:txBody>
          <a:bodyPr>
            <a:normAutofit/>
          </a:bodyPr>
          <a:lstStyle/>
          <a:p>
            <a:r>
              <a:rPr lang="es-ES" sz="2400" dirty="0"/>
              <a:t>SQL server es un sistema de gestión de una base de datos relacional utilizando el lenguaje de programación SQL.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94C1A9-87F6-4A9E-B8F4-989FCD746F77}"/>
              </a:ext>
            </a:extLst>
          </p:cNvPr>
          <p:cNvSpPr txBox="1"/>
          <p:nvPr/>
        </p:nvSpPr>
        <p:spPr>
          <a:xfrm>
            <a:off x="6341165" y="2292487"/>
            <a:ext cx="4452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-</a:t>
            </a:r>
            <a:r>
              <a:rPr lang="es-ES" sz="2400" dirty="0"/>
              <a:t>Este es un entorno de desarrollo para poder administrar, acceder, configurar y desarrollar los base de datos desarrollados en el lenguaje de programación SQL</a:t>
            </a:r>
          </a:p>
        </p:txBody>
      </p:sp>
    </p:spTree>
    <p:extLst>
      <p:ext uri="{BB962C8B-B14F-4D97-AF65-F5344CB8AC3E}">
        <p14:creationId xmlns:p14="http://schemas.microsoft.com/office/powerpoint/2010/main" val="31529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978E6-D205-40CA-8D63-F7DC09DE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crea una base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5E0AB-1225-4D09-A8B6-E2A79CBF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1.- Conectarse al servidor de SQL </a:t>
            </a:r>
            <a:r>
              <a:rPr lang="es-ES" sz="2400" dirty="0" err="1"/>
              <a:t>management</a:t>
            </a:r>
            <a:r>
              <a:rPr lang="es-ES" sz="2400" dirty="0"/>
              <a:t> estudio.</a:t>
            </a:r>
          </a:p>
          <a:p>
            <a:r>
              <a:rPr lang="es-ES" sz="2400" dirty="0"/>
              <a:t>2.- creamos una base de datos utilizando “CREATE” y el nombre de la base de datos.</a:t>
            </a:r>
          </a:p>
          <a:p>
            <a:r>
              <a:rPr lang="es-ES" sz="2400" dirty="0"/>
              <a:t>3.- Por ultimo creamos una table usando “CREATE TABLE” y luego los valores que tendrá la misma.</a:t>
            </a:r>
          </a:p>
        </p:txBody>
      </p:sp>
    </p:spTree>
    <p:extLst>
      <p:ext uri="{BB962C8B-B14F-4D97-AF65-F5344CB8AC3E}">
        <p14:creationId xmlns:p14="http://schemas.microsoft.com/office/powerpoint/2010/main" val="2827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FF785-2592-4CA1-977E-134573F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sirve el comando USE?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CE97-2570-43F2-9F24-727211D4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3401769"/>
            <a:ext cx="5143500" cy="3890965"/>
          </a:xfrm>
        </p:spPr>
        <p:txBody>
          <a:bodyPr>
            <a:normAutofit/>
          </a:bodyPr>
          <a:lstStyle/>
          <a:p>
            <a:r>
              <a:rPr lang="es-ES" sz="2800" dirty="0"/>
              <a:t>Este comando se usa para utilizar una base de datos creada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5F6640-5311-43DA-A52E-4A530CB0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7" t="28427" b="53022"/>
          <a:stretch/>
        </p:blipFill>
        <p:spPr>
          <a:xfrm>
            <a:off x="6096000" y="2484783"/>
            <a:ext cx="5691809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FEFF-2C4A-48A9-9BAF-51C67C4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cualquiera con 3 columnas y su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98A9-3092-430E-9D16-688FE07C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E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cod_sis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nombres </a:t>
            </a:r>
            <a:r>
              <a:rPr lang="es-E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E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apellidos </a:t>
            </a:r>
            <a:r>
              <a:rPr lang="es-E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2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1572854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7297E"/>
      </a:accent1>
      <a:accent2>
        <a:srgbClr val="D517BB"/>
      </a:accent2>
      <a:accent3>
        <a:srgbClr val="B229E7"/>
      </a:accent3>
      <a:accent4>
        <a:srgbClr val="5219D5"/>
      </a:accent4>
      <a:accent5>
        <a:srgbClr val="293EE7"/>
      </a:accent5>
      <a:accent6>
        <a:srgbClr val="177CD5"/>
      </a:accent6>
      <a:hlink>
        <a:srgbClr val="46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562</Words>
  <Application>Microsoft Office PowerPoint</Application>
  <PresentationFormat>Panorámica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Consolas</vt:lpstr>
      <vt:lpstr>Trade Gothic Next Cond</vt:lpstr>
      <vt:lpstr>Trade Gothic Next Light</vt:lpstr>
      <vt:lpstr>AfterglowVTI</vt:lpstr>
      <vt:lpstr>Evaluación Procesual Hito2</vt:lpstr>
      <vt:lpstr> ¿Qué son las bases de datos?</vt:lpstr>
      <vt:lpstr>¿A que se refiere cuando se habla de bases de datos relacionales? </vt:lpstr>
      <vt:lpstr>¿Qué es el modelo entidad relación y/o diagrama entidad relación?</vt:lpstr>
      <vt:lpstr>¿Cuáles son las figuras que representan a un diagrama entidad relación? Explique cada una de ellas</vt:lpstr>
      <vt:lpstr>¿Qué es SQL Server y qué es SQL Server Management Studio?</vt:lpstr>
      <vt:lpstr>¿Cómo se crea una base de datos?</vt:lpstr>
      <vt:lpstr>¿Para qué sirve el comando USE?</vt:lpstr>
      <vt:lpstr>Crear una tabla cualquiera con 3 columnas y su primary key</vt:lpstr>
      <vt:lpstr>Insertar 3 registros a la tabla creada anteriormente</vt:lpstr>
      <vt:lpstr>¿Cómo se elimina una tabla? </vt:lpstr>
      <vt:lpstr>Crear el diseño para una UNIVERSIDAD</vt:lpstr>
      <vt:lpstr>Crear el diagrama Entidad Relación E-R para el ejercicio anterior</vt:lpstr>
      <vt:lpstr>Crear la tabla universidad en base al diseño anterior</vt:lpstr>
      <vt:lpstr>Agregar registros a la tabla creada anteriormente</vt:lpstr>
      <vt:lpstr>Crear las tablas y 2 registros para cada tabla para el siguiente modelo ER</vt:lpstr>
      <vt:lpstr>Crear el modelo entidad relación ER y su código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Hito2</dc:title>
  <dc:creator>Brayam Machaca</dc:creator>
  <cp:lastModifiedBy>Brayam Machaca</cp:lastModifiedBy>
  <cp:revision>2</cp:revision>
  <dcterms:created xsi:type="dcterms:W3CDTF">2022-09-11T14:35:31Z</dcterms:created>
  <dcterms:modified xsi:type="dcterms:W3CDTF">2022-09-11T20:03:13Z</dcterms:modified>
</cp:coreProperties>
</file>