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2" r:id="rId5"/>
    <p:sldId id="264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60" r:id="rId14"/>
    <p:sldId id="277" r:id="rId15"/>
    <p:sldId id="276" r:id="rId16"/>
    <p:sldId id="275" r:id="rId17"/>
    <p:sldId id="274" r:id="rId18"/>
    <p:sldId id="273" r:id="rId19"/>
    <p:sldId id="26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6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7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8AB34B-DF7D-CE16-AB75-10642A817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74AEB0-C4A3-4039-9553-3ECC6510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862" y="1600205"/>
            <a:ext cx="3936275" cy="206273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" dirty="0"/>
              <a:t>Evaluación procesual</a:t>
            </a:r>
            <a:br>
              <a:rPr lang="es-ES" dirty="0"/>
            </a:br>
            <a:r>
              <a:rPr lang="es-ES" dirty="0"/>
              <a:t>Hito-4</a:t>
            </a:r>
            <a:br>
              <a:rPr lang="es-ES" dirty="0"/>
            </a:br>
            <a:r>
              <a:rPr lang="es-ES" dirty="0"/>
              <a:t>Base de datos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9A84EC-7E2D-4686-94D8-A00F5E939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9360"/>
            <a:ext cx="3048000" cy="87758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ES" dirty="0"/>
              <a:t>Estudiante: Jhanpol Machaca Aranibar</a:t>
            </a:r>
          </a:p>
          <a:p>
            <a:pPr algn="ctr"/>
            <a:r>
              <a:rPr lang="es-ES" dirty="0" err="1"/>
              <a:t>Cod_Sis</a:t>
            </a:r>
            <a:r>
              <a:rPr lang="es-ES" dirty="0"/>
              <a:t>: SIS9116774</a:t>
            </a:r>
          </a:p>
        </p:txBody>
      </p:sp>
      <p:pic>
        <p:nvPicPr>
          <p:cNvPr id="4" name="Picture 3" descr="Puzles en figuras de plástico">
            <a:extLst>
              <a:ext uri="{FF2B5EF4-FFF2-40B4-BE49-F238E27FC236}">
                <a16:creationId xmlns:a16="http://schemas.microsoft.com/office/drawing/2014/main" id="{59086502-AC64-B0AB-9F58-94BB88BE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306" r="17138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6242-D8AF-ECAE-058A-D2702DB89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6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593725"/>
            <a:ext cx="8382000" cy="132340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8.-Muestra un ejemplo de </a:t>
            </a:r>
            <a:r>
              <a:rPr lang="es-ES" dirty="0" err="1">
                <a:latin typeface="+mn-lt"/>
              </a:rPr>
              <a:t>Count</a:t>
            </a:r>
            <a:endParaRPr lang="es-ES" dirty="0">
              <a:latin typeface="+mn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7444A0-1B60-4483-915B-B6EA08CC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85814"/>
            <a:ext cx="6095125" cy="40790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85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593725"/>
            <a:ext cx="8382000" cy="132340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9.-Muestra un ejemplo de </a:t>
            </a:r>
            <a:r>
              <a:rPr lang="es-ES" dirty="0" err="1">
                <a:latin typeface="+mn-lt"/>
              </a:rPr>
              <a:t>avg</a:t>
            </a:r>
            <a:endParaRPr lang="es-ES" dirty="0">
              <a:latin typeface="+mn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2D6D4D-2290-48F9-BE8C-95562A29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07" y="2662106"/>
            <a:ext cx="6329785" cy="32814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76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593725"/>
            <a:ext cx="8382000" cy="132340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10.-Muestra un ejemplo de min-</a:t>
            </a:r>
            <a:r>
              <a:rPr lang="es-ES" dirty="0" err="1">
                <a:latin typeface="+mn-lt"/>
              </a:rPr>
              <a:t>max</a:t>
            </a:r>
            <a:endParaRPr lang="es-ES" dirty="0"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F3692F-72FB-4706-AC5E-EA9BE692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93" y="2285771"/>
            <a:ext cx="7536813" cy="43124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9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4F353-5709-4504-8B4E-A0D1C611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2453503"/>
            <a:ext cx="6972300" cy="2255794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sz="5400" dirty="0"/>
              <a:t>Manejo de Consultas</a:t>
            </a:r>
          </a:p>
        </p:txBody>
      </p:sp>
    </p:spTree>
    <p:extLst>
      <p:ext uri="{BB962C8B-B14F-4D97-AF65-F5344CB8AC3E}">
        <p14:creationId xmlns:p14="http://schemas.microsoft.com/office/powerpoint/2010/main" val="268811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914400"/>
            <a:ext cx="10039350" cy="132340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1.-Mostrar que jugadores formen parten del equipo equ-333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84999-40A7-4181-9A2C-A2DE17A3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87" y="2742021"/>
            <a:ext cx="5488869" cy="3756350"/>
          </a:xfrm>
          <a:prstGeom prst="round2DiagRect">
            <a:avLst>
              <a:gd name="adj1" fmla="val 1832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35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3725"/>
            <a:ext cx="11506200" cy="132340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2.-Crear una función que permita saber cuantos jugadores están inscritos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6F754B-FD58-4431-B42B-7CAB46E2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47" y="2114916"/>
            <a:ext cx="8106906" cy="42868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49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365125"/>
            <a:ext cx="11563350" cy="213042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3.-Crear una función que permita saber cuantos jugadores están inscritos y que sean de la categoría varones o mujeres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F86DA0-6EDD-469D-A9BF-A290A051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94" y="2495550"/>
            <a:ext cx="7077698" cy="41424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8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72750" cy="176847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4.- Crear una función que obtenga el promedio de las edades mayores a una cierta edad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A7E8E8-8E2A-4544-B636-305EA0AA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98" y="2425887"/>
            <a:ext cx="8206620" cy="42922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59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4" y="593725"/>
            <a:ext cx="9772650" cy="142557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5.-Crear una función que permita concadenar 3 parámetros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FE97CE-6266-4760-8E86-ADE1AC3B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298777"/>
            <a:ext cx="7935092" cy="41119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28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786D-39C2-4347-B7C2-DD516B43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869" y="1936180"/>
            <a:ext cx="6972300" cy="2255794"/>
          </a:xfrm>
          <a:solidFill>
            <a:schemeClr val="accent2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algn="ctr"/>
            <a:br>
              <a:rPr lang="es-ES" dirty="0"/>
            </a:br>
            <a:r>
              <a:rPr lang="es-ES" dirty="0"/>
              <a:t>Gracias por su atención</a:t>
            </a:r>
            <a:br>
              <a:rPr lang="es-ES" dirty="0"/>
            </a:br>
            <a:r>
              <a:rPr lang="es-ES" dirty="0"/>
              <a:t>:D </a:t>
            </a:r>
          </a:p>
        </p:txBody>
      </p:sp>
    </p:spTree>
    <p:extLst>
      <p:ext uri="{BB962C8B-B14F-4D97-AF65-F5344CB8AC3E}">
        <p14:creationId xmlns:p14="http://schemas.microsoft.com/office/powerpoint/2010/main" val="296726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4F353-5709-4504-8B4E-A0D1C611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664" y="2498812"/>
            <a:ext cx="6972300" cy="2255794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sz="5400" dirty="0"/>
              <a:t>Manejo de Conceptos</a:t>
            </a:r>
          </a:p>
        </p:txBody>
      </p:sp>
    </p:spTree>
    <p:extLst>
      <p:ext uri="{BB962C8B-B14F-4D97-AF65-F5344CB8AC3E}">
        <p14:creationId xmlns:p14="http://schemas.microsoft.com/office/powerpoint/2010/main" val="312351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3477C-85ED-4EFD-8E52-BC829003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0" y="773210"/>
            <a:ext cx="6972300" cy="1420676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i="0" u="none" strike="noStrike" baseline="0" dirty="0">
                <a:latin typeface="+mn-lt"/>
              </a:rPr>
              <a:t>1.-Muestra un ejemplo de DDL</a:t>
            </a:r>
            <a:endParaRPr lang="es-ES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5403A4-90D4-429F-B718-B5608E9F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01" y="2364007"/>
            <a:ext cx="7559749" cy="43783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03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37EBE85-A837-4980-A513-57F47A94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656" y="762451"/>
            <a:ext cx="6262687" cy="1616075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2</a:t>
            </a:r>
            <a:r>
              <a:rPr lang="es-ES" i="0" u="none" strike="noStrike" baseline="0" dirty="0">
                <a:latin typeface="+mn-lt"/>
              </a:rPr>
              <a:t>.-Muestra un ejemplo de </a:t>
            </a:r>
            <a:r>
              <a:rPr lang="es-ES" i="0" u="none" strike="noStrike" baseline="0" dirty="0" err="1">
                <a:latin typeface="+mn-lt"/>
              </a:rPr>
              <a:t>DmL</a:t>
            </a:r>
            <a:endParaRPr lang="es-ES" dirty="0">
              <a:latin typeface="+mn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34D8AA-3FCA-40CD-A1BD-067A6545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56" y="2530528"/>
            <a:ext cx="5524499" cy="4124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56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4F353-5709-4504-8B4E-A0D1C611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14" y="695563"/>
            <a:ext cx="6357036" cy="163503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3.-Para que sirve el </a:t>
            </a:r>
            <a:r>
              <a:rPr lang="es-ES" dirty="0" err="1">
                <a:latin typeface="+mn-lt"/>
              </a:rPr>
              <a:t>Inner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join</a:t>
            </a:r>
            <a:endParaRPr lang="es-ES" dirty="0"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E24799-6A99-44C6-A52B-535235DCF656}"/>
              </a:ext>
            </a:extLst>
          </p:cNvPr>
          <p:cNvSpPr txBox="1"/>
          <p:nvPr/>
        </p:nvSpPr>
        <p:spPr>
          <a:xfrm>
            <a:off x="1507782" y="3357849"/>
            <a:ext cx="9176436" cy="2339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s-ES" sz="3200" dirty="0"/>
              <a:t>El </a:t>
            </a:r>
            <a:r>
              <a:rPr lang="es-ES" sz="3200" dirty="0" err="1"/>
              <a:t>inner</a:t>
            </a:r>
            <a:r>
              <a:rPr lang="es-ES" sz="3200" dirty="0"/>
              <a:t> </a:t>
            </a:r>
            <a:r>
              <a:rPr lang="es-ES" sz="3200" dirty="0" err="1"/>
              <a:t>join</a:t>
            </a:r>
            <a:r>
              <a:rPr lang="es-ES" sz="3200" dirty="0"/>
              <a:t> se utiliza para juntar las tablas algo así como una relación, para poder hacer esto las tablas deben tener mínimo un dato en común para que este funcione.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81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422B918-2DD1-425A-9880-0909B87F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0" y="785246"/>
            <a:ext cx="6972300" cy="152082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4.-Defina que es una función de Agregación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7BA667D-AFE8-4EE2-ACE8-9CE24B83E0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0250" y="2835152"/>
            <a:ext cx="8191500" cy="2880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s-ES" sz="3200" dirty="0"/>
              <a:t>Las funciones nos ayudan a realizar operaciones para conseguir distintos tipos de resultados dependiendo de lo que necesitamos.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957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0" y="612775"/>
            <a:ext cx="6972300" cy="132340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5.-Liste funciones de agregación</a:t>
            </a:r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89D06A22-2D37-4DFD-8183-E8327654F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3600" y="2378074"/>
            <a:ext cx="7848600" cy="3728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 err="1"/>
              <a:t>Count</a:t>
            </a:r>
            <a:r>
              <a:rPr lang="es-ES" sz="3200" b="1" dirty="0"/>
              <a:t>: </a:t>
            </a:r>
            <a:r>
              <a:rPr lang="es-ES" sz="3200" dirty="0"/>
              <a:t>Este cuenta el numero de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/>
              <a:t>Min: </a:t>
            </a:r>
            <a:r>
              <a:rPr lang="es-ES" sz="3200" dirty="0"/>
              <a:t>Nos dará el valor menor de una cosa en especifico.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/>
              <a:t>Max: </a:t>
            </a:r>
            <a:r>
              <a:rPr lang="es-ES" sz="3200" dirty="0"/>
              <a:t>Nos dará el valor máximo de una cosa en especifico.</a:t>
            </a:r>
            <a:endParaRPr lang="es-ES" sz="32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63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346075"/>
            <a:ext cx="9086850" cy="132340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6.-Mencione algunas funciones propias de SQL-Server</a:t>
            </a:r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89D06A22-2D37-4DFD-8183-E8327654F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8175" y="1936377"/>
            <a:ext cx="10915650" cy="4575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 err="1"/>
              <a:t>Count</a:t>
            </a:r>
            <a:r>
              <a:rPr lang="es-ES" sz="3200" b="1" dirty="0"/>
              <a:t>: </a:t>
            </a:r>
            <a:r>
              <a:rPr lang="es-ES" sz="3200" dirty="0"/>
              <a:t>Este cuenta el numero de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/>
              <a:t>Min: </a:t>
            </a:r>
            <a:r>
              <a:rPr lang="es-ES" sz="3200" dirty="0"/>
              <a:t>Nos dará el valor menor de una cosa en especifico.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/>
              <a:t>Max: </a:t>
            </a:r>
            <a:r>
              <a:rPr lang="es-ES" sz="3200" dirty="0"/>
              <a:t>Nos dará el valor máximo de una cosa en especifico.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/>
              <a:t>Sum: </a:t>
            </a:r>
            <a:r>
              <a:rPr lang="es-ES" sz="3200" dirty="0"/>
              <a:t>Suma los valores de los campos específicos.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/>
              <a:t>AVG: </a:t>
            </a:r>
            <a:r>
              <a:rPr lang="es-ES" sz="3200" dirty="0"/>
              <a:t>Nos devuelve el valor promedio de los campos (funciona sobre todo en divisiones).</a:t>
            </a:r>
            <a:endParaRPr lang="es-ES" sz="32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29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FCC5D-87B0-4900-8C4F-32B2916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593725"/>
            <a:ext cx="8382000" cy="1323405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7.-Para que sirve la función </a:t>
            </a:r>
            <a:r>
              <a:rPr lang="es-ES" dirty="0" err="1">
                <a:latin typeface="+mn-lt"/>
              </a:rPr>
              <a:t>Concat</a:t>
            </a:r>
            <a:r>
              <a:rPr lang="es-ES" dirty="0">
                <a:latin typeface="+mn-lt"/>
              </a:rPr>
              <a:t> en </a:t>
            </a:r>
            <a:r>
              <a:rPr lang="es-ES" dirty="0" err="1">
                <a:latin typeface="+mn-lt"/>
              </a:rPr>
              <a:t>sql</a:t>
            </a:r>
            <a:r>
              <a:rPr lang="es-ES" dirty="0">
                <a:latin typeface="+mn-lt"/>
              </a:rPr>
              <a:t>-server</a:t>
            </a:r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89D06A22-2D37-4DFD-8183-E8327654F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3600" y="2378074"/>
            <a:ext cx="7848600" cy="2880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s-ES" sz="3200" dirty="0"/>
              <a:t>Esta función lo que hace es tomar números de argumentos por cadena y los combina y concadena en una sola cadena, este necesita mínimo 2 datos de entrada.</a:t>
            </a:r>
            <a:endParaRPr lang="es-ES" sz="32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338418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358</Words>
  <Application>Microsoft Office PowerPoint</Application>
  <PresentationFormat>Panorámica</PresentationFormat>
  <Paragraphs>32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Trade Gothic Next Cond</vt:lpstr>
      <vt:lpstr>Trade Gothic Next Light</vt:lpstr>
      <vt:lpstr>AfterglowVTI</vt:lpstr>
      <vt:lpstr>Evaluación procesual Hito-4 Base de datos I</vt:lpstr>
      <vt:lpstr>Manejo de Conceptos</vt:lpstr>
      <vt:lpstr>1.-Muestra un ejemplo de DDL</vt:lpstr>
      <vt:lpstr>2.-Muestra un ejemplo de DmL</vt:lpstr>
      <vt:lpstr>3.-Para que sirve el Inner join</vt:lpstr>
      <vt:lpstr>4.-Defina que es una función de Agregación</vt:lpstr>
      <vt:lpstr>5.-Liste funciones de agregación</vt:lpstr>
      <vt:lpstr>6.-Mencione algunas funciones propias de SQL-Server</vt:lpstr>
      <vt:lpstr>7.-Para que sirve la función Concat en sql-server</vt:lpstr>
      <vt:lpstr>8.-Muestra un ejemplo de Count</vt:lpstr>
      <vt:lpstr>9.-Muestra un ejemplo de avg</vt:lpstr>
      <vt:lpstr>10.-Muestra un ejemplo de min-max</vt:lpstr>
      <vt:lpstr>Manejo de Consultas</vt:lpstr>
      <vt:lpstr>1.-Mostrar que jugadores formen parten del equipo equ-333</vt:lpstr>
      <vt:lpstr>2.-Crear una función que permita saber cuantos jugadores están inscritos</vt:lpstr>
      <vt:lpstr>3.-Crear una función que permita saber cuantos jugadores están inscritos y que sean de la categoría varones o mujeres</vt:lpstr>
      <vt:lpstr>4.- Crear una función que obtenga el promedio de las edades mayores a una cierta edad</vt:lpstr>
      <vt:lpstr>5.-Crear una función que permita concadenar 3 parámetros</vt:lpstr>
      <vt:lpstr> Gracias por su atención :D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procesual Hito-4 Base de datos I</dc:title>
  <dc:creator>Brayam Machaca</dc:creator>
  <cp:lastModifiedBy>Brayam Machaca</cp:lastModifiedBy>
  <cp:revision>2</cp:revision>
  <dcterms:created xsi:type="dcterms:W3CDTF">2022-11-26T23:09:46Z</dcterms:created>
  <dcterms:modified xsi:type="dcterms:W3CDTF">2022-11-27T23:59:35Z</dcterms:modified>
</cp:coreProperties>
</file>