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D49DE-EEC2-2CAA-46A1-22DD1A1C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r>
              <a:rPr lang="es-ES" dirty="0"/>
              <a:t>Evaluación procesual Hito-3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A6F4C3-D159-4F3E-FEEB-941A5D16A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350860"/>
          </a:xfrm>
          <a:solidFill>
            <a:schemeClr val="accent2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s-ES" dirty="0"/>
              <a:t>Base de datos I</a:t>
            </a:r>
          </a:p>
          <a:p>
            <a:r>
              <a:rPr lang="es-ES" dirty="0"/>
              <a:t>Estudiante: </a:t>
            </a:r>
            <a:r>
              <a:rPr lang="es-ES" dirty="0" err="1"/>
              <a:t>Jhanpol</a:t>
            </a:r>
            <a:r>
              <a:rPr lang="es-ES" dirty="0"/>
              <a:t> Machaca </a:t>
            </a:r>
            <a:r>
              <a:rPr lang="es-ES" dirty="0" err="1"/>
              <a:t>Aranibar</a:t>
            </a:r>
            <a:endParaRPr lang="es-ES" dirty="0"/>
          </a:p>
          <a:p>
            <a:r>
              <a:rPr lang="es-BO" dirty="0" err="1"/>
              <a:t>Cod_Sis</a:t>
            </a:r>
            <a:r>
              <a:rPr lang="es-BO" dirty="0"/>
              <a:t>: SIS9116774</a:t>
            </a:r>
          </a:p>
        </p:txBody>
      </p:sp>
    </p:spTree>
    <p:extLst>
      <p:ext uri="{BB962C8B-B14F-4D97-AF65-F5344CB8AC3E}">
        <p14:creationId xmlns:p14="http://schemas.microsoft.com/office/powerpoint/2010/main" val="406611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7AEA5-1B7B-48FC-8B6E-9D609851D8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3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s-ES" dirty="0"/>
              <a:t>7.-Ejemplo de INNER JOIN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AA1FDB-A9C9-471E-8289-04FB22C2D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670" y="3313159"/>
            <a:ext cx="11103026" cy="1668434"/>
          </a:xfrm>
        </p:spPr>
      </p:pic>
    </p:spTree>
    <p:extLst>
      <p:ext uri="{BB962C8B-B14F-4D97-AF65-F5344CB8AC3E}">
        <p14:creationId xmlns:p14="http://schemas.microsoft.com/office/powerpoint/2010/main" val="51857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0378-A982-4BBC-A0DA-AFA7072560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3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s-ES" dirty="0"/>
              <a:t>8.-Ejemplo de LEFT JOIN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E27ED70-823F-44ED-84BD-1CA4BD8E0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4186"/>
          <a:stretch/>
        </p:blipFill>
        <p:spPr>
          <a:xfrm>
            <a:off x="2895600" y="3258014"/>
            <a:ext cx="6782726" cy="28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6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3A405-4D2E-46F3-9F77-0D760DAB2A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3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s-ES" dirty="0"/>
              <a:t>9.-Ejemplo de RIGHT JOIN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9200D38-1F0D-4755-9495-3A93247B3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891"/>
          <a:stretch/>
        </p:blipFill>
        <p:spPr>
          <a:xfrm>
            <a:off x="2577210" y="2895478"/>
            <a:ext cx="7037579" cy="21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1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312E4-2F09-45E1-9BEE-33D5C70F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7" y="2665379"/>
            <a:ext cx="10273218" cy="1549130"/>
          </a:xfrm>
          <a:solidFill>
            <a:srgbClr val="0033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10.-Crear 3 tablas y crear una consulta SQL que muestra el uso de INNER JOIN</a:t>
            </a:r>
          </a:p>
        </p:txBody>
      </p:sp>
    </p:spTree>
    <p:extLst>
      <p:ext uri="{BB962C8B-B14F-4D97-AF65-F5344CB8AC3E}">
        <p14:creationId xmlns:p14="http://schemas.microsoft.com/office/powerpoint/2010/main" val="177558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2C83E-2036-4900-9E3A-F56CF812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27766"/>
            <a:ext cx="10820400" cy="2802467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sz="6600" dirty="0"/>
              <a:t>Manejo de Consultas</a:t>
            </a:r>
          </a:p>
        </p:txBody>
      </p:sp>
    </p:spTree>
    <p:extLst>
      <p:ext uri="{BB962C8B-B14F-4D97-AF65-F5344CB8AC3E}">
        <p14:creationId xmlns:p14="http://schemas.microsoft.com/office/powerpoint/2010/main" val="143869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B3641-CC92-4B26-8606-3DB43EB6923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s-ES" dirty="0"/>
              <a:t>1.-Mostrar que jugadores que son del equipo equ-222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B13D1A-39D3-4AE7-8927-BB4AABE4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859" y="3058309"/>
            <a:ext cx="10152282" cy="2476167"/>
          </a:xfrm>
        </p:spPr>
      </p:pic>
    </p:spTree>
    <p:extLst>
      <p:ext uri="{BB962C8B-B14F-4D97-AF65-F5344CB8AC3E}">
        <p14:creationId xmlns:p14="http://schemas.microsoft.com/office/powerpoint/2010/main" val="203307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D47FF-58A1-4660-9498-05804219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0196"/>
            <a:ext cx="10820400" cy="1707205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2.-Mostrar que jugadores(nombres, apellidos) que juegan en la sede de El Alto.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720190-D2AB-4274-9342-161D691C0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2743200"/>
            <a:ext cx="10820399" cy="2587557"/>
          </a:xfrm>
        </p:spPr>
      </p:pic>
    </p:spTree>
    <p:extLst>
      <p:ext uri="{BB962C8B-B14F-4D97-AF65-F5344CB8AC3E}">
        <p14:creationId xmlns:p14="http://schemas.microsoft.com/office/powerpoint/2010/main" val="126384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AD871-D5A4-43D6-9754-60D6AF0A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8017"/>
            <a:ext cx="10820400" cy="1629384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3.-Mostrar aquellos jugadores mayores o igual a 21 años que sean de la categoría VARONES.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75D6B8-DA95-4CAB-AFBC-D77C96B81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13539"/>
            <a:ext cx="10820400" cy="2968284"/>
          </a:xfrm>
        </p:spPr>
      </p:pic>
    </p:spTree>
    <p:extLst>
      <p:ext uri="{BB962C8B-B14F-4D97-AF65-F5344CB8AC3E}">
        <p14:creationId xmlns:p14="http://schemas.microsoft.com/office/powerpoint/2010/main" val="218886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1D84C-EFA1-40C6-98DD-8FD33528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4.-Mostrar a todos los estudiantes en donde su apellido empiece con la letra S.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13DD23F-9359-443B-89C0-12517F9F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429000"/>
            <a:ext cx="10788508" cy="1454472"/>
          </a:xfrm>
        </p:spPr>
      </p:pic>
    </p:spTree>
    <p:extLst>
      <p:ext uri="{BB962C8B-B14F-4D97-AF65-F5344CB8AC3E}">
        <p14:creationId xmlns:p14="http://schemas.microsoft.com/office/powerpoint/2010/main" val="65914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BA94F-726A-445B-8A56-3CA071B6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418086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5.-Mostrar que equipos forman parte del campeonato camp-111 y además sean de la categoría MUJERES.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03F91D-5568-4BEF-B656-2EEAF1AF6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3429000"/>
            <a:ext cx="10820399" cy="1691640"/>
          </a:xfrm>
        </p:spPr>
      </p:pic>
    </p:spTree>
    <p:extLst>
      <p:ext uri="{BB962C8B-B14F-4D97-AF65-F5344CB8AC3E}">
        <p14:creationId xmlns:p14="http://schemas.microsoft.com/office/powerpoint/2010/main" val="403826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76531-784E-F8C2-9F29-9F70611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23" y="2173082"/>
            <a:ext cx="7206693" cy="2511835"/>
          </a:xfrm>
          <a:solidFill>
            <a:schemeClr val="accent2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s-ES" sz="6600" dirty="0"/>
              <a:t>Manejo de conceptos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240321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15929-4D65-4324-A6B4-E776A476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6.-Mostrar el nombre del equipo del jugador con </a:t>
            </a:r>
            <a:r>
              <a:rPr lang="es-ES" dirty="0" err="1"/>
              <a:t>id_jugador</a:t>
            </a:r>
            <a:r>
              <a:rPr lang="es-ES" dirty="0"/>
              <a:t> igual a jug-333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AD2F75-D652-4022-A829-EBAD2A127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62" y="3220735"/>
            <a:ext cx="9825276" cy="2038950"/>
          </a:xfrm>
        </p:spPr>
      </p:pic>
    </p:spTree>
    <p:extLst>
      <p:ext uri="{BB962C8B-B14F-4D97-AF65-F5344CB8AC3E}">
        <p14:creationId xmlns:p14="http://schemas.microsoft.com/office/powerpoint/2010/main" val="377283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36232-42C1-43DA-B0C9-ED3530DA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  <a:solidFill>
            <a:schemeClr val="accent4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7.-Crear una consulta SQL que maneje las 3 tablas de la base de datos.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3653591-4C5A-43EE-9882-342516587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915" y="3429000"/>
            <a:ext cx="10026169" cy="1404268"/>
          </a:xfrm>
        </p:spPr>
      </p:pic>
    </p:spTree>
    <p:extLst>
      <p:ext uri="{BB962C8B-B14F-4D97-AF65-F5344CB8AC3E}">
        <p14:creationId xmlns:p14="http://schemas.microsoft.com/office/powerpoint/2010/main" val="277634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B79FA-E33A-4DD7-84E7-135E4D42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6437"/>
            <a:ext cx="10820400" cy="1550964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8.-¿Qué estrategia utilizaría para determinar cuántos equipos inscritos hay?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88B0B8-393B-4548-A777-4DA15F16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441" y="3608437"/>
            <a:ext cx="10241117" cy="1192163"/>
          </a:xfrm>
        </p:spPr>
      </p:pic>
    </p:spTree>
    <p:extLst>
      <p:ext uri="{BB962C8B-B14F-4D97-AF65-F5344CB8AC3E}">
        <p14:creationId xmlns:p14="http://schemas.microsoft.com/office/powerpoint/2010/main" val="149810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FF8A7-2CF5-4085-8123-269628A5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06" y="645584"/>
            <a:ext cx="11337388" cy="1418086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r>
              <a:rPr lang="es-ES" dirty="0"/>
              <a:t>9.-¿Qué estrategia utilizaría para determinar cuántos jugadores pertenecen a la categoría VARONES o </a:t>
            </a:r>
            <a:r>
              <a:rPr lang="es-ES" dirty="0" err="1"/>
              <a:t>Categoria</a:t>
            </a:r>
            <a:r>
              <a:rPr lang="es-ES" dirty="0"/>
              <a:t> MUJERES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86E663-3671-46EA-AE5F-E3A72FD38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8" y="3151163"/>
            <a:ext cx="12061564" cy="1825666"/>
          </a:xfrm>
        </p:spPr>
      </p:pic>
    </p:spTree>
    <p:extLst>
      <p:ext uri="{BB962C8B-B14F-4D97-AF65-F5344CB8AC3E}">
        <p14:creationId xmlns:p14="http://schemas.microsoft.com/office/powerpoint/2010/main" val="35306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94128-7F61-5F4E-8971-ECF6E117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549" y="152914"/>
            <a:ext cx="8610600" cy="1293028"/>
          </a:xfrm>
          <a:solidFill>
            <a:schemeClr val="accent4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r>
              <a:rPr lang="es-ES" dirty="0"/>
              <a:t>1.-Adjuntar el diagrama E-R GENERADO por su editor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F422D0-5004-4141-8F40-87C40A042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902" y="1445943"/>
            <a:ext cx="5684196" cy="5259144"/>
          </a:xfrm>
        </p:spPr>
      </p:pic>
    </p:spTree>
    <p:extLst>
      <p:ext uri="{BB962C8B-B14F-4D97-AF65-F5344CB8AC3E}">
        <p14:creationId xmlns:p14="http://schemas.microsoft.com/office/powerpoint/2010/main" val="190601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E365E-1578-4CF2-B271-BCC649F2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282" y="270636"/>
            <a:ext cx="5308871" cy="1687750"/>
          </a:xfrm>
          <a:solidFill>
            <a:srgbClr val="0033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s-ES" dirty="0"/>
              <a:t>2.-Que es DDL y DML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BA77E-904B-4177-9D7E-44C0C02A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37258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>
                <a:latin typeface="trebuchet ms" panose="020B0603020202020204" pitchFamily="34" charset="0"/>
              </a:rPr>
              <a:t> DDL</a:t>
            </a:r>
            <a:endParaRPr lang="es-ES" sz="2800" b="0" i="0" dirty="0">
              <a:effectLst/>
              <a:latin typeface="trebuchet ms" panose="020B0603020202020204" pitchFamily="34" charset="0"/>
            </a:endParaRPr>
          </a:p>
          <a:p>
            <a:r>
              <a:rPr lang="es-ES" sz="2800" b="0" i="0" dirty="0">
                <a:effectLst/>
                <a:latin typeface="trebuchet ms" panose="020B0603020202020204" pitchFamily="34" charset="0"/>
              </a:rPr>
              <a:t>es un lenguaje proporcionado por el sistema de gestión de base de datos que permite a los usuarios de la misma llevar a cabo las tareas de definición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0EC9B3-A6E7-4172-A0AF-FEB3F7DC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61" y="2665379"/>
            <a:ext cx="5280982" cy="26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1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F3C5DF-3F26-4E57-81E6-CECA1EC7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28" y="215570"/>
            <a:ext cx="5718544" cy="17192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F4E79-DADC-43EA-9C7A-3E67047F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8452"/>
            <a:ext cx="4333672" cy="444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DML</a:t>
            </a:r>
          </a:p>
          <a:p>
            <a:r>
              <a:rPr lang="es-ES" sz="2800" b="0" i="0" dirty="0">
                <a:effectLst/>
                <a:latin typeface="trebuchet ms" panose="020B0603020202020204" pitchFamily="34" charset="0"/>
              </a:rPr>
              <a:t>es un idioma proporcionado por los sistemas gestores de bases de datos que permite a los usuarios de la misma llevar a cabo las tareas de consulta o modificación de los datos contenidos</a:t>
            </a: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EA7D46-B812-4EC0-AEFF-E3C058A16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473" y="2198452"/>
            <a:ext cx="6750996" cy="42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751ED-2D53-417B-91B8-4613401392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30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n-US" dirty="0"/>
              <a:t>3.-Que </a:t>
            </a:r>
            <a:r>
              <a:rPr lang="en-US" dirty="0" err="1"/>
              <a:t>significa</a:t>
            </a:r>
            <a:r>
              <a:rPr lang="en-US" dirty="0"/>
              <a:t> PRIMARY KEY y FOREIGN KEY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AA42B-C324-4905-984D-8EF95359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err="1"/>
              <a:t>Primary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endParaRPr lang="es-ES" sz="2800" dirty="0"/>
          </a:p>
          <a:p>
            <a:r>
              <a:rPr lang="es-ES" sz="2800" dirty="0"/>
              <a:t>Como su nombre lo indica es como una llave que permite hacer única un dato de un producto o una identificación, esta no puede ser repetida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75FA6E-0F0D-4D32-BB66-EF3A417DA80D}"/>
              </a:ext>
            </a:extLst>
          </p:cNvPr>
          <p:cNvSpPr txBox="1"/>
          <p:nvPr/>
        </p:nvSpPr>
        <p:spPr>
          <a:xfrm>
            <a:off x="6575898" y="2194560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Foreign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Este se encarga de relacionar tablas por medio del </a:t>
            </a:r>
            <a:r>
              <a:rPr lang="es-ES" sz="2800" dirty="0" err="1"/>
              <a:t>primary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r>
              <a:rPr lang="es-ES" sz="2800" dirty="0"/>
              <a:t>, estos datos no pueden ser alterados tienen que tener los mismos datos que tiene el </a:t>
            </a:r>
            <a:r>
              <a:rPr lang="es-ES" sz="2800" dirty="0" err="1"/>
              <a:t>primary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9639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3678A-0E85-4346-8486-18F58875CB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3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s-ES" dirty="0"/>
              <a:t>4.-Defina que es una TABLA y el uso de IDENTITY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FC4B4-FB23-4C1D-B467-FA6B2235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Tabla</a:t>
            </a:r>
          </a:p>
          <a:p>
            <a:r>
              <a:rPr lang="es-ES" sz="2800" dirty="0"/>
              <a:t>Es donde se muestran los datos y lo que llevara adentro.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86B001-D818-496F-ACA0-7A3FB2C76681}"/>
              </a:ext>
            </a:extLst>
          </p:cNvPr>
          <p:cNvSpPr txBox="1"/>
          <p:nvPr/>
        </p:nvSpPr>
        <p:spPr>
          <a:xfrm>
            <a:off x="7023370" y="2194560"/>
            <a:ext cx="406616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Identity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0" i="0" dirty="0">
                <a:effectLst/>
              </a:rPr>
              <a:t>Un campo definido como "</a:t>
            </a:r>
            <a:r>
              <a:rPr lang="es-ES" sz="2400" b="0" i="0" dirty="0" err="1">
                <a:effectLst/>
              </a:rPr>
              <a:t>identity</a:t>
            </a:r>
            <a:r>
              <a:rPr lang="es-ES" sz="2400" b="0" i="0" dirty="0">
                <a:effectLst/>
              </a:rPr>
              <a:t>" generalmente se establece como clave primaria. Un campo "</a:t>
            </a:r>
            <a:r>
              <a:rPr lang="es-ES" sz="2400" b="0" i="0" dirty="0" err="1">
                <a:effectLst/>
              </a:rPr>
              <a:t>identity</a:t>
            </a:r>
            <a:r>
              <a:rPr lang="es-ES" sz="2400" b="0" i="0" dirty="0">
                <a:effectLst/>
              </a:rPr>
              <a:t>" no es editable, es decir, no se puede ingresar un valor ni actualizarlo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20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FDD2-C953-4155-8F59-B4259F787CE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3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s-ES" dirty="0"/>
              <a:t>5.-Para que se utiliza la cláusula WHERE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C152B-39B0-4790-94DE-746A6ADE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388157" cy="4024125"/>
          </a:xfrm>
        </p:spPr>
        <p:txBody>
          <a:bodyPr>
            <a:normAutofit/>
          </a:bodyPr>
          <a:lstStyle/>
          <a:p>
            <a:r>
              <a:rPr lang="es-ES" sz="2800" dirty="0"/>
              <a:t>Se utiliza para realizar consultas muy especificas en la base de datos, ya sea para ver nombres de equipos, las materias, cuantas personas tienen mas edad o menos entre muchas mas cosas. </a:t>
            </a:r>
          </a:p>
        </p:txBody>
      </p:sp>
    </p:spTree>
    <p:extLst>
      <p:ext uri="{BB962C8B-B14F-4D97-AF65-F5344CB8AC3E}">
        <p14:creationId xmlns:p14="http://schemas.microsoft.com/office/powerpoint/2010/main" val="18631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551F3-EB8C-4FAB-81F1-F3E2EAA5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974" y="764373"/>
            <a:ext cx="7576226" cy="1293028"/>
          </a:xfrm>
          <a:solidFill>
            <a:srgbClr val="003300"/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/>
          <a:lstStyle/>
          <a:p>
            <a:r>
              <a:rPr lang="es-ES" dirty="0"/>
              <a:t>6.-Para que se utiliza la instrucción INNER JOIN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08921-AA4E-4FF4-9681-2E7E0CAB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El </a:t>
            </a:r>
            <a:r>
              <a:rPr lang="es-ES" sz="3200" dirty="0" err="1"/>
              <a:t>inner</a:t>
            </a:r>
            <a:r>
              <a:rPr lang="es-ES" sz="3200" dirty="0"/>
              <a:t> </a:t>
            </a:r>
            <a:r>
              <a:rPr lang="es-ES" sz="3200" dirty="0" err="1"/>
              <a:t>join</a:t>
            </a:r>
            <a:r>
              <a:rPr lang="es-ES" sz="3200" dirty="0"/>
              <a:t> se utiliza para juntar las tablas algo </a:t>
            </a:r>
            <a:r>
              <a:rPr lang="es-ES" sz="3200" dirty="0" err="1"/>
              <a:t>asi</a:t>
            </a:r>
            <a:r>
              <a:rPr lang="es-ES" sz="3200" dirty="0"/>
              <a:t> como una </a:t>
            </a:r>
            <a:r>
              <a:rPr lang="es-ES" sz="3200" dirty="0" err="1"/>
              <a:t>relacion</a:t>
            </a:r>
            <a:r>
              <a:rPr lang="es-ES" sz="3200" dirty="0"/>
              <a:t>, para poder hacer esto las tablas deben tener mínimo un dato en común para que este funcione.</a:t>
            </a:r>
          </a:p>
        </p:txBody>
      </p:sp>
    </p:spTree>
    <p:extLst>
      <p:ext uri="{BB962C8B-B14F-4D97-AF65-F5344CB8AC3E}">
        <p14:creationId xmlns:p14="http://schemas.microsoft.com/office/powerpoint/2010/main" val="55736599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258</TotalTime>
  <Words>500</Words>
  <Application>Microsoft Office PowerPoint</Application>
  <PresentationFormat>Panorámica</PresentationFormat>
  <Paragraphs>39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trebuchet ms</vt:lpstr>
      <vt:lpstr>Estela de condensación</vt:lpstr>
      <vt:lpstr>Evaluación procesual Hito-3</vt:lpstr>
      <vt:lpstr>Manejo de conceptos</vt:lpstr>
      <vt:lpstr>1.-Adjuntar el diagrama E-R GENERADO por su editor</vt:lpstr>
      <vt:lpstr>2.-Que es DDL y DML</vt:lpstr>
      <vt:lpstr>Presentación de PowerPoint</vt:lpstr>
      <vt:lpstr>3.-Que significa PRIMARY KEY y FOREIGN KEY</vt:lpstr>
      <vt:lpstr>4.-Defina que es una TABLA y el uso de IDENTITY</vt:lpstr>
      <vt:lpstr>5.-Para que se utiliza la cláusula WHERE</vt:lpstr>
      <vt:lpstr>6.-Para que se utiliza la instrucción INNER JOIN</vt:lpstr>
      <vt:lpstr>7.-Ejemplo de INNER JOIN</vt:lpstr>
      <vt:lpstr>8.-Ejemplo de LEFT JOIN </vt:lpstr>
      <vt:lpstr>9.-Ejemplo de RIGHT JOIN</vt:lpstr>
      <vt:lpstr>10.-Crear 3 tablas y crear una consulta SQL que muestra el uso de INNER JOIN</vt:lpstr>
      <vt:lpstr>Manejo de Consultas</vt:lpstr>
      <vt:lpstr>1.-Mostrar que jugadores que son del equipo equ-222</vt:lpstr>
      <vt:lpstr>2.-Mostrar que jugadores(nombres, apellidos) que juegan en la sede de El Alto.</vt:lpstr>
      <vt:lpstr>3.-Mostrar aquellos jugadores mayores o igual a 21 años que sean de la categoría VARONES.</vt:lpstr>
      <vt:lpstr>4.-Mostrar a todos los estudiantes en donde su apellido empiece con la letra S. </vt:lpstr>
      <vt:lpstr>5.-Mostrar que equipos forman parte del campeonato camp-111 y además sean de la categoría MUJERES. </vt:lpstr>
      <vt:lpstr>6.-Mostrar el nombre del equipo del jugador con id_jugador igual a jug-333</vt:lpstr>
      <vt:lpstr>7.-Crear una consulta SQL que maneje las 3 tablas de la base de datos. </vt:lpstr>
      <vt:lpstr>8.-¿Qué estrategia utilizaría para determinar cuántos equipos inscritos hay?</vt:lpstr>
      <vt:lpstr>9.-¿Qué estrategia utilizaría para determinar cuántos jugadores pertenecen a la categoría VARONES o Categoria MUJERES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procesual Hito-3</dc:title>
  <dc:creator>UNIFRANZ</dc:creator>
  <cp:lastModifiedBy>Brayam Machaca</cp:lastModifiedBy>
  <cp:revision>2</cp:revision>
  <dcterms:created xsi:type="dcterms:W3CDTF">2022-10-24T13:38:54Z</dcterms:created>
  <dcterms:modified xsi:type="dcterms:W3CDTF">2022-10-24T21:14:18Z</dcterms:modified>
</cp:coreProperties>
</file>