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9" r:id="rId2"/>
    <p:sldId id="260" r:id="rId3"/>
    <p:sldId id="261" r:id="rId4"/>
    <p:sldId id="262" r:id="rId5"/>
    <p:sldId id="263" r:id="rId6"/>
    <p:sldId id="264" r:id="rId7"/>
    <p:sldId id="297" r:id="rId8"/>
    <p:sldId id="265" r:id="rId9"/>
    <p:sldId id="298" r:id="rId10"/>
    <p:sldId id="266" r:id="rId11"/>
    <p:sldId id="268" r:id="rId12"/>
    <p:sldId id="269" r:id="rId13"/>
    <p:sldId id="270" r:id="rId14"/>
    <p:sldId id="299" r:id="rId15"/>
    <p:sldId id="294" r:id="rId16"/>
    <p:sldId id="295" r:id="rId17"/>
  </p:sldIdLst>
  <p:sldSz cx="9144000" cy="6858000" type="screen4x3"/>
  <p:notesSz cx="6858000" cy="9144000"/>
  <p:embeddedFontLst>
    <p:embeddedFont>
      <p:font typeface="Garamond" panose="02020404030301010803" pitchFamily="18" charset="0"/>
      <p:regular r:id="rId19"/>
      <p:bold r:id="rId20"/>
      <p:italic r:id="rId21"/>
      <p:boldItalic r:id="rId22"/>
    </p:embeddedFont>
    <p:embeddedFont>
      <p:font typeface="Gill Sans" panose="020B0604020202020204" charset="0"/>
      <p:regular r:id="rId23"/>
      <p:bold r:id="rId24"/>
    </p:embeddedFont>
    <p:embeddedFont>
      <p:font typeface="Verdana" panose="020B060403050404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722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723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24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725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726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33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Google Shape;16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44" name="Google Shape;16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45" name="Google Shape;16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Google Shape;1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50" name="Google Shape;17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51" name="Google Shape;17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Google Shape;1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56" name="Google Shape;18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57" name="Google Shape;18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62" name="Google Shape;19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63" name="Google Shape;192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FA207002-2CF2-4C66-A00D-38F570A3C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Google Shape;190;p13:notes">
            <a:extLst>
              <a:ext uri="{FF2B5EF4-FFF2-40B4-BE49-F238E27FC236}">
                <a16:creationId xmlns:a16="http://schemas.microsoft.com/office/drawing/2014/main" id="{69752610-F08C-A483-B4D7-A3A08D8913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62" name="Google Shape;191;p13:notes">
            <a:extLst>
              <a:ext uri="{FF2B5EF4-FFF2-40B4-BE49-F238E27FC236}">
                <a16:creationId xmlns:a16="http://schemas.microsoft.com/office/drawing/2014/main" id="{5F40377C-0AF3-A582-47A2-98D7C09D70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63" name="Google Shape;192;p13:notes">
            <a:extLst>
              <a:ext uri="{FF2B5EF4-FFF2-40B4-BE49-F238E27FC236}">
                <a16:creationId xmlns:a16="http://schemas.microsoft.com/office/drawing/2014/main" id="{65162DA0-E80C-45CE-295F-6DB364109BE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84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25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Google Shape;127;gf686fdfb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4" name="Google Shape;128;gf686fdfb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97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8598" name="Google Shape;13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0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8604" name="Google Shape;14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19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20" name="Google Shape;15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>
          <a:extLst>
            <a:ext uri="{FF2B5EF4-FFF2-40B4-BE49-F238E27FC236}">
              <a16:creationId xmlns:a16="http://schemas.microsoft.com/office/drawing/2014/main" id="{52741076-542C-A21B-C6CB-0BA052B86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50;p8:notes">
            <a:extLst>
              <a:ext uri="{FF2B5EF4-FFF2-40B4-BE49-F238E27FC236}">
                <a16:creationId xmlns:a16="http://schemas.microsoft.com/office/drawing/2014/main" id="{91DB3977-7FE7-7095-6B6F-9AB169B7A8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19" name="Google Shape;151;p8:notes">
            <a:extLst>
              <a:ext uri="{FF2B5EF4-FFF2-40B4-BE49-F238E27FC236}">
                <a16:creationId xmlns:a16="http://schemas.microsoft.com/office/drawing/2014/main" id="{8C59B452-5629-260D-5B15-FF22591EB9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20" name="Google Shape;152;p8:notes">
            <a:extLst>
              <a:ext uri="{FF2B5EF4-FFF2-40B4-BE49-F238E27FC236}">
                <a16:creationId xmlns:a16="http://schemas.microsoft.com/office/drawing/2014/main" id="{D44D0A6F-C64C-765B-B4FA-F3CCCDFFA6C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72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Google Shape;15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30" name="Google Shape;15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31" name="Google Shape;16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>
          <a:extLst>
            <a:ext uri="{FF2B5EF4-FFF2-40B4-BE49-F238E27FC236}">
              <a16:creationId xmlns:a16="http://schemas.microsoft.com/office/drawing/2014/main" id="{4FBFB547-318F-F910-EF63-5F6DB5038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Google Shape;158;p9:notes">
            <a:extLst>
              <a:ext uri="{FF2B5EF4-FFF2-40B4-BE49-F238E27FC236}">
                <a16:creationId xmlns:a16="http://schemas.microsoft.com/office/drawing/2014/main" id="{8FBA7977-8FC4-E1D9-8BBB-6CDEA89D8A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30" name="Google Shape;159;p9:notes">
            <a:extLst>
              <a:ext uri="{FF2B5EF4-FFF2-40B4-BE49-F238E27FC236}">
                <a16:creationId xmlns:a16="http://schemas.microsoft.com/office/drawing/2014/main" id="{3BB6DBAE-DA64-0DAF-44E4-2C3E2A4B77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31" name="Google Shape;160;p9:notes">
            <a:extLst>
              <a:ext uri="{FF2B5EF4-FFF2-40B4-BE49-F238E27FC236}">
                <a16:creationId xmlns:a16="http://schemas.microsoft.com/office/drawing/2014/main" id="{AD591A5E-AED4-4CB3-700B-D9A63CE4B59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59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Google Shape;21;p15"/>
          <p:cNvSpPr txBox="1"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87" name="Google Shape;22;p15"/>
          <p:cNvSpPr txBox="1"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lvl9pPr>
          </a:lstStyle>
          <a:p>
            <a:endParaRPr/>
          </a:p>
        </p:txBody>
      </p:sp>
      <p:sp>
        <p:nvSpPr>
          <p:cNvPr id="1048588" name="Google Shape;23;p15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89" name="Google Shape;24;p15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90" name="Google Shape;25;p15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</a:lvl1pPr>
            <a:lvl2pPr marL="0" lvl="1" indent="0" algn="ctr">
              <a:spcBef>
                <a:spcPts val="0"/>
              </a:spcBef>
              <a:buNone/>
            </a:lvl2pPr>
            <a:lvl3pPr marL="0" lvl="2" indent="0" algn="ctr">
              <a:spcBef>
                <a:spcPts val="0"/>
              </a:spcBef>
              <a:buNone/>
            </a:lvl3pPr>
            <a:lvl4pPr marL="0" lvl="3" indent="0" algn="ctr">
              <a:spcBef>
                <a:spcPts val="0"/>
              </a:spcBef>
              <a:buNone/>
            </a:lvl4pPr>
            <a:lvl5pPr marL="0" lvl="4" indent="0" algn="ctr">
              <a:spcBef>
                <a:spcPts val="0"/>
              </a:spcBef>
              <a:buNone/>
            </a:lvl5pPr>
            <a:lvl6pPr marL="0" lvl="5" indent="0" algn="ctr">
              <a:spcBef>
                <a:spcPts val="0"/>
              </a:spcBef>
              <a:buNone/>
            </a:lvl6pPr>
            <a:lvl7pPr marL="0" lvl="6" indent="0" algn="ctr">
              <a:spcBef>
                <a:spcPts val="0"/>
              </a:spcBef>
              <a:buNone/>
            </a:lvl7pPr>
            <a:lvl8pPr marL="0" lvl="7" indent="0" algn="ctr">
              <a:spcBef>
                <a:spcPts val="0"/>
              </a:spcBef>
              <a:buNone/>
            </a:lvl8pPr>
            <a:lvl9pPr marL="0" lvl="8" indent="0" algn="ctr">
              <a:spcBef>
                <a:spcPts val="0"/>
              </a:spcBef>
              <a:buNone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048591" name="Google Shape;26;p15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2F8DA4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8592" name="Google Shape;27;p15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>
            <a:solidFill>
              <a:srgbClr val="317F92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Google Shape;89;p24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83" name="Google Shape;90;p24"/>
          <p:cNvSpPr txBox="1">
            <a:spLocks noGrp="1"/>
          </p:cNvSpPr>
          <p:nvPr>
            <p:ph type="body" idx="1"/>
          </p:nvPr>
        </p:nvSpPr>
        <p:spPr>
          <a:xfrm rot="5400000">
            <a:off x="2784348" y="99060"/>
            <a:ext cx="4800600" cy="749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</a:lvl1pPr>
            <a:lvl2pPr marL="914400" lvl="1" indent="-3429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9pPr>
          </a:lstStyle>
          <a:p>
            <a:endParaRPr/>
          </a:p>
        </p:txBody>
      </p:sp>
      <p:sp>
        <p:nvSpPr>
          <p:cNvPr id="1048684" name="Google Shape;91;p24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85" name="Google Shape;92;p24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86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</a:lvl1pPr>
            <a:lvl2pPr marL="0" lvl="1" indent="0" algn="ctr">
              <a:spcBef>
                <a:spcPts val="0"/>
              </a:spcBef>
              <a:buNone/>
            </a:lvl2pPr>
            <a:lvl3pPr marL="0" lvl="2" indent="0" algn="ctr">
              <a:spcBef>
                <a:spcPts val="0"/>
              </a:spcBef>
              <a:buNone/>
            </a:lvl3pPr>
            <a:lvl4pPr marL="0" lvl="3" indent="0" algn="ctr">
              <a:spcBef>
                <a:spcPts val="0"/>
              </a:spcBef>
              <a:buNone/>
            </a:lvl4pPr>
            <a:lvl5pPr marL="0" lvl="4" indent="0" algn="ctr">
              <a:spcBef>
                <a:spcPts val="0"/>
              </a:spcBef>
              <a:buNone/>
            </a:lvl5pPr>
            <a:lvl6pPr marL="0" lvl="5" indent="0" algn="ctr">
              <a:spcBef>
                <a:spcPts val="0"/>
              </a:spcBef>
              <a:buNone/>
            </a:lvl6pPr>
            <a:lvl7pPr marL="0" lvl="6" indent="0" algn="ctr">
              <a:spcBef>
                <a:spcPts val="0"/>
              </a:spcBef>
              <a:buNone/>
            </a:lvl7pPr>
            <a:lvl8pPr marL="0" lvl="7" indent="0" algn="ctr">
              <a:spcBef>
                <a:spcPts val="0"/>
              </a:spcBef>
              <a:buNone/>
            </a:lvl8pPr>
            <a:lvl9pPr marL="0" lvl="8" indent="0" algn="ctr">
              <a:spcBef>
                <a:spcPts val="0"/>
              </a:spcBef>
              <a:buNone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Google Shape;95;p25"/>
          <p:cNvSpPr txBox="1">
            <a:spLocks noGrp="1"/>
          </p:cNvSpPr>
          <p:nvPr>
            <p:ph type="title"/>
          </p:nvPr>
        </p:nvSpPr>
        <p:spPr>
          <a:xfrm rot="5400000">
            <a:off x="4846637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9" name="Google Shape;96;p25"/>
          <p:cNvSpPr txBox="1">
            <a:spLocks noGrp="1"/>
          </p:cNvSpPr>
          <p:nvPr>
            <p:ph type="body" idx="1"/>
          </p:nvPr>
        </p:nvSpPr>
        <p:spPr>
          <a:xfrm rot="5400000">
            <a:off x="9985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</a:lvl1pPr>
            <a:lvl2pPr marL="914400" lvl="1" indent="-3429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9pPr>
          </a:lstStyle>
          <a:p>
            <a:endParaRPr/>
          </a:p>
        </p:txBody>
      </p:sp>
      <p:sp>
        <p:nvSpPr>
          <p:cNvPr id="1048670" name="Google Shape;97;p25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71" name="Google Shape;98;p25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72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</a:lvl1pPr>
            <a:lvl2pPr marL="0" lvl="1" indent="0" algn="ctr">
              <a:spcBef>
                <a:spcPts val="0"/>
              </a:spcBef>
              <a:buNone/>
            </a:lvl2pPr>
            <a:lvl3pPr marL="0" lvl="2" indent="0" algn="ctr">
              <a:spcBef>
                <a:spcPts val="0"/>
              </a:spcBef>
              <a:buNone/>
            </a:lvl3pPr>
            <a:lvl4pPr marL="0" lvl="3" indent="0" algn="ctr">
              <a:spcBef>
                <a:spcPts val="0"/>
              </a:spcBef>
              <a:buNone/>
            </a:lvl4pPr>
            <a:lvl5pPr marL="0" lvl="4" indent="0" algn="ctr">
              <a:spcBef>
                <a:spcPts val="0"/>
              </a:spcBef>
              <a:buNone/>
            </a:lvl5pPr>
            <a:lvl6pPr marL="0" lvl="5" indent="0" algn="ctr">
              <a:spcBef>
                <a:spcPts val="0"/>
              </a:spcBef>
              <a:buNone/>
            </a:lvl6pPr>
            <a:lvl7pPr marL="0" lvl="6" indent="0" algn="ctr">
              <a:spcBef>
                <a:spcPts val="0"/>
              </a:spcBef>
              <a:buNone/>
            </a:lvl7pPr>
            <a:lvl8pPr marL="0" lvl="7" indent="0" algn="ctr">
              <a:spcBef>
                <a:spcPts val="0"/>
              </a:spcBef>
              <a:buNone/>
            </a:lvl8pPr>
            <a:lvl9pPr marL="0" lvl="8" indent="0" algn="ctr">
              <a:spcBef>
                <a:spcPts val="0"/>
              </a:spcBef>
              <a:buNone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Google Shape;29;p16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06" name="Google Shape;30;p16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</a:lvl1pPr>
            <a:lvl2pPr marL="914400" lvl="1" indent="-3429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9pPr>
          </a:lstStyle>
          <a:p>
            <a:endParaRPr/>
          </a:p>
        </p:txBody>
      </p:sp>
      <p:sp>
        <p:nvSpPr>
          <p:cNvPr id="1048607" name="Google Shape;31;p16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08" name="Google Shape;32;p16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09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</a:lvl1pPr>
            <a:lvl2pPr marL="0" lvl="1" indent="0" algn="ctr">
              <a:spcBef>
                <a:spcPts val="0"/>
              </a:spcBef>
              <a:buNone/>
            </a:lvl2pPr>
            <a:lvl3pPr marL="0" lvl="2" indent="0" algn="ctr">
              <a:spcBef>
                <a:spcPts val="0"/>
              </a:spcBef>
              <a:buNone/>
            </a:lvl3pPr>
            <a:lvl4pPr marL="0" lvl="3" indent="0" algn="ctr">
              <a:spcBef>
                <a:spcPts val="0"/>
              </a:spcBef>
              <a:buNone/>
            </a:lvl4pPr>
            <a:lvl5pPr marL="0" lvl="4" indent="0" algn="ctr">
              <a:spcBef>
                <a:spcPts val="0"/>
              </a:spcBef>
              <a:buNone/>
            </a:lvl5pPr>
            <a:lvl6pPr marL="0" lvl="5" indent="0" algn="ctr">
              <a:spcBef>
                <a:spcPts val="0"/>
              </a:spcBef>
              <a:buNone/>
            </a:lvl6pPr>
            <a:lvl7pPr marL="0" lvl="6" indent="0" algn="ctr">
              <a:spcBef>
                <a:spcPts val="0"/>
              </a:spcBef>
              <a:buNone/>
            </a:lvl7pPr>
            <a:lvl8pPr marL="0" lvl="7" indent="0" algn="ctr">
              <a:spcBef>
                <a:spcPts val="0"/>
              </a:spcBef>
              <a:buNone/>
            </a:lvl8pPr>
            <a:lvl9pPr marL="0" lvl="8" indent="0" algn="ctr">
              <a:spcBef>
                <a:spcPts val="0"/>
              </a:spcBef>
              <a:buNone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Google Shape;35;p17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8688" name="Google Shape;36;p17"/>
          <p:cNvSpPr txBox="1"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89" name="Google Shape;37;p17"/>
          <p:cNvSpPr txBox="1"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9pPr>
          </a:lstStyle>
          <a:p>
            <a:endParaRPr/>
          </a:p>
        </p:txBody>
      </p:sp>
      <p:sp>
        <p:nvSpPr>
          <p:cNvPr id="1048690" name="Google Shape;38;p17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91" name="Google Shape;39;p17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92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</a:lvl1pPr>
            <a:lvl2pPr marL="0" lvl="1" indent="0" algn="ctr">
              <a:spcBef>
                <a:spcPts val="0"/>
              </a:spcBef>
              <a:buNone/>
            </a:lvl2pPr>
            <a:lvl3pPr marL="0" lvl="2" indent="0" algn="ctr">
              <a:spcBef>
                <a:spcPts val="0"/>
              </a:spcBef>
              <a:buNone/>
            </a:lvl3pPr>
            <a:lvl4pPr marL="0" lvl="3" indent="0" algn="ctr">
              <a:spcBef>
                <a:spcPts val="0"/>
              </a:spcBef>
              <a:buNone/>
            </a:lvl4pPr>
            <a:lvl5pPr marL="0" lvl="4" indent="0" algn="ctr">
              <a:spcBef>
                <a:spcPts val="0"/>
              </a:spcBef>
              <a:buNone/>
            </a:lvl5pPr>
            <a:lvl6pPr marL="0" lvl="5" indent="0" algn="ctr">
              <a:spcBef>
                <a:spcPts val="0"/>
              </a:spcBef>
              <a:buNone/>
            </a:lvl6pPr>
            <a:lvl7pPr marL="0" lvl="6" indent="0" algn="ctr">
              <a:spcBef>
                <a:spcPts val="0"/>
              </a:spcBef>
              <a:buNone/>
            </a:lvl7pPr>
            <a:lvl8pPr marL="0" lvl="7" indent="0" algn="ctr">
              <a:spcBef>
                <a:spcPts val="0"/>
              </a:spcBef>
              <a:buNone/>
            </a:lvl8pPr>
            <a:lvl9pPr marL="0" lvl="8" indent="0" algn="ctr">
              <a:spcBef>
                <a:spcPts val="0"/>
              </a:spcBef>
              <a:buNone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048693" name="Google Shape;41;p17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6F6A5F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8694" name="Google Shape;42;p1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2F8DA4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8695" name="Google Shape;43;p17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>
            <a:solidFill>
              <a:srgbClr val="317F92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Google Shape;45;p18"/>
          <p:cNvSpPr txBox="1"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97" name="Google Shape;46;p18"/>
          <p:cNvSpPr txBox="1">
            <a:spLocks noGrp="1"/>
          </p:cNvSpPr>
          <p:nvPr>
            <p:ph type="body" idx="1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08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9pPr>
          </a:lstStyle>
          <a:p>
            <a:endParaRPr/>
          </a:p>
        </p:txBody>
      </p:sp>
      <p:sp>
        <p:nvSpPr>
          <p:cNvPr id="1048698" name="Google Shape;47;p18"/>
          <p:cNvSpPr txBox="1">
            <a:spLocks noGrp="1"/>
          </p:cNvSpPr>
          <p:nvPr>
            <p:ph type="body" idx="2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08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9pPr>
          </a:lstStyle>
          <a:p>
            <a:endParaRPr/>
          </a:p>
        </p:txBody>
      </p:sp>
      <p:sp>
        <p:nvSpPr>
          <p:cNvPr id="1048699" name="Google Shape;48;p18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00" name="Google Shape;49;p18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01" name="Google Shape;50;p18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</a:lvl1pPr>
            <a:lvl2pPr marL="0" lvl="1" indent="0" algn="ctr">
              <a:spcBef>
                <a:spcPts val="0"/>
              </a:spcBef>
              <a:buNone/>
            </a:lvl2pPr>
            <a:lvl3pPr marL="0" lvl="2" indent="0" algn="ctr">
              <a:spcBef>
                <a:spcPts val="0"/>
              </a:spcBef>
              <a:buNone/>
            </a:lvl3pPr>
            <a:lvl4pPr marL="0" lvl="3" indent="0" algn="ctr">
              <a:spcBef>
                <a:spcPts val="0"/>
              </a:spcBef>
              <a:buNone/>
            </a:lvl4pPr>
            <a:lvl5pPr marL="0" lvl="4" indent="0" algn="ctr">
              <a:spcBef>
                <a:spcPts val="0"/>
              </a:spcBef>
              <a:buNone/>
            </a:lvl5pPr>
            <a:lvl6pPr marL="0" lvl="5" indent="0" algn="ctr">
              <a:spcBef>
                <a:spcPts val="0"/>
              </a:spcBef>
              <a:buNone/>
            </a:lvl6pPr>
            <a:lvl7pPr marL="0" lvl="6" indent="0" algn="ctr">
              <a:spcBef>
                <a:spcPts val="0"/>
              </a:spcBef>
              <a:buNone/>
            </a:lvl7pPr>
            <a:lvl8pPr marL="0" lvl="7" indent="0" algn="ctr">
              <a:spcBef>
                <a:spcPts val="0"/>
              </a:spcBef>
              <a:buNone/>
            </a:lvl8pPr>
            <a:lvl9pPr marL="0" lvl="8" indent="0" algn="ctr">
              <a:spcBef>
                <a:spcPts val="0"/>
              </a:spcBef>
              <a:buNone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Google Shape;52;p19"/>
          <p:cNvSpPr txBox="1"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500"/>
              <a:buFont typeface="Gill Sans"/>
              <a:buNone/>
              <a:defRPr sz="45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03" name="Google Shape;53;p19"/>
          <p:cNvSpPr txBox="1"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sz="19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9pPr>
          </a:lstStyle>
          <a:p>
            <a:endParaRPr/>
          </a:p>
        </p:txBody>
      </p:sp>
      <p:sp>
        <p:nvSpPr>
          <p:cNvPr id="1048704" name="Google Shape;54;p19"/>
          <p:cNvSpPr txBox="1">
            <a:spLocks noGrp="1"/>
          </p:cNvSpPr>
          <p:nvPr>
            <p:ph type="body" idx="2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sz="19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9pPr>
          </a:lstStyle>
          <a:p>
            <a:endParaRPr/>
          </a:p>
        </p:txBody>
      </p:sp>
      <p:sp>
        <p:nvSpPr>
          <p:cNvPr id="1048705" name="Google Shape;55;p19"/>
          <p:cNvSpPr txBox="1">
            <a:spLocks noGrp="1"/>
          </p:cNvSpPr>
          <p:nvPr>
            <p:ph type="body" idx="3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w="10775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9pPr>
          </a:lstStyle>
          <a:p>
            <a:endParaRPr/>
          </a:p>
        </p:txBody>
      </p:sp>
      <p:sp>
        <p:nvSpPr>
          <p:cNvPr id="1048706" name="Google Shape;56;p19"/>
          <p:cNvSpPr txBox="1">
            <a:spLocks noGrp="1"/>
          </p:cNvSpPr>
          <p:nvPr>
            <p:ph type="body" idx="4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w="10775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9pPr>
          </a:lstStyle>
          <a:p>
            <a:endParaRPr/>
          </a:p>
        </p:txBody>
      </p:sp>
      <p:sp>
        <p:nvSpPr>
          <p:cNvPr id="1048707" name="Google Shape;57;p19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08" name="Google Shape;58;p19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09" name="Google Shape;59;p19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</a:lvl1pPr>
            <a:lvl2pPr marL="0" lvl="1" indent="0" algn="ctr">
              <a:spcBef>
                <a:spcPts val="0"/>
              </a:spcBef>
              <a:buNone/>
            </a:lvl2pPr>
            <a:lvl3pPr marL="0" lvl="2" indent="0" algn="ctr">
              <a:spcBef>
                <a:spcPts val="0"/>
              </a:spcBef>
              <a:buNone/>
            </a:lvl3pPr>
            <a:lvl4pPr marL="0" lvl="3" indent="0" algn="ctr">
              <a:spcBef>
                <a:spcPts val="0"/>
              </a:spcBef>
              <a:buNone/>
            </a:lvl4pPr>
            <a:lvl5pPr marL="0" lvl="4" indent="0" algn="ctr">
              <a:spcBef>
                <a:spcPts val="0"/>
              </a:spcBef>
              <a:buNone/>
            </a:lvl5pPr>
            <a:lvl6pPr marL="0" lvl="5" indent="0" algn="ctr">
              <a:spcBef>
                <a:spcPts val="0"/>
              </a:spcBef>
              <a:buNone/>
            </a:lvl6pPr>
            <a:lvl7pPr marL="0" lvl="6" indent="0" algn="ctr">
              <a:spcBef>
                <a:spcPts val="0"/>
              </a:spcBef>
              <a:buNone/>
            </a:lvl7pPr>
            <a:lvl8pPr marL="0" lvl="7" indent="0" algn="ctr">
              <a:spcBef>
                <a:spcPts val="0"/>
              </a:spcBef>
              <a:buNone/>
            </a:lvl8pPr>
            <a:lvl9pPr marL="0" lvl="8" indent="0" algn="ctr">
              <a:spcBef>
                <a:spcPts val="0"/>
              </a:spcBef>
              <a:buNone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Google Shape;61;p20"/>
          <p:cNvSpPr txBox="1"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5" name="Google Shape;62;p20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6" name="Google Shape;63;p20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7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</a:lvl1pPr>
            <a:lvl2pPr marL="0" lvl="1" indent="0" algn="ctr">
              <a:spcBef>
                <a:spcPts val="0"/>
              </a:spcBef>
              <a:buNone/>
            </a:lvl2pPr>
            <a:lvl3pPr marL="0" lvl="2" indent="0" algn="ctr">
              <a:spcBef>
                <a:spcPts val="0"/>
              </a:spcBef>
              <a:buNone/>
            </a:lvl3pPr>
            <a:lvl4pPr marL="0" lvl="3" indent="0" algn="ctr">
              <a:spcBef>
                <a:spcPts val="0"/>
              </a:spcBef>
              <a:buNone/>
            </a:lvl4pPr>
            <a:lvl5pPr marL="0" lvl="4" indent="0" algn="ctr">
              <a:spcBef>
                <a:spcPts val="0"/>
              </a:spcBef>
              <a:buNone/>
            </a:lvl5pPr>
            <a:lvl6pPr marL="0" lvl="5" indent="0" algn="ctr">
              <a:spcBef>
                <a:spcPts val="0"/>
              </a:spcBef>
              <a:buNone/>
            </a:lvl6pPr>
            <a:lvl7pPr marL="0" lvl="6" indent="0" algn="ctr">
              <a:spcBef>
                <a:spcPts val="0"/>
              </a:spcBef>
              <a:buNone/>
            </a:lvl7pPr>
            <a:lvl8pPr marL="0" lvl="7" indent="0" algn="ctr">
              <a:spcBef>
                <a:spcPts val="0"/>
              </a:spcBef>
              <a:buNone/>
            </a:lvl8pPr>
            <a:lvl9pPr marL="0" lvl="8" indent="0" algn="ctr">
              <a:spcBef>
                <a:spcPts val="0"/>
              </a:spcBef>
              <a:buNone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Google Shape;66;p21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8711" name="Google Shape;67;p21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12" name="Google Shape;68;p21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13" name="Google Shape;69;p21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</a:lvl1pPr>
            <a:lvl2pPr marL="0" lvl="1" indent="0" algn="ctr">
              <a:spcBef>
                <a:spcPts val="0"/>
              </a:spcBef>
              <a:buNone/>
            </a:lvl2pPr>
            <a:lvl3pPr marL="0" lvl="2" indent="0" algn="ctr">
              <a:spcBef>
                <a:spcPts val="0"/>
              </a:spcBef>
              <a:buNone/>
            </a:lvl3pPr>
            <a:lvl4pPr marL="0" lvl="3" indent="0" algn="ctr">
              <a:spcBef>
                <a:spcPts val="0"/>
              </a:spcBef>
              <a:buNone/>
            </a:lvl4pPr>
            <a:lvl5pPr marL="0" lvl="4" indent="0" algn="ctr">
              <a:spcBef>
                <a:spcPts val="0"/>
              </a:spcBef>
              <a:buNone/>
            </a:lvl5pPr>
            <a:lvl6pPr marL="0" lvl="5" indent="0" algn="ctr">
              <a:spcBef>
                <a:spcPts val="0"/>
              </a:spcBef>
              <a:buNone/>
            </a:lvl6pPr>
            <a:lvl7pPr marL="0" lvl="6" indent="0" algn="ctr">
              <a:spcBef>
                <a:spcPts val="0"/>
              </a:spcBef>
              <a:buNone/>
            </a:lvl7pPr>
            <a:lvl8pPr marL="0" lvl="7" indent="0" algn="ctr">
              <a:spcBef>
                <a:spcPts val="0"/>
              </a:spcBef>
              <a:buNone/>
            </a:lvl8pPr>
            <a:lvl9pPr marL="0" lvl="8" indent="0" algn="ctr">
              <a:spcBef>
                <a:spcPts val="0"/>
              </a:spcBef>
              <a:buNone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048714" name="Google Shape;70;p21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6F6A5F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Google Shape;72;p22"/>
          <p:cNvSpPr txBox="1"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200"/>
              <a:buFont typeface="Gill Sans"/>
              <a:buNone/>
              <a:defRPr sz="22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16" name="Google Shape;73;p22"/>
          <p:cNvSpPr txBox="1">
            <a:spLocks noGrp="1"/>
          </p:cNvSpPr>
          <p:nvPr>
            <p:ph type="body" idx="1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9pPr>
          </a:lstStyle>
          <a:p>
            <a:endParaRPr/>
          </a:p>
        </p:txBody>
      </p:sp>
      <p:sp>
        <p:nvSpPr>
          <p:cNvPr id="1048717" name="Google Shape;74;p22"/>
          <p:cNvSpPr txBox="1">
            <a:spLocks noGrp="1"/>
          </p:cNvSpPr>
          <p:nvPr>
            <p:ph type="body" idx="2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9pPr>
          </a:lstStyle>
          <a:p>
            <a:endParaRPr/>
          </a:p>
        </p:txBody>
      </p:sp>
      <p:sp>
        <p:nvSpPr>
          <p:cNvPr id="1048718" name="Google Shape;75;p22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19" name="Google Shape;76;p22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20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</a:lvl1pPr>
            <a:lvl2pPr marL="0" lvl="1" indent="0" algn="ctr">
              <a:spcBef>
                <a:spcPts val="0"/>
              </a:spcBef>
              <a:buNone/>
            </a:lvl2pPr>
            <a:lvl3pPr marL="0" lvl="2" indent="0" algn="ctr">
              <a:spcBef>
                <a:spcPts val="0"/>
              </a:spcBef>
              <a:buNone/>
            </a:lvl3pPr>
            <a:lvl4pPr marL="0" lvl="3" indent="0" algn="ctr">
              <a:spcBef>
                <a:spcPts val="0"/>
              </a:spcBef>
              <a:buNone/>
            </a:lvl4pPr>
            <a:lvl5pPr marL="0" lvl="4" indent="0" algn="ctr">
              <a:spcBef>
                <a:spcPts val="0"/>
              </a:spcBef>
              <a:buNone/>
            </a:lvl5pPr>
            <a:lvl6pPr marL="0" lvl="5" indent="0" algn="ctr">
              <a:spcBef>
                <a:spcPts val="0"/>
              </a:spcBef>
              <a:buNone/>
            </a:lvl6pPr>
            <a:lvl7pPr marL="0" lvl="6" indent="0" algn="ctr">
              <a:spcBef>
                <a:spcPts val="0"/>
              </a:spcBef>
              <a:buNone/>
            </a:lvl7pPr>
            <a:lvl8pPr marL="0" lvl="7" indent="0" algn="ctr">
              <a:spcBef>
                <a:spcPts val="0"/>
              </a:spcBef>
              <a:buNone/>
            </a:lvl8pPr>
            <a:lvl9pPr marL="0" lvl="8" indent="0" algn="ctr">
              <a:spcBef>
                <a:spcPts val="0"/>
              </a:spcBef>
              <a:buNone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Google Shape;79;p23"/>
          <p:cNvSpPr txBox="1"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100"/>
              <a:buFont typeface="Gill Sans"/>
              <a:buNone/>
              <a:defRPr sz="21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74" name="Google Shape;80;p23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75" name="Google Shape;81;p23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76" name="Google Shape;82;p23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</a:lvl1pPr>
            <a:lvl2pPr marL="0" lvl="1" indent="0" algn="ctr">
              <a:spcBef>
                <a:spcPts val="0"/>
              </a:spcBef>
              <a:buNone/>
            </a:lvl2pPr>
            <a:lvl3pPr marL="0" lvl="2" indent="0" algn="ctr">
              <a:spcBef>
                <a:spcPts val="0"/>
              </a:spcBef>
              <a:buNone/>
            </a:lvl3pPr>
            <a:lvl4pPr marL="0" lvl="3" indent="0" algn="ctr">
              <a:spcBef>
                <a:spcPts val="0"/>
              </a:spcBef>
              <a:buNone/>
            </a:lvl4pPr>
            <a:lvl5pPr marL="0" lvl="4" indent="0" algn="ctr">
              <a:spcBef>
                <a:spcPts val="0"/>
              </a:spcBef>
              <a:buNone/>
            </a:lvl5pPr>
            <a:lvl6pPr marL="0" lvl="5" indent="0" algn="ctr">
              <a:spcBef>
                <a:spcPts val="0"/>
              </a:spcBef>
              <a:buNone/>
            </a:lvl6pPr>
            <a:lvl7pPr marL="0" lvl="6" indent="0" algn="ctr">
              <a:spcBef>
                <a:spcPts val="0"/>
              </a:spcBef>
              <a:buNone/>
            </a:lvl7pPr>
            <a:lvl8pPr marL="0" lvl="7" indent="0" algn="ctr">
              <a:spcBef>
                <a:spcPts val="0"/>
              </a:spcBef>
              <a:buNone/>
            </a:lvl8pPr>
            <a:lvl9pPr marL="0" lvl="8" indent="0" algn="ctr">
              <a:spcBef>
                <a:spcPts val="0"/>
              </a:spcBef>
              <a:buNone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048677" name="Google Shape;83;p23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500" dist="18500" dir="5400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274300" rIns="91425" bIns="45700" anchor="t" anchorCtr="0">
            <a:normAutofit/>
          </a:bodyPr>
          <a:lstStyle/>
          <a:p>
            <a:pPr marL="0" marR="0" lvl="0" indent="0" algn="l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8678" name="Google Shape;84;p23"/>
          <p:cNvSpPr>
            <a:spLocks noGrp="1"/>
          </p:cNvSpPr>
          <p:nvPr>
            <p:ph type="pic" idx="2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2743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48679" name="Google Shape;85;p23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25400" dir="3300000" sx="96000" sy="96000" algn="tl" rotWithShape="0">
              <a:srgbClr val="EAD8B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8680" name="Google Shape;86;p23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25400" dir="3300000" sx="96000" sy="96000" algn="tl" rotWithShape="0">
              <a:schemeClr val="lt2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8681" name="Google Shape;87;p23"/>
          <p:cNvSpPr txBox="1">
            <a:spLocks noGrp="1"/>
          </p:cNvSpPr>
          <p:nvPr>
            <p:ph type="body" idx="1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marL="1371600" lvl="2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marL="1828800" lvl="3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90000" sy="90000" flip="xy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0;p14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rgbClr val="FEF9F3">
              <a:alpha val="32941"/>
            </a:srgbClr>
          </a:solidFill>
          <a:ln w="9525" cap="rnd" cmpd="sng">
            <a:solidFill>
              <a:srgbClr val="D1C1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8577" name="Google Shape;11;p14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0" cap="rnd" cmpd="sng">
            <a:solidFill>
              <a:srgbClr val="FFF5DB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25400" dir="5400000" algn="tl" rotWithShape="0">
              <a:srgbClr val="ADA48C">
                <a:alpha val="8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8578" name="Google Shape;12;p14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C5B390"/>
            </a:solidFill>
            <a:prstDash val="solid"/>
            <a:round/>
            <a:headEnd type="none" w="sm" len="sm"/>
            <a:tailEnd type="none" w="sm" len="sm"/>
          </a:ln>
          <a:effectLst>
            <a:outerShdw blurRad="12700" dist="15000" dir="4500000" algn="tl" rotWithShape="0">
              <a:srgbClr val="564E4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8579" name="Google Shape;13;p14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8580" name="Google Shape;14;p14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 sz="4300" b="0" i="0" u="none" strike="noStrike" cap="non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8581" name="Google Shape;15;p14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48582" name="Google Shape;16;p14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48583" name="Google Shape;17;p14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48584" name="Google Shape;18;p14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048585" name="Google Shape;19;p14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6F6A5F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Title 1"/>
          <p:cNvSpPr>
            <a:spLocks noGrp="1"/>
          </p:cNvSpPr>
          <p:nvPr/>
        </p:nvSpPr>
        <p:spPr>
          <a:xfrm>
            <a:off x="1111045" y="1594639"/>
            <a:ext cx="7772400" cy="1834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/>
              </a:rPr>
              <a:t>Prediction of Brain Stroke using Machine Learning</a:t>
            </a:r>
            <a:endParaRPr lang="en-US" sz="4000" dirty="0"/>
          </a:p>
        </p:txBody>
      </p:sp>
      <p:sp>
        <p:nvSpPr>
          <p:cNvPr id="1048728" name="Subtitle 2"/>
          <p:cNvSpPr>
            <a:spLocks noGrp="1"/>
          </p:cNvSpPr>
          <p:nvPr/>
        </p:nvSpPr>
        <p:spPr>
          <a:xfrm>
            <a:off x="1936955" y="3757744"/>
            <a:ext cx="6920994" cy="18343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>
              <a:spcBef>
                <a:spcPct val="20000"/>
              </a:spcBef>
              <a:buNone/>
              <a:defRPr sz="32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spcBef>
                <a:spcPct val="20000"/>
              </a:spcBef>
              <a:buNone/>
              <a:defRPr sz="28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spcBef>
                <a:spcPct val="20000"/>
              </a:spcBef>
              <a:buNone/>
              <a:defRPr sz="24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spcBef>
                <a:spcPct val="20000"/>
              </a:spcBef>
              <a:buNone/>
              <a:defRPr sz="20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spcBef>
                <a:spcPct val="20000"/>
              </a:spcBef>
              <a:buNone/>
              <a:defRPr sz="20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spcBef>
                <a:spcPct val="20000"/>
              </a:spcBef>
              <a:buNone/>
              <a:defRPr sz="20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spcBef>
                <a:spcPct val="20000"/>
              </a:spcBef>
              <a:buNone/>
              <a:defRPr sz="20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spcBef>
                <a:spcPct val="20000"/>
              </a:spcBef>
              <a:buNone/>
              <a:defRPr sz="20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spcBef>
                <a:spcPct val="20000"/>
              </a:spcBef>
              <a:buNone/>
              <a:defRPr sz="20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chemeClr val="tx1"/>
                </a:solidFill>
                <a:latin typeface="Arial"/>
              </a:rPr>
              <a:t>Presented by:</a:t>
            </a:r>
          </a:p>
          <a:p>
            <a:pPr algn="r"/>
            <a:r>
              <a:rPr lang="en-US" sz="1800" dirty="0">
                <a:solidFill>
                  <a:schemeClr val="tx1"/>
                </a:solidFill>
                <a:latin typeface="Arial"/>
              </a:rPr>
              <a:t>Amarnath R(4MH21IS006)</a:t>
            </a:r>
          </a:p>
          <a:p>
            <a:pPr algn="r"/>
            <a:r>
              <a:rPr lang="en-US" sz="1800" dirty="0" err="1">
                <a:solidFill>
                  <a:schemeClr val="tx1"/>
                </a:solidFill>
                <a:latin typeface="Arial"/>
              </a:rPr>
              <a:t>Ankith</a:t>
            </a:r>
            <a:r>
              <a:rPr lang="en-US" sz="1800" dirty="0">
                <a:solidFill>
                  <a:schemeClr val="tx1"/>
                </a:solidFill>
                <a:latin typeface="Arial"/>
              </a:rPr>
              <a:t> TP(4MH21IS011)</a:t>
            </a:r>
          </a:p>
          <a:p>
            <a:pPr algn="r"/>
            <a:r>
              <a:rPr lang="en-US" sz="1800" dirty="0">
                <a:solidFill>
                  <a:schemeClr val="tx1"/>
                </a:solidFill>
                <a:latin typeface="Arial"/>
              </a:rPr>
              <a:t>Jagath Ponnanna P M(4MH21IS116)</a:t>
            </a:r>
          </a:p>
          <a:p>
            <a:pPr algn="r"/>
            <a:r>
              <a:rPr lang="en-US" sz="1800" dirty="0">
                <a:solidFill>
                  <a:schemeClr val="tx1"/>
                </a:solidFill>
                <a:latin typeface="Arial"/>
              </a:rPr>
              <a:t>Sandesh K M(4MH22IS416)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35DA00-F7C7-D20E-8A70-A81F384C2CB4}"/>
              </a:ext>
            </a:extLst>
          </p:cNvPr>
          <p:cNvSpPr txBox="1"/>
          <p:nvPr/>
        </p:nvSpPr>
        <p:spPr>
          <a:xfrm>
            <a:off x="1111045" y="3757744"/>
            <a:ext cx="3323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Guide:</a:t>
            </a:r>
          </a:p>
          <a:p>
            <a:r>
              <a:rPr lang="en-IN" sz="1800" dirty="0"/>
              <a:t>Prof. </a:t>
            </a:r>
            <a:r>
              <a:rPr lang="en-IN" sz="1800" dirty="0" err="1"/>
              <a:t>Bhavyashree</a:t>
            </a:r>
            <a:r>
              <a:rPr lang="en-IN" sz="1800" dirty="0"/>
              <a:t> H D</a:t>
            </a:r>
          </a:p>
          <a:p>
            <a:r>
              <a:rPr lang="en-IN" sz="1800" dirty="0"/>
              <a:t>Dept of ISE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Google Shape;170;p10"/>
          <p:cNvSpPr txBox="1">
            <a:spLocks noGrp="1"/>
          </p:cNvSpPr>
          <p:nvPr>
            <p:ph type="ctrTitle"/>
          </p:nvPr>
        </p:nvSpPr>
        <p:spPr>
          <a:xfrm>
            <a:off x="1219200" y="1143000"/>
            <a:ext cx="740664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54369"/>
              </a:buClr>
              <a:buSzPts val="4300"/>
              <a:buFont typeface="Gill Sans"/>
              <a:buNone/>
            </a:pPr>
            <a:r>
              <a:rPr lang="en-US" b="1">
                <a:solidFill>
                  <a:srgbClr val="354369"/>
                </a:solidFill>
              </a:rPr>
              <a:t>Content Overview</a:t>
            </a:r>
            <a:endParaRPr b="1">
              <a:solidFill>
                <a:srgbClr val="354369"/>
              </a:solidFill>
            </a:endParaRPr>
          </a:p>
        </p:txBody>
      </p:sp>
      <p:sp>
        <p:nvSpPr>
          <p:cNvPr id="1048641" name="Google Shape;171;p10"/>
          <p:cNvSpPr txBox="1">
            <a:spLocks noGrp="1"/>
          </p:cNvSpPr>
          <p:nvPr>
            <p:ph type="subTitle" idx="1"/>
          </p:nvPr>
        </p:nvSpPr>
        <p:spPr>
          <a:xfrm>
            <a:off x="1232227" y="1409700"/>
            <a:ext cx="7380585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1108"/>
              </a:buClr>
              <a:buSzPts val="2480"/>
              <a:buNone/>
            </a:pPr>
            <a:endParaRPr sz="3100" b="1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n-US" sz="31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6. </a:t>
            </a:r>
            <a:r>
              <a:rPr lang="en-US" sz="32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Block Diagram</a:t>
            </a:r>
            <a:endParaRPr sz="33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514350" lvl="0" indent="-35687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80"/>
              <a:buFont typeface="Gill Sans"/>
              <a:buNone/>
            </a:pPr>
            <a:endParaRPr sz="31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48642" name="Google Shape;172;p10"/>
          <p:cNvSpPr txBox="1"/>
          <p:nvPr/>
        </p:nvSpPr>
        <p:spPr>
          <a:xfrm>
            <a:off x="1219200" y="304800"/>
            <a:ext cx="7406640" cy="736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 sz="4300" b="0" i="0" u="none" strike="noStrike" cap="non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rPr>
              <a:t>Project Synopsis</a:t>
            </a:r>
            <a:endParaRPr sz="4300" b="0" i="0" u="none" strike="noStrike" cap="none">
              <a:solidFill>
                <a:srgbClr val="56221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" name="Image 42">
            <a:extLst>
              <a:ext uri="{FF2B5EF4-FFF2-40B4-BE49-F238E27FC236}">
                <a16:creationId xmlns:a16="http://schemas.microsoft.com/office/drawing/2014/main" id="{E7F39E05-0C0C-CFA3-7333-A5EA888152FB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41499" y="2596515"/>
            <a:ext cx="3651885" cy="28517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Google Shape;178;p11"/>
          <p:cNvSpPr txBox="1">
            <a:spLocks noGrp="1"/>
          </p:cNvSpPr>
          <p:nvPr>
            <p:ph type="ctrTitle"/>
          </p:nvPr>
        </p:nvSpPr>
        <p:spPr>
          <a:xfrm>
            <a:off x="1219200" y="1143000"/>
            <a:ext cx="740664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54369"/>
              </a:buClr>
              <a:buSzPts val="4300"/>
              <a:buFont typeface="Gill Sans"/>
              <a:buNone/>
            </a:pPr>
            <a:r>
              <a:rPr lang="en-US" b="1">
                <a:solidFill>
                  <a:srgbClr val="354369"/>
                </a:solidFill>
              </a:rPr>
              <a:t>Content Overview</a:t>
            </a:r>
            <a:endParaRPr b="1">
              <a:solidFill>
                <a:srgbClr val="354369"/>
              </a:solidFill>
            </a:endParaRPr>
          </a:p>
        </p:txBody>
      </p:sp>
      <p:sp>
        <p:nvSpPr>
          <p:cNvPr id="1048647" name="Google Shape;179;p11"/>
          <p:cNvSpPr txBox="1">
            <a:spLocks noGrp="1"/>
          </p:cNvSpPr>
          <p:nvPr>
            <p:ph type="subTitle" idx="1"/>
          </p:nvPr>
        </p:nvSpPr>
        <p:spPr>
          <a:xfrm>
            <a:off x="1219200" y="1302774"/>
            <a:ext cx="7380585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1108"/>
              </a:buClr>
              <a:buSzPts val="2480"/>
              <a:buNone/>
            </a:pPr>
            <a:endParaRPr sz="3100" b="1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n-US" sz="31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7. </a:t>
            </a:r>
            <a:r>
              <a:rPr lang="en-US" sz="32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Module Description</a:t>
            </a:r>
            <a:endParaRPr sz="33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514350" lvl="0" indent="-35687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80"/>
              <a:buFont typeface="Gill Sans"/>
              <a:buNone/>
            </a:pPr>
            <a:endParaRPr sz="31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48648" name="Google Shape;180;p11"/>
          <p:cNvSpPr txBox="1"/>
          <p:nvPr/>
        </p:nvSpPr>
        <p:spPr>
          <a:xfrm>
            <a:off x="1219200" y="304800"/>
            <a:ext cx="7406640" cy="736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 sz="4300" b="0" i="0" u="none" strike="noStrike" cap="non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rPr>
              <a:t>Project Synopsis</a:t>
            </a:r>
            <a:endParaRPr sz="4300" b="0" i="0" u="none" strike="noStrike" cap="none">
              <a:solidFill>
                <a:srgbClr val="56221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0DC606-7C60-727A-3653-A5A3AD5FDFA5}"/>
              </a:ext>
            </a:extLst>
          </p:cNvPr>
          <p:cNvSpPr txBox="1"/>
          <p:nvPr/>
        </p:nvSpPr>
        <p:spPr>
          <a:xfrm>
            <a:off x="1081548" y="2310581"/>
            <a:ext cx="7826478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 cleaning, handling missing values, feature selection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and Testing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Training different machine learning models the prepared dataset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Best-performing model is selected for prediction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and Visualization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Predict the probability of a brain stroke and provide visual insights.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Google Shape;186;p12"/>
          <p:cNvSpPr txBox="1">
            <a:spLocks noGrp="1"/>
          </p:cNvSpPr>
          <p:nvPr>
            <p:ph type="ctrTitle"/>
          </p:nvPr>
        </p:nvSpPr>
        <p:spPr>
          <a:xfrm>
            <a:off x="1219200" y="1143000"/>
            <a:ext cx="740664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54369"/>
              </a:buClr>
              <a:buSzPts val="4300"/>
              <a:buFont typeface="Gill Sans"/>
              <a:buNone/>
            </a:pPr>
            <a:r>
              <a:rPr lang="en-US" b="1">
                <a:solidFill>
                  <a:srgbClr val="354369"/>
                </a:solidFill>
              </a:rPr>
              <a:t>Content Overview</a:t>
            </a:r>
            <a:endParaRPr b="1">
              <a:solidFill>
                <a:srgbClr val="354369"/>
              </a:solidFill>
            </a:endParaRPr>
          </a:p>
        </p:txBody>
      </p:sp>
      <p:sp>
        <p:nvSpPr>
          <p:cNvPr id="1048653" name="Google Shape;187;p12"/>
          <p:cNvSpPr txBox="1">
            <a:spLocks noGrp="1"/>
          </p:cNvSpPr>
          <p:nvPr>
            <p:ph type="subTitle" idx="1"/>
          </p:nvPr>
        </p:nvSpPr>
        <p:spPr>
          <a:xfrm>
            <a:off x="1245255" y="1409700"/>
            <a:ext cx="7380585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1108"/>
              </a:buClr>
              <a:buSzPts val="2480"/>
              <a:buNone/>
            </a:pPr>
            <a:endParaRPr sz="3100" b="1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n-US" sz="31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8. </a:t>
            </a:r>
            <a:r>
              <a:rPr lang="en-US" sz="32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Applications</a:t>
            </a:r>
            <a:endParaRPr sz="33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514350" lvl="0" indent="-35687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80"/>
              <a:buFont typeface="Gill Sans"/>
              <a:buNone/>
            </a:pPr>
            <a:endParaRPr sz="31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48654" name="Google Shape;188;p12"/>
          <p:cNvSpPr txBox="1"/>
          <p:nvPr/>
        </p:nvSpPr>
        <p:spPr>
          <a:xfrm>
            <a:off x="1219200" y="304800"/>
            <a:ext cx="7406640" cy="736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 sz="4300" b="0" i="0" u="none" strike="noStrike" cap="non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rPr>
              <a:t>Project Synopsis</a:t>
            </a:r>
            <a:endParaRPr sz="4300" b="0" i="0" u="none" strike="noStrike" cap="none">
              <a:solidFill>
                <a:srgbClr val="56221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4B941B-A8A2-062B-A7F9-1BB1F4A854B9}"/>
              </a:ext>
            </a:extLst>
          </p:cNvPr>
          <p:cNvSpPr txBox="1"/>
          <p:nvPr/>
        </p:nvSpPr>
        <p:spPr>
          <a:xfrm>
            <a:off x="1536782" y="2576625"/>
            <a:ext cx="7089058" cy="32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Providers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Health Monitoring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Hospitals &amp; Clinics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Health Campaigns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and Wellness Apps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Google Shape;194;p13"/>
          <p:cNvSpPr txBox="1">
            <a:spLocks noGrp="1"/>
          </p:cNvSpPr>
          <p:nvPr>
            <p:ph type="ctrTitle"/>
          </p:nvPr>
        </p:nvSpPr>
        <p:spPr>
          <a:xfrm>
            <a:off x="1219200" y="1143000"/>
            <a:ext cx="740664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54369"/>
              </a:buClr>
              <a:buSzPts val="4300"/>
              <a:buFont typeface="Gill Sans"/>
              <a:buNone/>
            </a:pPr>
            <a:r>
              <a:rPr lang="en-US" b="1">
                <a:solidFill>
                  <a:srgbClr val="354369"/>
                </a:solidFill>
              </a:rPr>
              <a:t>Content Overview</a:t>
            </a:r>
            <a:endParaRPr b="1">
              <a:solidFill>
                <a:srgbClr val="354369"/>
              </a:solidFill>
            </a:endParaRPr>
          </a:p>
        </p:txBody>
      </p:sp>
      <p:sp>
        <p:nvSpPr>
          <p:cNvPr id="1048659" name="Google Shape;195;p13"/>
          <p:cNvSpPr txBox="1">
            <a:spLocks noGrp="1"/>
          </p:cNvSpPr>
          <p:nvPr>
            <p:ph type="subTitle" idx="1"/>
          </p:nvPr>
        </p:nvSpPr>
        <p:spPr>
          <a:xfrm>
            <a:off x="1219200" y="1905000"/>
            <a:ext cx="7380585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n-US" sz="31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9. References</a:t>
            </a:r>
          </a:p>
        </p:txBody>
      </p:sp>
      <p:sp>
        <p:nvSpPr>
          <p:cNvPr id="1048660" name="Google Shape;196;p13"/>
          <p:cNvSpPr txBox="1"/>
          <p:nvPr/>
        </p:nvSpPr>
        <p:spPr>
          <a:xfrm>
            <a:off x="1219200" y="304800"/>
            <a:ext cx="7406640" cy="736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 sz="4300" b="0" i="0" u="none" strike="noStrike" cap="non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rPr>
              <a:t>Project Synopsis</a:t>
            </a:r>
            <a:endParaRPr sz="4300" b="0" i="0" u="none" strike="noStrike" cap="none">
              <a:solidFill>
                <a:srgbClr val="56221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D44C77-BC31-7E1E-629B-900838C63FA9}"/>
              </a:ext>
            </a:extLst>
          </p:cNvPr>
          <p:cNvSpPr txBox="1"/>
          <p:nvPr/>
        </p:nvSpPr>
        <p:spPr>
          <a:xfrm>
            <a:off x="886378" y="2261934"/>
            <a:ext cx="8072284" cy="4596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215265">
              <a:lnSpc>
                <a:spcPct val="150000"/>
              </a:lnSpc>
              <a:spcBef>
                <a:spcPts val="1800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[1].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</a:t>
            </a:r>
            <a:r>
              <a:rPr lang="en-US" sz="1800" b="1" i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Methods</a:t>
            </a:r>
            <a:r>
              <a:rPr lang="en-US" sz="1800" b="1" i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b="1" i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Programs</a:t>
            </a:r>
            <a:r>
              <a:rPr lang="en-US" sz="1800" b="1" i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b="1" i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b="1" i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Biomedicine”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Jae–woo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Lee,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Hyun-sun Lim, Dong-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wook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Kim, Soon-ae Shin,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Jinkwon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Kim, Bora Yoo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marR="215265">
              <a:lnSpc>
                <a:spcPct val="150000"/>
              </a:lnSpc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[2]. “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Probability of Stroke: A Risk Profile from the Framingham Study”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Philip A. Wolf,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MD;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Ralph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D'Agostino,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PhD,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Albert J.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Belanger,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MA;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William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Kannel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MD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>
              <a:lnSpc>
                <a:spcPct val="147000"/>
              </a:lnSpc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[3].</a:t>
            </a:r>
            <a:r>
              <a:rPr lang="en-US" sz="1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</a:t>
            </a:r>
            <a:r>
              <a:rPr lang="en-US" sz="1800" b="1" i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b="1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1800" b="1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 for</a:t>
            </a:r>
            <a:r>
              <a:rPr lang="en-US" sz="1800" b="1" i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Stroke Prediction: A</a:t>
            </a:r>
            <a:r>
              <a:rPr lang="en-US" sz="1800" b="1" i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National</a:t>
            </a:r>
            <a:r>
              <a:rPr lang="en-US" sz="1800" b="1" i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Health</a:t>
            </a:r>
            <a:r>
              <a:rPr lang="en-US" sz="1800" b="1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Insurance Database Study”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 SN, Park SJ, Kim DJ,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Subramaniyam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marR="227330" algn="just">
              <a:lnSpc>
                <a:spcPct val="150000"/>
              </a:lnSpc>
              <a:spcBef>
                <a:spcPts val="30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[4]. “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Stroke prediction using artificial intelligence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”-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M. Sheetal Singh, Prakash 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Choudhary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marR="227330" algn="just">
              <a:lnSpc>
                <a:spcPct val="150000"/>
              </a:lnSpc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[5]. “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Medical software user interfaces, stroke MD application design (IEEE)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 -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Elena </a:t>
            </a:r>
            <a:r>
              <a:rPr lang="en-US" sz="1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Zamsa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4ED0988D-2B2C-D2AE-DF0B-08C4432FC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Google Shape;194;p13">
            <a:extLst>
              <a:ext uri="{FF2B5EF4-FFF2-40B4-BE49-F238E27FC236}">
                <a16:creationId xmlns:a16="http://schemas.microsoft.com/office/drawing/2014/main" id="{B848295C-6C25-4AD8-53BC-20944383F31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19200" y="1143000"/>
            <a:ext cx="740664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54369"/>
              </a:buClr>
              <a:buSzPts val="4300"/>
              <a:buFont typeface="Gill Sans"/>
              <a:buNone/>
            </a:pPr>
            <a:r>
              <a:rPr lang="en-US" b="1">
                <a:solidFill>
                  <a:srgbClr val="354369"/>
                </a:solidFill>
              </a:rPr>
              <a:t>Content Overview</a:t>
            </a:r>
            <a:endParaRPr b="1">
              <a:solidFill>
                <a:srgbClr val="354369"/>
              </a:solidFill>
            </a:endParaRPr>
          </a:p>
        </p:txBody>
      </p:sp>
      <p:sp>
        <p:nvSpPr>
          <p:cNvPr id="1048659" name="Google Shape;195;p13">
            <a:extLst>
              <a:ext uri="{FF2B5EF4-FFF2-40B4-BE49-F238E27FC236}">
                <a16:creationId xmlns:a16="http://schemas.microsoft.com/office/drawing/2014/main" id="{EEE2855A-ADF8-16A0-ED25-41FF7DDAD83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19200" y="1905000"/>
            <a:ext cx="7380585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n-US" sz="31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9. References</a:t>
            </a:r>
          </a:p>
        </p:txBody>
      </p:sp>
      <p:sp>
        <p:nvSpPr>
          <p:cNvPr id="1048660" name="Google Shape;196;p13">
            <a:extLst>
              <a:ext uri="{FF2B5EF4-FFF2-40B4-BE49-F238E27FC236}">
                <a16:creationId xmlns:a16="http://schemas.microsoft.com/office/drawing/2014/main" id="{773675EC-8AE1-35AB-FCCE-F98C45A18F4E}"/>
              </a:ext>
            </a:extLst>
          </p:cNvPr>
          <p:cNvSpPr txBox="1"/>
          <p:nvPr/>
        </p:nvSpPr>
        <p:spPr>
          <a:xfrm>
            <a:off x="1219200" y="304800"/>
            <a:ext cx="7406640" cy="736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 sz="4300" b="0" i="0" u="none" strike="noStrike" cap="non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rPr>
              <a:t>Project Synopsis</a:t>
            </a:r>
            <a:endParaRPr sz="4300" b="0" i="0" u="none" strike="noStrike" cap="none">
              <a:solidFill>
                <a:srgbClr val="56221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C3DD88-808E-59C7-A889-481B38E0DBF4}"/>
              </a:ext>
            </a:extLst>
          </p:cNvPr>
          <p:cNvSpPr txBox="1"/>
          <p:nvPr/>
        </p:nvSpPr>
        <p:spPr>
          <a:xfrm>
            <a:off x="886378" y="2300749"/>
            <a:ext cx="8072284" cy="4395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227330" algn="just">
              <a:lnSpc>
                <a:spcPct val="150000"/>
              </a:lnSpc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[5]. “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Medical software user interfaces, stroke MD application design (IEEE)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 -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Elena </a:t>
            </a:r>
            <a:r>
              <a:rPr lang="en-US" sz="1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Zamsa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spcBef>
                <a:spcPts val="25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[6].</a:t>
            </a:r>
            <a:r>
              <a:rPr lang="en-US" sz="1800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Focus</a:t>
            </a:r>
            <a:r>
              <a:rPr lang="en-US" sz="1800" b="1" i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b="1" i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stroke: Predicting</a:t>
            </a:r>
            <a:r>
              <a:rPr lang="en-US" sz="1800" b="1" i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b="1" i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preventing</a:t>
            </a:r>
            <a:r>
              <a:rPr lang="en-US" sz="1800" b="1" i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stroke”</a:t>
            </a:r>
            <a:r>
              <a:rPr lang="en-US" sz="1800" b="1" i="1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spc="-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Michael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Regnier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marR="230505" algn="just">
              <a:lnSpc>
                <a:spcPct val="147000"/>
              </a:lnSpc>
              <a:spcBef>
                <a:spcPts val="670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[7]. “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Effective Analysis and Predictive Model of Stroke Disease using Classification Methods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 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A.Sudha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P.Gayathri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N.Jaisankar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marR="226695" algn="just">
              <a:lnSpc>
                <a:spcPct val="148000"/>
              </a:lnSpc>
              <a:spcBef>
                <a:spcPts val="70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[8]. “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Deep learning algorithms for detection of critical findings in head CT scans: a retrospective study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 -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Rohit Ghosh, Swetha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Tanamala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Mustafa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Biviji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Norbert G Campeau,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Vasantha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Kumar Venugopal</a:t>
            </a:r>
          </a:p>
          <a:p>
            <a:pPr marL="228600" marR="226695" algn="just">
              <a:lnSpc>
                <a:spcPct val="148000"/>
              </a:lnSpc>
              <a:spcBef>
                <a:spcPts val="70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[9] "Stroke Prediction Using Machine Learning Techniques: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Survey," S. Patil, N. Shinde, and P. R. Patil, International Journal of Computer Applications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4728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TextBox 1048729"/>
          <p:cNvSpPr txBox="1"/>
          <p:nvPr/>
        </p:nvSpPr>
        <p:spPr>
          <a:xfrm>
            <a:off x="3909188" y="3167390"/>
            <a:ext cx="1931174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IN" sz="2800" dirty="0">
                <a:solidFill>
                  <a:srgbClr val="000000"/>
                </a:solidFill>
              </a:rPr>
              <a:t>Thank you 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TextBox 1048730"/>
          <p:cNvSpPr txBox="1"/>
          <p:nvPr/>
        </p:nvSpPr>
        <p:spPr>
          <a:xfrm>
            <a:off x="4056671" y="3173730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IN" sz="2800" dirty="0">
                <a:solidFill>
                  <a:srgbClr val="000000"/>
                </a:solidFill>
              </a:rPr>
              <a:t>Queries?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Google Shape;123;p4"/>
          <p:cNvSpPr txBox="1">
            <a:spLocks noGrp="1"/>
          </p:cNvSpPr>
          <p:nvPr>
            <p:ph type="ctrTitle"/>
          </p:nvPr>
        </p:nvSpPr>
        <p:spPr>
          <a:xfrm>
            <a:off x="1241323" y="1219200"/>
            <a:ext cx="740664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54369"/>
              </a:buClr>
              <a:buSzPts val="4300"/>
              <a:buFont typeface="Gill Sans"/>
              <a:buNone/>
            </a:pPr>
            <a:r>
              <a:rPr lang="en-US" b="1">
                <a:solidFill>
                  <a:srgbClr val="354369"/>
                </a:solidFill>
              </a:rPr>
              <a:t>Content</a:t>
            </a:r>
            <a:endParaRPr b="1">
              <a:solidFill>
                <a:srgbClr val="354369"/>
              </a:solidFill>
            </a:endParaRPr>
          </a:p>
        </p:txBody>
      </p:sp>
      <p:sp>
        <p:nvSpPr>
          <p:cNvPr id="1048622" name="Google Shape;124;p4"/>
          <p:cNvSpPr txBox="1">
            <a:spLocks noGrp="1"/>
          </p:cNvSpPr>
          <p:nvPr>
            <p:ph type="subTitle" idx="1"/>
          </p:nvPr>
        </p:nvSpPr>
        <p:spPr>
          <a:xfrm>
            <a:off x="1219200" y="2159508"/>
            <a:ext cx="7380585" cy="4241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/>
          <a:p>
            <a:pPr marL="514350" lvl="0" indent="-514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8"/>
              <a:buFont typeface="Gill Sans"/>
              <a:buAutoNum type="arabicPeriod"/>
            </a:pPr>
            <a:r>
              <a:rPr lang="en-US" sz="2635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Title</a:t>
            </a:r>
            <a:endParaRPr sz="2635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514350" lvl="0" indent="-5143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8"/>
              <a:buFont typeface="Gill Sans"/>
              <a:buAutoNum type="arabicPeriod"/>
            </a:pPr>
            <a:r>
              <a:rPr lang="en-US" sz="2635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Introduction</a:t>
            </a:r>
            <a:endParaRPr sz="2635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514350" lvl="0" indent="-5143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8"/>
              <a:buFont typeface="Gill Sans"/>
              <a:buAutoNum type="arabicPeriod"/>
            </a:pPr>
            <a:r>
              <a:rPr lang="en-US" sz="2635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Existing Systems and their drawbacks</a:t>
            </a:r>
          </a:p>
          <a:p>
            <a:pPr marL="514350" lvl="0" indent="-5143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8"/>
              <a:buFont typeface="Gill Sans"/>
              <a:buAutoNum type="arabicPeriod"/>
            </a:pPr>
            <a:r>
              <a:rPr lang="en-US" sz="2635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Problem Statement</a:t>
            </a:r>
          </a:p>
          <a:p>
            <a:pPr marL="514350" lvl="0" indent="-5143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8"/>
              <a:buFont typeface="Gill Sans"/>
              <a:buAutoNum type="arabicPeriod"/>
            </a:pPr>
            <a:r>
              <a:rPr lang="en-US" sz="2635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Proposed Solution / Objectives</a:t>
            </a:r>
          </a:p>
          <a:p>
            <a:pPr marL="514350" lvl="0" indent="-5143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8"/>
              <a:buFont typeface="Gill Sans"/>
              <a:buAutoNum type="arabicPeriod"/>
            </a:pPr>
            <a:r>
              <a:rPr lang="en-US" sz="2635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Software Requirement Specification</a:t>
            </a:r>
          </a:p>
          <a:p>
            <a:pPr marL="514350" lvl="0" indent="-5143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8"/>
              <a:buFont typeface="Gill Sans"/>
              <a:buAutoNum type="arabicPeriod"/>
            </a:pPr>
            <a:r>
              <a:rPr lang="en-US" sz="2635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Block Diagram</a:t>
            </a:r>
          </a:p>
          <a:p>
            <a:pPr marL="514350" lvl="0" indent="-5143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8"/>
              <a:buFont typeface="Gill Sans"/>
              <a:buAutoNum type="arabicPeriod"/>
            </a:pPr>
            <a:r>
              <a:rPr lang="en-US" sz="2635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Module Description</a:t>
            </a:r>
          </a:p>
          <a:p>
            <a:pPr marL="514350" lvl="0" indent="-5143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8"/>
              <a:buFont typeface="Gill Sans"/>
              <a:buAutoNum type="arabicPeriod"/>
            </a:pPr>
            <a:r>
              <a:rPr lang="en-US" sz="2635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Applications</a:t>
            </a:r>
          </a:p>
          <a:p>
            <a:pPr marL="514350" lvl="0" indent="-5143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8"/>
              <a:buFont typeface="Gill Sans"/>
              <a:buAutoNum type="arabicPeriod"/>
            </a:pPr>
            <a:r>
              <a:rPr lang="en-US" sz="2635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References</a:t>
            </a:r>
          </a:p>
          <a:p>
            <a:pPr marL="514350" lvl="0" indent="-380492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108"/>
              <a:buFont typeface="Gill Sans"/>
              <a:buNone/>
            </a:pPr>
            <a:endParaRPr sz="2635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48623" name="Google Shape;125;p4"/>
          <p:cNvSpPr txBox="1"/>
          <p:nvPr/>
        </p:nvSpPr>
        <p:spPr>
          <a:xfrm>
            <a:off x="1219200" y="304800"/>
            <a:ext cx="7406640" cy="736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 sz="4300" b="0" i="0" u="none" strike="noStrike" cap="non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rPr>
              <a:t>Project Synopsis</a:t>
            </a:r>
            <a:endParaRPr sz="4300" b="0" i="0" u="none" strike="noStrike" cap="none">
              <a:solidFill>
                <a:srgbClr val="56221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Google Shape;130;gf686fdfb69_0_0"/>
          <p:cNvSpPr txBox="1">
            <a:spLocks noGrp="1"/>
          </p:cNvSpPr>
          <p:nvPr>
            <p:ph type="body" idx="1"/>
          </p:nvPr>
        </p:nvSpPr>
        <p:spPr>
          <a:xfrm>
            <a:off x="1435608" y="2357283"/>
            <a:ext cx="74982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229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 dirty="0"/>
              <a:t>Introduction</a:t>
            </a:r>
          </a:p>
          <a:p>
            <a:pPr marL="1117854" lvl="2" indent="-36194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>
              <a:solidFill>
                <a:srgbClr val="FF0000"/>
              </a:solidFill>
            </a:endParaRPr>
          </a:p>
        </p:txBody>
      </p:sp>
      <p:sp>
        <p:nvSpPr>
          <p:cNvPr id="1048611" name="Google Shape;131;gf686fdfb69_0_0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 sz="4300" b="0" i="0" u="none" strike="noStrike" cap="non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rPr>
              <a:t>Project Synopsis</a:t>
            </a:r>
            <a:endParaRPr sz="4300" b="0" i="0" u="none" strike="noStrike" cap="none">
              <a:solidFill>
                <a:srgbClr val="56221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8612" name="Google Shape;132;gf686fdfb69_0_0"/>
          <p:cNvSpPr txBox="1"/>
          <p:nvPr/>
        </p:nvSpPr>
        <p:spPr>
          <a:xfrm>
            <a:off x="1295400" y="1676400"/>
            <a:ext cx="74067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4369"/>
              </a:buClr>
              <a:buSzPts val="4300"/>
              <a:buFont typeface="Gill Sans"/>
              <a:buNone/>
            </a:pPr>
            <a:r>
              <a:rPr lang="en-US" sz="4300" b="1" i="0" u="none" strike="noStrike" cap="none" dirty="0">
                <a:solidFill>
                  <a:srgbClr val="354369"/>
                </a:solidFill>
                <a:latin typeface="Gill Sans"/>
                <a:ea typeface="Gill Sans"/>
                <a:cs typeface="Gill Sans"/>
                <a:sym typeface="Gill Sans"/>
              </a:rPr>
              <a:t>Content Overview</a:t>
            </a:r>
            <a:endParaRPr sz="4300" b="1" i="0" u="none" strike="noStrike" cap="none" dirty="0">
              <a:solidFill>
                <a:srgbClr val="35436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CC41B0-E04F-C437-7608-E95D6096AEA0}"/>
              </a:ext>
            </a:extLst>
          </p:cNvPr>
          <p:cNvSpPr txBox="1"/>
          <p:nvPr/>
        </p:nvSpPr>
        <p:spPr>
          <a:xfrm>
            <a:off x="973394" y="2988544"/>
            <a:ext cx="7836310" cy="32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model accuracy using feature selection 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multiple ML algorithms for better prediction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user-interface to input data and receive stroke risk assessment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Google Shape;138;p6"/>
          <p:cNvSpPr txBox="1">
            <a:spLocks noGrp="1"/>
          </p:cNvSpPr>
          <p:nvPr>
            <p:ph type="ctrTitle"/>
          </p:nvPr>
        </p:nvSpPr>
        <p:spPr>
          <a:xfrm>
            <a:off x="1241323" y="1219200"/>
            <a:ext cx="740664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54369"/>
              </a:buClr>
              <a:buSzPts val="4300"/>
              <a:buFont typeface="Gill Sans"/>
              <a:buNone/>
            </a:pPr>
            <a:r>
              <a:rPr lang="en-US" b="1">
                <a:solidFill>
                  <a:srgbClr val="354369"/>
                </a:solidFill>
              </a:rPr>
              <a:t>Content Overview</a:t>
            </a:r>
            <a:endParaRPr b="1">
              <a:solidFill>
                <a:srgbClr val="354369"/>
              </a:solidFill>
            </a:endParaRPr>
          </a:p>
        </p:txBody>
      </p:sp>
      <p:sp>
        <p:nvSpPr>
          <p:cNvPr id="1048594" name="Google Shape;139;p6"/>
          <p:cNvSpPr txBox="1">
            <a:spLocks noGrp="1"/>
          </p:cNvSpPr>
          <p:nvPr>
            <p:ph type="subTitle" idx="1"/>
          </p:nvPr>
        </p:nvSpPr>
        <p:spPr>
          <a:xfrm>
            <a:off x="1146932" y="2159508"/>
            <a:ext cx="738058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n-US" sz="31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2. Existing Systems and their drawbacks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41108"/>
              </a:buClr>
              <a:buSzPts val="2480"/>
              <a:buNone/>
            </a:pPr>
            <a:endParaRPr sz="3100" b="1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514350" lvl="0" indent="-35687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80"/>
              <a:buFont typeface="Gill Sans"/>
              <a:buNone/>
            </a:pPr>
            <a:endParaRPr sz="31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48595" name="Google Shape;140;p6"/>
          <p:cNvSpPr txBox="1"/>
          <p:nvPr/>
        </p:nvSpPr>
        <p:spPr>
          <a:xfrm>
            <a:off x="1219200" y="304800"/>
            <a:ext cx="7406640" cy="736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 sz="4300" b="0" i="0" u="none" strike="noStrike" cap="non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rPr>
              <a:t>Project Synopsis</a:t>
            </a:r>
            <a:endParaRPr sz="4300" b="0" i="0" u="none" strike="noStrike" cap="none">
              <a:solidFill>
                <a:srgbClr val="56221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95BD3A-B0DC-EB74-43EB-090815DF2681}"/>
              </a:ext>
            </a:extLst>
          </p:cNvPr>
          <p:cNvSpPr txBox="1"/>
          <p:nvPr/>
        </p:nvSpPr>
        <p:spPr>
          <a:xfrm>
            <a:off x="1241323" y="3099816"/>
            <a:ext cx="7406640" cy="1951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Accuracy in Existing Methods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 of Feature Independence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False Positive and Negative Rates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146;p7"/>
          <p:cNvSpPr txBox="1">
            <a:spLocks noGrp="1"/>
          </p:cNvSpPr>
          <p:nvPr>
            <p:ph type="ctrTitle"/>
          </p:nvPr>
        </p:nvSpPr>
        <p:spPr>
          <a:xfrm>
            <a:off x="1241323" y="1219200"/>
            <a:ext cx="740664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54369"/>
              </a:buClr>
              <a:buSzPts val="4300"/>
              <a:buFont typeface="Gill Sans"/>
              <a:buNone/>
            </a:pPr>
            <a:r>
              <a:rPr lang="en-US" b="1">
                <a:solidFill>
                  <a:srgbClr val="354369"/>
                </a:solidFill>
              </a:rPr>
              <a:t>Content Overview</a:t>
            </a:r>
            <a:endParaRPr b="1">
              <a:solidFill>
                <a:srgbClr val="354369"/>
              </a:solidFill>
            </a:endParaRPr>
          </a:p>
        </p:txBody>
      </p:sp>
      <p:sp>
        <p:nvSpPr>
          <p:cNvPr id="1048600" name="Google Shape;147;p7"/>
          <p:cNvSpPr txBox="1">
            <a:spLocks noGrp="1"/>
          </p:cNvSpPr>
          <p:nvPr>
            <p:ph type="subTitle" idx="1"/>
          </p:nvPr>
        </p:nvSpPr>
        <p:spPr>
          <a:xfrm>
            <a:off x="1219200" y="2362200"/>
            <a:ext cx="7380585" cy="1570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n-US" sz="31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3. Problem Statement</a:t>
            </a:r>
          </a:p>
          <a:p>
            <a:pPr marL="514350" lvl="0" indent="-35687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80"/>
              <a:buFont typeface="Gill Sans"/>
              <a:buNone/>
            </a:pPr>
            <a:endParaRPr sz="31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48601" name="Google Shape;148;p7"/>
          <p:cNvSpPr txBox="1"/>
          <p:nvPr/>
        </p:nvSpPr>
        <p:spPr>
          <a:xfrm>
            <a:off x="1219200" y="304800"/>
            <a:ext cx="7406640" cy="736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 sz="4300" b="0" i="0" u="none" strike="noStrike" cap="non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rPr>
              <a:t>Project Synopsis</a:t>
            </a:r>
            <a:endParaRPr sz="4300" b="0" i="0" u="none" strike="noStrike" cap="none">
              <a:solidFill>
                <a:srgbClr val="56221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032865-1EBF-20D5-50FE-4F57B59E43D0}"/>
              </a:ext>
            </a:extLst>
          </p:cNvPr>
          <p:cNvSpPr txBox="1"/>
          <p:nvPr/>
        </p:nvSpPr>
        <p:spPr>
          <a:xfrm>
            <a:off x="1219200" y="2949677"/>
            <a:ext cx="7310776" cy="32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Stroke is the second leading cause of death worldwide. Stroke prediction is complex because it is dependence on numerous factors. A high stroke probability in data does not guarantee its occurrence due to genetic and biological factors ”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Google Shape;154;p8"/>
          <p:cNvSpPr txBox="1">
            <a:spLocks noGrp="1"/>
          </p:cNvSpPr>
          <p:nvPr>
            <p:ph type="ctrTitle"/>
          </p:nvPr>
        </p:nvSpPr>
        <p:spPr>
          <a:xfrm>
            <a:off x="1241323" y="1219200"/>
            <a:ext cx="740664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54369"/>
              </a:buClr>
              <a:buSzPts val="4300"/>
              <a:buFont typeface="Gill Sans"/>
              <a:buNone/>
            </a:pPr>
            <a:r>
              <a:rPr lang="en-US" b="1" dirty="0">
                <a:solidFill>
                  <a:srgbClr val="354369"/>
                </a:solidFill>
              </a:rPr>
              <a:t>Content Overview</a:t>
            </a:r>
            <a:endParaRPr b="1" dirty="0">
              <a:solidFill>
                <a:srgbClr val="354369"/>
              </a:solidFill>
            </a:endParaRPr>
          </a:p>
        </p:txBody>
      </p:sp>
      <p:sp>
        <p:nvSpPr>
          <p:cNvPr id="1048616" name="Google Shape;155;p8"/>
          <p:cNvSpPr txBox="1">
            <a:spLocks noGrp="1"/>
          </p:cNvSpPr>
          <p:nvPr>
            <p:ph type="subTitle" idx="1"/>
          </p:nvPr>
        </p:nvSpPr>
        <p:spPr>
          <a:xfrm>
            <a:off x="1219200" y="2362200"/>
            <a:ext cx="7380585" cy="508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n-US" sz="31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4. Proposed Solution / Objectives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41108"/>
              </a:buClr>
              <a:buSzPts val="2480"/>
              <a:buNone/>
            </a:pPr>
            <a:endParaRPr sz="3100" b="1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514350" lvl="0" indent="-35687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80"/>
              <a:buFont typeface="Gill Sans"/>
              <a:buNone/>
            </a:pPr>
            <a:endParaRPr sz="31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48617" name="Google Shape;156;p8"/>
          <p:cNvSpPr txBox="1"/>
          <p:nvPr/>
        </p:nvSpPr>
        <p:spPr>
          <a:xfrm>
            <a:off x="1219200" y="304800"/>
            <a:ext cx="7406640" cy="736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 sz="4300" b="0" i="0" u="none" strike="noStrike" cap="non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rPr>
              <a:t>Project Synopsis</a:t>
            </a:r>
            <a:endParaRPr sz="4300" b="0" i="0" u="none" strike="noStrike" cap="none">
              <a:solidFill>
                <a:srgbClr val="56221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1711DE-A687-2BB7-8488-921142D8627D}"/>
              </a:ext>
            </a:extLst>
          </p:cNvPr>
          <p:cNvSpPr txBox="1"/>
          <p:nvPr/>
        </p:nvSpPr>
        <p:spPr>
          <a:xfrm>
            <a:off x="993058" y="3157286"/>
            <a:ext cx="7632782" cy="32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accurate stroke prediction using machine learning models.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model performance using data preprocessing techniques like feature selection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>
          <a:extLst>
            <a:ext uri="{FF2B5EF4-FFF2-40B4-BE49-F238E27FC236}">
              <a16:creationId xmlns:a16="http://schemas.microsoft.com/office/drawing/2014/main" id="{6B5F0E8F-68D6-18A2-8FAD-F3988B6FB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Google Shape;154;p8">
            <a:extLst>
              <a:ext uri="{FF2B5EF4-FFF2-40B4-BE49-F238E27FC236}">
                <a16:creationId xmlns:a16="http://schemas.microsoft.com/office/drawing/2014/main" id="{31A90490-81F1-8D1D-AE16-41923657792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41323" y="1219200"/>
            <a:ext cx="740664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54369"/>
              </a:buClr>
              <a:buSzPts val="4300"/>
              <a:buFont typeface="Gill Sans"/>
              <a:buNone/>
            </a:pPr>
            <a:r>
              <a:rPr lang="en-US" b="1" dirty="0">
                <a:solidFill>
                  <a:srgbClr val="354369"/>
                </a:solidFill>
              </a:rPr>
              <a:t>Content Overview</a:t>
            </a:r>
            <a:endParaRPr b="1" dirty="0">
              <a:solidFill>
                <a:srgbClr val="354369"/>
              </a:solidFill>
            </a:endParaRPr>
          </a:p>
        </p:txBody>
      </p:sp>
      <p:sp>
        <p:nvSpPr>
          <p:cNvPr id="1048616" name="Google Shape;155;p8">
            <a:extLst>
              <a:ext uri="{FF2B5EF4-FFF2-40B4-BE49-F238E27FC236}">
                <a16:creationId xmlns:a16="http://schemas.microsoft.com/office/drawing/2014/main" id="{5B82E4BC-CDB7-FB55-D533-61E648F660D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19200" y="2362200"/>
            <a:ext cx="7380585" cy="508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n-US" sz="31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4. Proposed Solution / Objectives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41108"/>
              </a:buClr>
              <a:buSzPts val="2480"/>
              <a:buNone/>
            </a:pPr>
            <a:endParaRPr sz="3100" b="1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514350" lvl="0" indent="-35687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80"/>
              <a:buFont typeface="Gill Sans"/>
              <a:buNone/>
            </a:pPr>
            <a:endParaRPr sz="31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48617" name="Google Shape;156;p8">
            <a:extLst>
              <a:ext uri="{FF2B5EF4-FFF2-40B4-BE49-F238E27FC236}">
                <a16:creationId xmlns:a16="http://schemas.microsoft.com/office/drawing/2014/main" id="{2C27FF95-C9A2-8A6C-D5A2-26078A024D9A}"/>
              </a:ext>
            </a:extLst>
          </p:cNvPr>
          <p:cNvSpPr txBox="1"/>
          <p:nvPr/>
        </p:nvSpPr>
        <p:spPr>
          <a:xfrm>
            <a:off x="1219200" y="304800"/>
            <a:ext cx="7406640" cy="736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 sz="4300" b="0" i="0" u="none" strike="noStrike" cap="non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rPr>
              <a:t>Project Synopsis</a:t>
            </a:r>
            <a:endParaRPr sz="4300" b="0" i="0" u="none" strike="noStrike" cap="none">
              <a:solidFill>
                <a:srgbClr val="56221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2F24C1-7413-7395-A4C0-8B42D911DEC4}"/>
              </a:ext>
            </a:extLst>
          </p:cNvPr>
          <p:cNvSpPr txBox="1"/>
          <p:nvPr/>
        </p:nvSpPr>
        <p:spPr>
          <a:xfrm>
            <a:off x="1015181" y="3215393"/>
            <a:ext cx="7632782" cy="1953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false positives and false negatives to improve reliability.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user-interface for easy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163765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Google Shape;162;p9"/>
          <p:cNvSpPr txBox="1">
            <a:spLocks noGrp="1"/>
          </p:cNvSpPr>
          <p:nvPr>
            <p:ph type="ctrTitle"/>
          </p:nvPr>
        </p:nvSpPr>
        <p:spPr>
          <a:xfrm>
            <a:off x="1219200" y="1143000"/>
            <a:ext cx="740664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54369"/>
              </a:buClr>
              <a:buSzPts val="4300"/>
              <a:buFont typeface="Gill Sans"/>
              <a:buNone/>
            </a:pPr>
            <a:r>
              <a:rPr lang="en-US" b="1">
                <a:solidFill>
                  <a:srgbClr val="354369"/>
                </a:solidFill>
              </a:rPr>
              <a:t>Content Overview</a:t>
            </a:r>
            <a:endParaRPr b="1">
              <a:solidFill>
                <a:srgbClr val="354369"/>
              </a:solidFill>
            </a:endParaRPr>
          </a:p>
        </p:txBody>
      </p:sp>
      <p:sp>
        <p:nvSpPr>
          <p:cNvPr id="1048627" name="Google Shape;163;p9"/>
          <p:cNvSpPr txBox="1">
            <a:spLocks noGrp="1"/>
          </p:cNvSpPr>
          <p:nvPr>
            <p:ph type="subTitle" idx="1"/>
          </p:nvPr>
        </p:nvSpPr>
        <p:spPr>
          <a:xfrm>
            <a:off x="1245255" y="2286000"/>
            <a:ext cx="7380585" cy="693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n-US" sz="31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5. </a:t>
            </a:r>
            <a:r>
              <a:rPr lang="en-US" sz="32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Software Requirement Specification</a:t>
            </a:r>
          </a:p>
          <a:p>
            <a:pPr marL="514350" lvl="0" indent="-35687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80"/>
              <a:buFont typeface="Gill Sans"/>
              <a:buNone/>
            </a:pPr>
            <a:endParaRPr sz="31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48628" name="Google Shape;164;p9"/>
          <p:cNvSpPr txBox="1"/>
          <p:nvPr/>
        </p:nvSpPr>
        <p:spPr>
          <a:xfrm>
            <a:off x="1219200" y="304800"/>
            <a:ext cx="7406640" cy="736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 sz="4300" b="0" i="0" u="none" strike="noStrike" cap="non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rPr>
              <a:t>Project Synopsis</a:t>
            </a:r>
            <a:endParaRPr sz="4300" b="0" i="0" u="none" strike="noStrike" cap="none">
              <a:solidFill>
                <a:srgbClr val="56221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20855B-D3F7-2505-2139-674FA4D56384}"/>
              </a:ext>
            </a:extLst>
          </p:cNvPr>
          <p:cNvSpPr txBox="1"/>
          <p:nvPr/>
        </p:nvSpPr>
        <p:spPr>
          <a:xfrm>
            <a:off x="1297858" y="2802194"/>
            <a:ext cx="72493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 Python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Libraries: TensorFlow, scikit-learn, Pandas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6D9003-1768-63B5-6576-34B937113364}"/>
              </a:ext>
            </a:extLst>
          </p:cNvPr>
          <p:cNvSpPr txBox="1"/>
          <p:nvPr/>
        </p:nvSpPr>
        <p:spPr>
          <a:xfrm>
            <a:off x="1297858" y="3795630"/>
            <a:ext cx="72493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Requirements: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-Implement machine learning models 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-Perform real-time stroke prediction based on input data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-Allow data preprocessing, feature selection, and model evaluation.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>
          <a:extLst>
            <a:ext uri="{FF2B5EF4-FFF2-40B4-BE49-F238E27FC236}">
              <a16:creationId xmlns:a16="http://schemas.microsoft.com/office/drawing/2014/main" id="{1A240262-3818-4BEA-B41E-C14DA30A3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Google Shape;162;p9">
            <a:extLst>
              <a:ext uri="{FF2B5EF4-FFF2-40B4-BE49-F238E27FC236}">
                <a16:creationId xmlns:a16="http://schemas.microsoft.com/office/drawing/2014/main" id="{68514D12-143F-4034-6C10-7A2B1FC37C8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19200" y="1143000"/>
            <a:ext cx="740664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54369"/>
              </a:buClr>
              <a:buSzPts val="4300"/>
              <a:buFont typeface="Gill Sans"/>
              <a:buNone/>
            </a:pPr>
            <a:r>
              <a:rPr lang="en-US" b="1">
                <a:solidFill>
                  <a:srgbClr val="354369"/>
                </a:solidFill>
              </a:rPr>
              <a:t>Content Overview</a:t>
            </a:r>
            <a:endParaRPr b="1">
              <a:solidFill>
                <a:srgbClr val="354369"/>
              </a:solidFill>
            </a:endParaRPr>
          </a:p>
        </p:txBody>
      </p:sp>
      <p:sp>
        <p:nvSpPr>
          <p:cNvPr id="1048627" name="Google Shape;163;p9">
            <a:extLst>
              <a:ext uri="{FF2B5EF4-FFF2-40B4-BE49-F238E27FC236}">
                <a16:creationId xmlns:a16="http://schemas.microsoft.com/office/drawing/2014/main" id="{84D12BAA-663C-5F36-644F-36A57E679E7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45255" y="2286000"/>
            <a:ext cx="7380585" cy="693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lang="en-US" sz="31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5. </a:t>
            </a:r>
            <a:r>
              <a:rPr lang="en-US" sz="32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Software Requirement Specification</a:t>
            </a:r>
          </a:p>
          <a:p>
            <a:pPr marL="514350" lvl="0" indent="-35687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80"/>
              <a:buFont typeface="Gill Sans"/>
              <a:buNone/>
            </a:pPr>
            <a:endParaRPr sz="31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48628" name="Google Shape;164;p9">
            <a:extLst>
              <a:ext uri="{FF2B5EF4-FFF2-40B4-BE49-F238E27FC236}">
                <a16:creationId xmlns:a16="http://schemas.microsoft.com/office/drawing/2014/main" id="{94F7B248-806F-4BC9-9F89-2001CEE6EBAA}"/>
              </a:ext>
            </a:extLst>
          </p:cNvPr>
          <p:cNvSpPr txBox="1"/>
          <p:nvPr/>
        </p:nvSpPr>
        <p:spPr>
          <a:xfrm>
            <a:off x="1219200" y="304800"/>
            <a:ext cx="7406640" cy="736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 sz="4300" b="0" i="0" u="none" strike="noStrike" cap="non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rPr>
              <a:t>Project Synopsis</a:t>
            </a:r>
            <a:endParaRPr sz="4300" b="0" i="0" u="none" strike="noStrike" cap="none">
              <a:solidFill>
                <a:srgbClr val="56221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32DFB6-DC99-DF27-A60E-91C00062DF04}"/>
              </a:ext>
            </a:extLst>
          </p:cNvPr>
          <p:cNvSpPr txBox="1"/>
          <p:nvPr/>
        </p:nvSpPr>
        <p:spPr>
          <a:xfrm>
            <a:off x="1245255" y="2822236"/>
            <a:ext cx="7249324" cy="3031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Maintainability</a:t>
            </a:r>
          </a:p>
        </p:txBody>
      </p:sp>
    </p:spTree>
    <p:extLst>
      <p:ext uri="{BB962C8B-B14F-4D97-AF65-F5344CB8AC3E}">
        <p14:creationId xmlns:p14="http://schemas.microsoft.com/office/powerpoint/2010/main" val="696047489"/>
      </p:ext>
    </p:extLst>
  </p:cSld>
  <p:clrMapOvr>
    <a:masterClrMapping/>
  </p:clrMapOvr>
</p:sld>
</file>

<file path=ppt/theme/theme1.xml><?xml version="1.0" encoding="utf-8"?>
<a:theme xmlns:a="http://schemas.openxmlformats.org/drawingml/2006/main" name="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689</Words>
  <Application>Microsoft Office PowerPoint</Application>
  <PresentationFormat>On-screen Show (4:3)</PresentationFormat>
  <Paragraphs>114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Gill Sans</vt:lpstr>
      <vt:lpstr>Arial</vt:lpstr>
      <vt:lpstr>Times New Roman</vt:lpstr>
      <vt:lpstr>Garamond</vt:lpstr>
      <vt:lpstr>Verdana</vt:lpstr>
      <vt:lpstr>Calibri</vt:lpstr>
      <vt:lpstr>Noto Sans Symbols</vt:lpstr>
      <vt:lpstr>Solstice</vt:lpstr>
      <vt:lpstr>PowerPoint Presentation</vt:lpstr>
      <vt:lpstr>Content</vt:lpstr>
      <vt:lpstr>Project Synopsis</vt:lpstr>
      <vt:lpstr>Content Overview</vt:lpstr>
      <vt:lpstr>Content Overview</vt:lpstr>
      <vt:lpstr>Content Overview</vt:lpstr>
      <vt:lpstr>Content Overview</vt:lpstr>
      <vt:lpstr>Content Overview</vt:lpstr>
      <vt:lpstr>Content Overview</vt:lpstr>
      <vt:lpstr>Content Overview</vt:lpstr>
      <vt:lpstr>Content Overview</vt:lpstr>
      <vt:lpstr>Content Overview</vt:lpstr>
      <vt:lpstr>Content Overview</vt:lpstr>
      <vt:lpstr>Content Overview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bhargavi</dc:creator>
  <cp:lastModifiedBy>Jagath jp</cp:lastModifiedBy>
  <cp:revision>1</cp:revision>
  <dcterms:created xsi:type="dcterms:W3CDTF">2006-08-15T02:00:00Z</dcterms:created>
  <dcterms:modified xsi:type="dcterms:W3CDTF">2025-02-23T18:11:24Z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2531a66e08df4c5fa822e359733c0a88</vt:lpwstr>
  </property>
</Properties>
</file>