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0000500000000000000" pitchFamily="2" charset="-18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utomationpractice.com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Julia Popielewska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TESTp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ol10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3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Testowanie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_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Strony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_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Typu_e-commerce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]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Testowanie strony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  <a:hlinkClick r:id="rId3"/>
              </a:rPr>
              <a:t>http://automationpractice.com/index.php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- Strona typu e-commerce, służy do zakupów internetowych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Wybrałam tę stronę, ponieważ można przetestować na niej różne funkcjonalności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dało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się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zrobić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: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Przypadek testowy w oparciu </a:t>
            </a:r>
            <a:r>
              <a:rPr lang="pl-PL" sz="2100">
                <a:latin typeface="Poppins"/>
                <a:ea typeface="Poppins"/>
                <a:cs typeface="Poppins"/>
                <a:sym typeface="Poppins"/>
              </a:rPr>
              <a:t>o specyfikacje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JIRA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Uzupełnienie karty sesji eksploracyjnej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Testy 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Scenariusze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napisane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BDD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197178" y="32868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2F7983E-E5B7-B224-3A49-A3731D1B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143"/>
            <a:ext cx="6384331" cy="50121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E21ED36-7C12-366C-3F99-8E7080BA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31" y="2895770"/>
            <a:ext cx="5807669" cy="2574747"/>
          </a:xfrm>
          <a:prstGeom prst="rect">
            <a:avLst/>
          </a:prstGeom>
        </p:spPr>
      </p:pic>
      <p:sp>
        <p:nvSpPr>
          <p:cNvPr id="6" name="Google Shape;87;p4">
            <a:extLst>
              <a:ext uri="{FF2B5EF4-FFF2-40B4-BE49-F238E27FC236}">
                <a16:creationId xmlns:a16="http://schemas.microsoft.com/office/drawing/2014/main" id="{7C4408BD-3216-D8C8-FA30-BDCC5C0AEC2E}"/>
              </a:ext>
            </a:extLst>
          </p:cNvPr>
          <p:cNvSpPr txBox="1">
            <a:spLocks/>
          </p:cNvSpPr>
          <p:nvPr/>
        </p:nvSpPr>
        <p:spPr>
          <a:xfrm>
            <a:off x="6384331" y="2093355"/>
            <a:ext cx="5265250" cy="53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Przykładowy przypadek testowy na podstawie specyfikacji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Ryzyka Projektowe oraz Produktowe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C5C3BC-70BF-7549-FC93-FD0BB4F7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292" y="1470821"/>
            <a:ext cx="6155638" cy="39163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5B6864C-CE34-EC4F-6CEC-64278F0E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40" y="1690688"/>
            <a:ext cx="9208573" cy="45389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1613928185"/>
              </p:ext>
            </p:extLst>
          </p:nvPr>
        </p:nvGraphicFramePr>
        <p:xfrm>
          <a:off x="1129390" y="2427696"/>
          <a:ext cx="9856550" cy="3447870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T</a:t>
                      </a:r>
                      <a:r>
                        <a:rPr lang="pl-PL" sz="1500" u="none" strike="noStrike" cap="none" dirty="0"/>
                        <a:t>EST103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 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 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 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Julia Popielewska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Data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3</a:t>
                      </a:r>
                      <a:r>
                        <a:rPr lang="en-US" sz="1100" u="none" strike="noStrike" cap="none" dirty="0"/>
                        <a:t>.</a:t>
                      </a:r>
                      <a:r>
                        <a:rPr lang="pl-PL" sz="1100" u="none" strike="noStrike" cap="none" dirty="0"/>
                        <a:t>09</a:t>
                      </a:r>
                      <a:r>
                        <a:rPr lang="en-US" sz="1100" u="none" strike="noStrike" cap="none" dirty="0"/>
                        <a:t>.20</a:t>
                      </a:r>
                      <a:r>
                        <a:rPr lang="pl-PL" sz="1100" u="none" strike="noStrike" cap="none" dirty="0"/>
                        <a:t>22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18</a:t>
                      </a:r>
                      <a:r>
                        <a:rPr lang="en-US" sz="1100" u="none" strike="noStrike" cap="none" dirty="0"/>
                        <a:t>:30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19:00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Cel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Testowanie funkcjonalności </a:t>
                      </a:r>
                      <a:r>
                        <a:rPr lang="pl-PL" sz="1100" u="none" strike="noStrike" cap="none" dirty="0" err="1"/>
                        <a:t>wishlisty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/>
                        <a:t>Gdy stworzymy co najmniej 2 </a:t>
                      </a:r>
                      <a:r>
                        <a:rPr lang="pl-PL" sz="1100" u="none" strike="noStrike" cap="none" dirty="0" err="1"/>
                        <a:t>wishlisty</a:t>
                      </a:r>
                      <a:r>
                        <a:rPr lang="pl-PL" sz="1100" u="none" strike="noStrike" cap="none" dirty="0"/>
                        <a:t>, produkt, przy którym klikniemy „</a:t>
                      </a:r>
                      <a:r>
                        <a:rPr lang="pl-PL" sz="1100" u="none" strike="noStrike" cap="none" dirty="0" err="1"/>
                        <a:t>Add</a:t>
                      </a:r>
                      <a:r>
                        <a:rPr lang="pl-PL" sz="1100" u="none" strike="noStrike" cap="none" dirty="0"/>
                        <a:t> to </a:t>
                      </a:r>
                      <a:r>
                        <a:rPr lang="pl-PL" sz="1100" u="none" strike="noStrike" cap="none" dirty="0" err="1"/>
                        <a:t>wishlist</a:t>
                      </a:r>
                      <a:r>
                        <a:rPr lang="pl-PL" sz="1100" u="none" strike="noStrike" cap="none" dirty="0"/>
                        <a:t>” zostanie automatycznie dodany do pierwszej </a:t>
                      </a:r>
                      <a:r>
                        <a:rPr lang="pl-PL" sz="1100" u="none" strike="noStrike" cap="none" dirty="0" err="1"/>
                        <a:t>wishlisty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/>
                        <a:t>Można dodać funkcjonalność, w której, po kliknięciu przy produkcie „</a:t>
                      </a:r>
                      <a:r>
                        <a:rPr lang="pl-PL" sz="1100" u="none" strike="noStrike" cap="none" dirty="0" err="1"/>
                        <a:t>Add</a:t>
                      </a:r>
                      <a:r>
                        <a:rPr lang="pl-PL" sz="1100" u="none" strike="noStrike" cap="none" dirty="0"/>
                        <a:t> to </a:t>
                      </a:r>
                      <a:r>
                        <a:rPr lang="pl-PL" sz="1100" u="none" strike="noStrike" cap="none" dirty="0" err="1"/>
                        <a:t>wishlist</a:t>
                      </a:r>
                      <a:r>
                        <a:rPr lang="pl-PL" sz="1100" u="none" strike="noStrike" cap="none" dirty="0"/>
                        <a:t>” będzie można wybrać, do której </a:t>
                      </a:r>
                      <a:r>
                        <a:rPr lang="pl-PL" sz="1100" u="none" strike="noStrike" cap="none" dirty="0" err="1"/>
                        <a:t>wishlisty</a:t>
                      </a:r>
                      <a:r>
                        <a:rPr lang="pl-PL" sz="1100" u="none" strike="noStrike" cap="none" dirty="0"/>
                        <a:t> chcemy dany produkt dodać. Obecnie nie ma nawet opcji, żeby z pierwszej </a:t>
                      </a:r>
                      <a:r>
                        <a:rPr lang="pl-PL" sz="1100" u="none" strike="noStrike" cap="none" dirty="0" err="1"/>
                        <a:t>wishlisty</a:t>
                      </a:r>
                      <a:r>
                        <a:rPr lang="pl-PL" sz="1100" u="none" strike="noStrike" cap="none" dirty="0"/>
                        <a:t> przenieść jakikolwiek produkt do innej </a:t>
                      </a:r>
                      <a:r>
                        <a:rPr lang="pl-PL" sz="1100" u="none" strike="noStrike" cap="none" dirty="0" err="1"/>
                        <a:t>wishlisty</a:t>
                      </a:r>
                      <a:r>
                        <a:rPr lang="pl-PL" sz="1100" u="none" strike="noStrike" cap="none" dirty="0"/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6986457-359D-18C5-0CB3-BD715114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22" y="1458291"/>
            <a:ext cx="5590094" cy="4687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258</Words>
  <Application>Microsoft Office PowerPoint</Application>
  <PresentationFormat>Panoramiczny</PresentationFormat>
  <Paragraphs>72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Poppins</vt:lpstr>
      <vt:lpstr>Arial</vt:lpstr>
      <vt:lpstr>Calibri</vt:lpstr>
      <vt:lpstr>Motyw pakietu Office</vt:lpstr>
      <vt:lpstr>Projekt Końcowy</vt:lpstr>
      <vt:lpstr>Krótko o projekcie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Julia P</cp:lastModifiedBy>
  <cp:revision>7</cp:revision>
  <dcterms:modified xsi:type="dcterms:W3CDTF">2022-09-08T15:03:17Z</dcterms:modified>
</cp:coreProperties>
</file>