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B330-551B-6143-B699-09A1D99D0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2F86B-C357-9E46-B892-9BD616F48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B55C-3C09-3046-9A0C-B1E0F21C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FD83-46C3-154C-AA5D-64D9E78F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A265-9B26-114B-8B1C-7A5D30E7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6741-CA80-9D48-8225-0F7AF516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BB65E-EA95-B74A-84CF-BD1EC404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CDC4-AAEE-1E42-BCB0-66523A9E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A048-7E8B-ED47-9EDE-4209F1E9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4204-FF06-4741-9FF9-81C21F34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33432-DF76-8647-9F4A-363912B88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81F33-922D-7243-8993-ADA35161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0682-00D5-194E-AD3A-386E10A5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69C8-74E6-054A-8B72-5A35A28C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5337-1135-8D4A-8841-4CFFB54A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5781-1DBB-FD47-BC65-F3168F25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CAAF-26B4-D140-ADA5-DD3CD27C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42E6-9915-5749-A1D6-B9C3841E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7997-48AC-D840-AEFB-1D2E2C8A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4B2FB-1D82-D44D-A93F-C9F5A785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7A09-7209-1047-A6F6-2EE14F01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AFBA7-835E-4E42-8199-6F1CC7DD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23F2-7B95-A742-B8AF-7EE88861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FAE74-D558-CE4B-B28D-82670EB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95C4-8271-0444-B7B5-55908EF8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8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8697-C6E7-4746-A3B1-A63F38B5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C4CC-2304-A140-B99D-28A6044E8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46BC-AB00-2146-8942-418DD51F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50AB1-A33F-6040-B1A8-622D5BA4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A156-DCB6-4242-A4D8-3D2BA008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5E406-0273-FC47-B3CA-B6620BD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3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81D3-67CA-4F4F-B0BC-FC1E4ACB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72194-B240-FB44-8B11-BFCF6BEE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2BF2-A1B7-7045-8640-60EA4A85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DBDFD-59EA-9045-A194-8F678CA83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1E87D-CC83-964A-AA3A-B0A80FA77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69350-5F7A-C04E-AC81-BF9BC88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EC6A8-8881-7E4F-A552-E22D6BE0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B01E8-B90D-E342-B7B4-56173D7B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9894-F0B1-3547-9209-C5168AE4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0E905-07DC-634C-AE1B-33CECB84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44E38-9D7E-9848-B72E-D5D1D738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631A2-8C67-6545-B5ED-8A511856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AF5D5-99A4-9E4C-B54B-DE09E886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765A4-F4A9-C845-8460-C865645E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81400-56F7-2A4A-9A02-6441AAB4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89C3-6E4D-9E45-AE3A-CFB72A4C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2B88-8839-8845-B7AF-F54AA6BA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949C2-987F-BA4E-A9CF-6ECB03A5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BF251-E874-894D-92B9-FD41EB67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D693-2233-EF40-9E98-F862C3FF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56965-9E55-0E4D-AFE4-0F9857A1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8F0A-0EA5-0343-AA50-9D971102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5008A-4F5D-D94E-9173-9628959F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A7F3-77F2-FE43-8B37-C2AC03CC5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5FEA-074E-1842-9FA5-BF7A76B2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5C19-B599-C44A-9EF7-715305D0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9FAEB-9C75-CC4B-A8D6-3D2D3503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8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2C32D-10CC-EC44-ADE8-735DF906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F0CE-46A4-1E40-8096-FF7F7FAB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B89A-CD86-CD4E-A27B-590DDB093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1174-59CC-DA4A-BC2F-12B77E9A210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C524-593B-144D-A349-674DCC122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40C3-AAB2-1F48-8426-191253C33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7213-1AF8-9A46-94F7-F6C9F554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omptCloudHQ/imdb-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1786-5EC6-8445-8DBA-087F4D9C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6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ENPM808W: Data Science</a:t>
            </a:r>
            <a:br>
              <a:rPr lang="en-US" dirty="0"/>
            </a:br>
            <a:r>
              <a:rPr lang="en-US" dirty="0"/>
              <a:t>Assignment </a:t>
            </a:r>
            <a:r>
              <a:rPr lang="en-US"/>
              <a:t>1 Lightning Talks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22C8-31EC-9E40-A311-F720E315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39"/>
            <a:ext cx="10515600" cy="16712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52A8-386F-9449-B48B-C0127BD8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6222"/>
            <a:ext cx="9144000" cy="840907"/>
          </a:xfrm>
        </p:spPr>
        <p:txBody>
          <a:bodyPr>
            <a:noAutofit/>
          </a:bodyPr>
          <a:lstStyle/>
          <a:p>
            <a:r>
              <a:rPr lang="en-US" sz="3200" b="1" dirty="0"/>
              <a:t>Name- Pranav P. </a:t>
            </a:r>
            <a:r>
              <a:rPr lang="en-US" sz="3200" b="1" dirty="0" err="1"/>
              <a:t>Jaipurkar</a:t>
            </a:r>
            <a:br>
              <a:rPr lang="en-US" sz="3200" b="1" dirty="0"/>
            </a:br>
            <a:r>
              <a:rPr lang="en-US" sz="3200" b="1" dirty="0"/>
              <a:t>UID- 115798120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CAB06-E513-CD4E-A68C-0CDDD946D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450"/>
            <a:ext cx="9144000" cy="37669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-&gt; IMDB data (2006-2016)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 for Dataset -&gt; </a:t>
            </a:r>
            <a:r>
              <a:rPr lang="en-US" dirty="0">
                <a:hlinkClick r:id="rId2"/>
              </a:rPr>
              <a:t>https://www.kaggle.com/PromptCloudHQ/imdb-data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Attributes of dataset -&gt; Rank, Title, Genre, Description, Director, Actors, Year, Runtime (Minutes), Rating, Votes, Revenue (Million Dollars) and </a:t>
            </a:r>
            <a:r>
              <a:rPr lang="en-US" dirty="0" err="1"/>
              <a:t>Metascore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were 1000 movies in the dataset for analysis.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F03031-4735-6341-A4AD-5A8F7502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78733"/>
              </p:ext>
            </p:extLst>
          </p:nvPr>
        </p:nvGraphicFramePr>
        <p:xfrm>
          <a:off x="589430" y="5298141"/>
          <a:ext cx="110131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247">
                  <a:extLst>
                    <a:ext uri="{9D8B030D-6E8A-4147-A177-3AD203B41FA5}">
                      <a16:colId xmlns:a16="http://schemas.microsoft.com/office/drawing/2014/main" val="1716210224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89349096"/>
                    </a:ext>
                  </a:extLst>
                </a:gridCol>
                <a:gridCol w="847165">
                  <a:extLst>
                    <a:ext uri="{9D8B030D-6E8A-4147-A177-3AD203B41FA5}">
                      <a16:colId xmlns:a16="http://schemas.microsoft.com/office/drawing/2014/main" val="2528029057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1603327144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382200588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26175792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76448597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893333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63409358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626777990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566159558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5526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(Million Dollars)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Metascore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CF8B-497B-C648-BBAE-92CA29E3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Major parameters that were considered </a:t>
            </a:r>
            <a:r>
              <a:rPr lang="en-US" sz="3200" b="1"/>
              <a:t>for Data </a:t>
            </a:r>
            <a:r>
              <a:rPr lang="en-US" sz="3200" b="1" dirty="0"/>
              <a:t>A</a:t>
            </a:r>
            <a:r>
              <a:rPr lang="en-US" sz="3200" b="1"/>
              <a:t>nalysis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E9F7-2DC8-2240-AE23-C64BBC8B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(min=1, max=1000)</a:t>
            </a:r>
          </a:p>
          <a:p>
            <a:r>
              <a:rPr lang="en-US" dirty="0"/>
              <a:t>Year (min=2006, max=2016)</a:t>
            </a:r>
          </a:p>
          <a:p>
            <a:r>
              <a:rPr lang="en-US" dirty="0"/>
              <a:t>Revenue (min=0, max=936.63)</a:t>
            </a:r>
          </a:p>
          <a:p>
            <a:r>
              <a:rPr lang="en-US" dirty="0"/>
              <a:t>Runtime (min=66, max=191)</a:t>
            </a:r>
          </a:p>
          <a:p>
            <a:r>
              <a:rPr lang="en-US" dirty="0"/>
              <a:t>Rating (min=1.9, max=9.0)</a:t>
            </a:r>
          </a:p>
          <a:p>
            <a:r>
              <a:rPr lang="en-US" dirty="0"/>
              <a:t>Votes (min=61, max=1791916)</a:t>
            </a:r>
          </a:p>
          <a:p>
            <a:r>
              <a:rPr lang="en-US" dirty="0" err="1"/>
              <a:t>Metascore</a:t>
            </a:r>
            <a:r>
              <a:rPr lang="en-US" dirty="0"/>
              <a:t> (min=11, max=100)</a:t>
            </a:r>
          </a:p>
        </p:txBody>
      </p:sp>
    </p:spTree>
    <p:extLst>
      <p:ext uri="{BB962C8B-B14F-4D97-AF65-F5344CB8AC3E}">
        <p14:creationId xmlns:p14="http://schemas.microsoft.com/office/powerpoint/2010/main" val="428057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0849-4F90-8E44-A124-B071421B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Steps in my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73DA-BA00-D24C-B85C-48890C97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NA values.</a:t>
            </a:r>
          </a:p>
          <a:p>
            <a:r>
              <a:rPr lang="en-US" dirty="0"/>
              <a:t>Categorization of Votes, Ratings, Revenue, </a:t>
            </a:r>
            <a:r>
              <a:rPr lang="en-US" dirty="0" err="1"/>
              <a:t>Metascore</a:t>
            </a:r>
            <a:r>
              <a:rPr lang="en-US" dirty="0"/>
              <a:t> into 3-4 categories depending on their range.</a:t>
            </a:r>
          </a:p>
          <a:p>
            <a:r>
              <a:rPr lang="en-US" dirty="0"/>
              <a:t>Studying the behavior of any 2 variables between Rank, Revenue, Year, Runtime, Rating, Votes, </a:t>
            </a:r>
            <a:r>
              <a:rPr lang="en-US" dirty="0" err="1"/>
              <a:t>Metascore</a:t>
            </a:r>
            <a:r>
              <a:rPr lang="en-US" dirty="0"/>
              <a:t> in specific categories of each variables created above.</a:t>
            </a:r>
          </a:p>
        </p:txBody>
      </p:sp>
    </p:spTree>
    <p:extLst>
      <p:ext uri="{BB962C8B-B14F-4D97-AF65-F5344CB8AC3E}">
        <p14:creationId xmlns:p14="http://schemas.microsoft.com/office/powerpoint/2010/main" val="399395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CA94-E92E-A64E-9778-A256048D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Major Conclusions from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9AB3-6D8A-F740-AD43-D92D2FAA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 the Votes category varies from Low Votes to Highest Votes, the mean rating also increases.</a:t>
            </a:r>
          </a:p>
          <a:p>
            <a:r>
              <a:rPr lang="en-US" sz="2000" dirty="0"/>
              <a:t>There is a huge variation in rank in every Votes category.</a:t>
            </a:r>
          </a:p>
          <a:p>
            <a:r>
              <a:rPr lang="en-US" sz="2000" dirty="0"/>
              <a:t>As the revenue category varies from Low Revenue to High Revenue, the mean rating also increases.</a:t>
            </a:r>
          </a:p>
          <a:p>
            <a:r>
              <a:rPr lang="en-US" sz="2000" dirty="0"/>
              <a:t>As the revenue category increases, the rank category decreases the corresponding range of rank category also decreases.</a:t>
            </a:r>
          </a:p>
          <a:p>
            <a:r>
              <a:rPr lang="en-US" sz="2000" dirty="0"/>
              <a:t>As the </a:t>
            </a:r>
            <a:r>
              <a:rPr lang="en-US" sz="2000" dirty="0" err="1"/>
              <a:t>metascore</a:t>
            </a:r>
            <a:r>
              <a:rPr lang="en-US" sz="2000" dirty="0"/>
              <a:t> category varies from lowest </a:t>
            </a:r>
            <a:r>
              <a:rPr lang="en-US" sz="2000" dirty="0" err="1"/>
              <a:t>metascore</a:t>
            </a:r>
            <a:r>
              <a:rPr lang="en-US" sz="2000" dirty="0"/>
              <a:t> to high </a:t>
            </a:r>
            <a:r>
              <a:rPr lang="en-US" sz="2000" dirty="0" err="1"/>
              <a:t>metascore</a:t>
            </a:r>
            <a:r>
              <a:rPr lang="en-US" sz="2000" dirty="0"/>
              <a:t>, the mean rating increases.</a:t>
            </a:r>
          </a:p>
          <a:p>
            <a:r>
              <a:rPr lang="en-US" sz="2000" dirty="0"/>
              <a:t>A majority of movies have runtime between 90-130 minutes.</a:t>
            </a:r>
          </a:p>
          <a:p>
            <a:r>
              <a:rPr lang="en-US" sz="2000" dirty="0"/>
              <a:t>Revenue generated has a direct relationship with </a:t>
            </a:r>
            <a:r>
              <a:rPr lang="en-US" sz="2000" dirty="0" err="1"/>
              <a:t>metascore</a:t>
            </a:r>
            <a:r>
              <a:rPr lang="en-US" sz="2000" dirty="0"/>
              <a:t> for a majority of movies.</a:t>
            </a:r>
          </a:p>
          <a:p>
            <a:r>
              <a:rPr lang="en-US" sz="2000" dirty="0"/>
              <a:t>For majority of movies, an increase in runtime leads to an increase in ratings </a:t>
            </a:r>
            <a:r>
              <a:rPr lang="en-US" sz="2000" dirty="0" err="1"/>
              <a:t>upto</a:t>
            </a:r>
            <a:r>
              <a:rPr lang="en-US" sz="2000" dirty="0"/>
              <a:t> a certain value of runtime.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3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F093-FFF4-0741-AAD7-32417F31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Q-Q Plot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0F9551-C2B5-5A48-A40C-EDBCE3467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47" y="1546412"/>
            <a:ext cx="9238129" cy="4935069"/>
          </a:xfrm>
        </p:spPr>
      </p:pic>
    </p:spTree>
    <p:extLst>
      <p:ext uri="{BB962C8B-B14F-4D97-AF65-F5344CB8AC3E}">
        <p14:creationId xmlns:p14="http://schemas.microsoft.com/office/powerpoint/2010/main" val="35267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D17C-C4E0-4B41-B6B7-5CB77D27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Q-Q Plot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953EB-E569-7749-B35A-68E8ED8C1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9717741" cy="4669304"/>
          </a:xfrm>
        </p:spPr>
      </p:pic>
    </p:spTree>
    <p:extLst>
      <p:ext uri="{BB962C8B-B14F-4D97-AF65-F5344CB8AC3E}">
        <p14:creationId xmlns:p14="http://schemas.microsoft.com/office/powerpoint/2010/main" val="161638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071B-B307-CE4A-BF6F-12CC86A2A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0963"/>
            <a:ext cx="9144000" cy="2387600"/>
          </a:xfrm>
        </p:spPr>
        <p:txBody>
          <a:bodyPr/>
          <a:lstStyle/>
          <a:p>
            <a:r>
              <a:rPr lang="en-US" dirty="0"/>
              <a:t>THANK YOU !!!	</a:t>
            </a:r>
          </a:p>
        </p:txBody>
      </p:sp>
    </p:spTree>
    <p:extLst>
      <p:ext uri="{BB962C8B-B14F-4D97-AF65-F5344CB8AC3E}">
        <p14:creationId xmlns:p14="http://schemas.microsoft.com/office/powerpoint/2010/main" val="25685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374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ENPM808W: Data Science Assignment 1 Lightning Talks</vt:lpstr>
      <vt:lpstr>Name- Pranav P. Jaipurkar UID- 115798120</vt:lpstr>
      <vt:lpstr>Major parameters that were considered for Data Analysis</vt:lpstr>
      <vt:lpstr>Key Steps in my Data Analysis</vt:lpstr>
      <vt:lpstr>Major Conclusions from Data Analysis</vt:lpstr>
      <vt:lpstr>Q-Q Plot 1</vt:lpstr>
      <vt:lpstr>Q-Q Plot 2</vt:lpstr>
      <vt:lpstr>THANK YOU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 Pranav P. Jaipurkar UID- 115798120</dc:title>
  <dc:creator>Pranav Pankaj Jaipurkar</dc:creator>
  <cp:lastModifiedBy>Pranav Pankaj Jaipurkar</cp:lastModifiedBy>
  <cp:revision>29</cp:revision>
  <dcterms:created xsi:type="dcterms:W3CDTF">2018-10-09T20:27:20Z</dcterms:created>
  <dcterms:modified xsi:type="dcterms:W3CDTF">2018-10-24T23:07:41Z</dcterms:modified>
</cp:coreProperties>
</file>