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82" r:id="rId5"/>
    <p:sldId id="278" r:id="rId6"/>
    <p:sldId id="265" r:id="rId7"/>
    <p:sldId id="266" r:id="rId8"/>
    <p:sldId id="259" r:id="rId9"/>
    <p:sldId id="267" r:id="rId10"/>
    <p:sldId id="260" r:id="rId11"/>
    <p:sldId id="268" r:id="rId12"/>
    <p:sldId id="281" r:id="rId13"/>
    <p:sldId id="279" r:id="rId14"/>
    <p:sldId id="270" r:id="rId15"/>
    <p:sldId id="271" r:id="rId16"/>
    <p:sldId id="277" r:id="rId17"/>
    <p:sldId id="273" r:id="rId18"/>
    <p:sldId id="274" r:id="rId19"/>
    <p:sldId id="275" r:id="rId20"/>
    <p:sldId id="261" r:id="rId21"/>
    <p:sldId id="262" r:id="rId22"/>
    <p:sldId id="263" r:id="rId23"/>
    <p:sldId id="26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8E6A4-784A-4C66-8DE0-B618699696A9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2C522-49A0-4F73-89C9-5D88ADF06609}">
      <dgm:prSet phldrT="[Text]"/>
      <dgm:spPr/>
      <dgm:t>
        <a:bodyPr/>
        <a:lstStyle/>
        <a:p>
          <a:r>
            <a:rPr lang="en-US" dirty="0"/>
            <a:t>Research based Model </a:t>
          </a:r>
        </a:p>
      </dgm:t>
    </dgm:pt>
    <dgm:pt modelId="{1C2E7DFF-9726-4BF3-B41F-0C4241856BAD}" type="parTrans" cxnId="{0AB8A60D-17BA-47DE-BCAA-566621F208A0}">
      <dgm:prSet/>
      <dgm:spPr/>
      <dgm:t>
        <a:bodyPr/>
        <a:lstStyle/>
        <a:p>
          <a:endParaRPr lang="en-US"/>
        </a:p>
      </dgm:t>
    </dgm:pt>
    <dgm:pt modelId="{1D99F9B8-6975-4D2B-AC32-CA96FC9CBE6B}" type="sibTrans" cxnId="{0AB8A60D-17BA-47DE-BCAA-566621F208A0}">
      <dgm:prSet/>
      <dgm:spPr/>
      <dgm:t>
        <a:bodyPr/>
        <a:lstStyle/>
        <a:p>
          <a:endParaRPr lang="en-US"/>
        </a:p>
      </dgm:t>
    </dgm:pt>
    <dgm:pt modelId="{4772D0C5-21C5-4EFE-BE92-1044FC6E3FCF}">
      <dgm:prSet phldrT="[Text]" custT="1"/>
      <dgm:spPr/>
      <dgm:t>
        <a:bodyPr/>
        <a:lstStyle/>
        <a:p>
          <a:r>
            <a:rPr lang="en-US" sz="1600" dirty="0"/>
            <a:t>Publications, influence, citations, patents </a:t>
          </a:r>
        </a:p>
      </dgm:t>
    </dgm:pt>
    <dgm:pt modelId="{B4625901-EC95-45AC-B445-A5A1091131E3}" type="parTrans" cxnId="{F0E24110-929D-4F9F-8270-6368FAA07C3E}">
      <dgm:prSet/>
      <dgm:spPr/>
      <dgm:t>
        <a:bodyPr/>
        <a:lstStyle/>
        <a:p>
          <a:endParaRPr lang="en-US"/>
        </a:p>
      </dgm:t>
    </dgm:pt>
    <dgm:pt modelId="{F6407F65-CB90-4D52-91D3-C961341AD6E7}" type="sibTrans" cxnId="{F0E24110-929D-4F9F-8270-6368FAA07C3E}">
      <dgm:prSet/>
      <dgm:spPr/>
      <dgm:t>
        <a:bodyPr/>
        <a:lstStyle/>
        <a:p>
          <a:endParaRPr lang="en-US"/>
        </a:p>
      </dgm:t>
    </dgm:pt>
    <dgm:pt modelId="{FE924697-F466-4DAF-A6FA-F6DEA512383F}">
      <dgm:prSet phldrT="[Text]" custT="1"/>
      <dgm:spPr/>
      <dgm:t>
        <a:bodyPr/>
        <a:lstStyle/>
        <a:p>
          <a:r>
            <a:rPr lang="en-US" sz="1600" baseline="0" dirty="0"/>
            <a:t>All features had high significance</a:t>
          </a:r>
        </a:p>
      </dgm:t>
    </dgm:pt>
    <dgm:pt modelId="{4AF5853D-9C2D-45FE-AA6D-88B5191609F8}" type="parTrans" cxnId="{A75D2A90-ED99-47D8-A5D9-3015F1B97A4E}">
      <dgm:prSet/>
      <dgm:spPr/>
      <dgm:t>
        <a:bodyPr/>
        <a:lstStyle/>
        <a:p>
          <a:endParaRPr lang="en-US"/>
        </a:p>
      </dgm:t>
    </dgm:pt>
    <dgm:pt modelId="{3D4A1B31-5F13-43C0-9CB9-CC049E1BEF13}" type="sibTrans" cxnId="{A75D2A90-ED99-47D8-A5D9-3015F1B97A4E}">
      <dgm:prSet/>
      <dgm:spPr/>
      <dgm:t>
        <a:bodyPr/>
        <a:lstStyle/>
        <a:p>
          <a:endParaRPr lang="en-US"/>
        </a:p>
      </dgm:t>
    </dgm:pt>
    <dgm:pt modelId="{603C2E04-E248-4632-9CF2-CD204A771F7B}">
      <dgm:prSet phldrT="[Text]"/>
      <dgm:spPr/>
      <dgm:t>
        <a:bodyPr/>
        <a:lstStyle/>
        <a:p>
          <a:r>
            <a:rPr lang="en-US" dirty="0"/>
            <a:t>Employment based model</a:t>
          </a:r>
        </a:p>
      </dgm:t>
    </dgm:pt>
    <dgm:pt modelId="{EB61AEFF-5981-466C-B990-821390C72EDC}" type="parTrans" cxnId="{924A41CD-750F-484B-A3E1-D74580949BA4}">
      <dgm:prSet/>
      <dgm:spPr/>
      <dgm:t>
        <a:bodyPr/>
        <a:lstStyle/>
        <a:p>
          <a:endParaRPr lang="en-US"/>
        </a:p>
      </dgm:t>
    </dgm:pt>
    <dgm:pt modelId="{1434A835-5A37-4ABD-8129-7ABF1490B94D}" type="sibTrans" cxnId="{924A41CD-750F-484B-A3E1-D74580949BA4}">
      <dgm:prSet/>
      <dgm:spPr/>
      <dgm:t>
        <a:bodyPr/>
        <a:lstStyle/>
        <a:p>
          <a:endParaRPr lang="en-US"/>
        </a:p>
      </dgm:t>
    </dgm:pt>
    <dgm:pt modelId="{566A9116-0F95-4470-97DB-8B265768EAAA}">
      <dgm:prSet phldrT="[Text]" custT="1"/>
      <dgm:spPr/>
      <dgm:t>
        <a:bodyPr/>
        <a:lstStyle/>
        <a:p>
          <a:r>
            <a:rPr lang="en-US" sz="1600" baseline="0" dirty="0"/>
            <a:t>Alumni Employment,</a:t>
          </a:r>
        </a:p>
        <a:p>
          <a:r>
            <a:rPr lang="en-US" sz="1600" baseline="0" dirty="0"/>
            <a:t>Quality of Education</a:t>
          </a:r>
        </a:p>
      </dgm:t>
    </dgm:pt>
    <dgm:pt modelId="{A77FF900-BC69-4092-B9C9-088E5A888120}" type="parTrans" cxnId="{78CEF57A-C54B-4A22-AB06-41E677BA12CC}">
      <dgm:prSet/>
      <dgm:spPr/>
      <dgm:t>
        <a:bodyPr/>
        <a:lstStyle/>
        <a:p>
          <a:endParaRPr lang="en-US"/>
        </a:p>
      </dgm:t>
    </dgm:pt>
    <dgm:pt modelId="{D234E04C-ED0B-46D4-8DFA-4C24860087AE}" type="sibTrans" cxnId="{78CEF57A-C54B-4A22-AB06-41E677BA12CC}">
      <dgm:prSet/>
      <dgm:spPr/>
      <dgm:t>
        <a:bodyPr/>
        <a:lstStyle/>
        <a:p>
          <a:endParaRPr lang="en-US"/>
        </a:p>
      </dgm:t>
    </dgm:pt>
    <dgm:pt modelId="{014CAD2B-BDC6-4AD1-9521-5D181DD7A5E4}">
      <dgm:prSet phldrT="[Text]" custT="1"/>
      <dgm:spPr/>
      <dgm:t>
        <a:bodyPr/>
        <a:lstStyle/>
        <a:p>
          <a:r>
            <a:rPr lang="en-US" sz="1600" baseline="0" dirty="0"/>
            <a:t>Both were very significant</a:t>
          </a:r>
        </a:p>
      </dgm:t>
    </dgm:pt>
    <dgm:pt modelId="{3DB27F32-D6C0-45ED-9280-2E54D5FCD1EE}" type="parTrans" cxnId="{068722CB-79B8-4697-8A4A-48E5BC6ECBE5}">
      <dgm:prSet/>
      <dgm:spPr/>
      <dgm:t>
        <a:bodyPr/>
        <a:lstStyle/>
        <a:p>
          <a:endParaRPr lang="en-US"/>
        </a:p>
      </dgm:t>
    </dgm:pt>
    <dgm:pt modelId="{185C6477-9F11-4558-A71C-7CC64C003C18}" type="sibTrans" cxnId="{068722CB-79B8-4697-8A4A-48E5BC6ECBE5}">
      <dgm:prSet/>
      <dgm:spPr/>
      <dgm:t>
        <a:bodyPr/>
        <a:lstStyle/>
        <a:p>
          <a:endParaRPr lang="en-US"/>
        </a:p>
      </dgm:t>
    </dgm:pt>
    <dgm:pt modelId="{1ADE8211-A671-4728-874D-42398E308978}" type="pres">
      <dgm:prSet presAssocID="{6858E6A4-784A-4C66-8DE0-B618699696A9}" presName="list" presStyleCnt="0">
        <dgm:presLayoutVars>
          <dgm:dir/>
          <dgm:animLvl val="lvl"/>
        </dgm:presLayoutVars>
      </dgm:prSet>
      <dgm:spPr/>
    </dgm:pt>
    <dgm:pt modelId="{D1C0F6F8-7EFD-42B2-AE02-41E7629274E3}" type="pres">
      <dgm:prSet presAssocID="{9D92C522-49A0-4F73-89C9-5D88ADF06609}" presName="posSpace" presStyleCnt="0"/>
      <dgm:spPr/>
    </dgm:pt>
    <dgm:pt modelId="{28DB4ACB-E712-45CF-98C9-81650BAC7C63}" type="pres">
      <dgm:prSet presAssocID="{9D92C522-49A0-4F73-89C9-5D88ADF06609}" presName="vertFlow" presStyleCnt="0"/>
      <dgm:spPr/>
    </dgm:pt>
    <dgm:pt modelId="{4426D393-A145-4F1E-AB97-ACB703256CF4}" type="pres">
      <dgm:prSet presAssocID="{9D92C522-49A0-4F73-89C9-5D88ADF06609}" presName="topSpace" presStyleCnt="0"/>
      <dgm:spPr/>
    </dgm:pt>
    <dgm:pt modelId="{07BCB082-01F9-43C8-99D3-527380EC4824}" type="pres">
      <dgm:prSet presAssocID="{9D92C522-49A0-4F73-89C9-5D88ADF06609}" presName="firstComp" presStyleCnt="0"/>
      <dgm:spPr/>
    </dgm:pt>
    <dgm:pt modelId="{85685347-B72C-4BDA-BD41-3860D96E3EF3}" type="pres">
      <dgm:prSet presAssocID="{9D92C522-49A0-4F73-89C9-5D88ADF06609}" presName="firstChild" presStyleLbl="bgAccFollowNode1" presStyleIdx="0" presStyleCnt="4"/>
      <dgm:spPr/>
    </dgm:pt>
    <dgm:pt modelId="{49BE28C2-279F-45F3-8B5E-A91A371E8D22}" type="pres">
      <dgm:prSet presAssocID="{9D92C522-49A0-4F73-89C9-5D88ADF06609}" presName="firstChildTx" presStyleLbl="bgAccFollowNode1" presStyleIdx="0" presStyleCnt="4">
        <dgm:presLayoutVars>
          <dgm:bulletEnabled val="1"/>
        </dgm:presLayoutVars>
      </dgm:prSet>
      <dgm:spPr/>
    </dgm:pt>
    <dgm:pt modelId="{9AF2553D-40C5-4E6F-86FB-0E5355122F94}" type="pres">
      <dgm:prSet presAssocID="{FE924697-F466-4DAF-A6FA-F6DEA512383F}" presName="comp" presStyleCnt="0"/>
      <dgm:spPr/>
    </dgm:pt>
    <dgm:pt modelId="{EA9726A8-0C8D-4824-98F9-214605C85C9D}" type="pres">
      <dgm:prSet presAssocID="{FE924697-F466-4DAF-A6FA-F6DEA512383F}" presName="child" presStyleLbl="bgAccFollowNode1" presStyleIdx="1" presStyleCnt="4"/>
      <dgm:spPr/>
    </dgm:pt>
    <dgm:pt modelId="{2B370A2B-7479-41B7-A86F-B3FC21A03DB8}" type="pres">
      <dgm:prSet presAssocID="{FE924697-F466-4DAF-A6FA-F6DEA512383F}" presName="childTx" presStyleLbl="bgAccFollowNode1" presStyleIdx="1" presStyleCnt="4">
        <dgm:presLayoutVars>
          <dgm:bulletEnabled val="1"/>
        </dgm:presLayoutVars>
      </dgm:prSet>
      <dgm:spPr/>
    </dgm:pt>
    <dgm:pt modelId="{66E7046F-6894-4159-8BBE-B43EAB5F12F1}" type="pres">
      <dgm:prSet presAssocID="{9D92C522-49A0-4F73-89C9-5D88ADF06609}" presName="negSpace" presStyleCnt="0"/>
      <dgm:spPr/>
    </dgm:pt>
    <dgm:pt modelId="{9E1B1781-3F78-4AFA-8D87-E5F44903214F}" type="pres">
      <dgm:prSet presAssocID="{9D92C522-49A0-4F73-89C9-5D88ADF06609}" presName="circle" presStyleLbl="node1" presStyleIdx="0" presStyleCnt="2"/>
      <dgm:spPr/>
    </dgm:pt>
    <dgm:pt modelId="{FD4FB17C-C633-43AE-A9D8-B782D99B8302}" type="pres">
      <dgm:prSet presAssocID="{1D99F9B8-6975-4D2B-AC32-CA96FC9CBE6B}" presName="transSpace" presStyleCnt="0"/>
      <dgm:spPr/>
    </dgm:pt>
    <dgm:pt modelId="{91321979-CB41-41F9-B050-C5028142420A}" type="pres">
      <dgm:prSet presAssocID="{603C2E04-E248-4632-9CF2-CD204A771F7B}" presName="posSpace" presStyleCnt="0"/>
      <dgm:spPr/>
    </dgm:pt>
    <dgm:pt modelId="{8BEAE813-FA1A-4CDD-B735-6F46AB7F279E}" type="pres">
      <dgm:prSet presAssocID="{603C2E04-E248-4632-9CF2-CD204A771F7B}" presName="vertFlow" presStyleCnt="0"/>
      <dgm:spPr/>
    </dgm:pt>
    <dgm:pt modelId="{526F66E7-1C9B-456D-BF16-0007BFFDADC8}" type="pres">
      <dgm:prSet presAssocID="{603C2E04-E248-4632-9CF2-CD204A771F7B}" presName="topSpace" presStyleCnt="0"/>
      <dgm:spPr/>
    </dgm:pt>
    <dgm:pt modelId="{FA42D355-5432-45D7-9425-67365B248095}" type="pres">
      <dgm:prSet presAssocID="{603C2E04-E248-4632-9CF2-CD204A771F7B}" presName="firstComp" presStyleCnt="0"/>
      <dgm:spPr/>
    </dgm:pt>
    <dgm:pt modelId="{29F6574D-D887-49C0-8E47-EA0E403C9312}" type="pres">
      <dgm:prSet presAssocID="{603C2E04-E248-4632-9CF2-CD204A771F7B}" presName="firstChild" presStyleLbl="bgAccFollowNode1" presStyleIdx="2" presStyleCnt="4"/>
      <dgm:spPr/>
    </dgm:pt>
    <dgm:pt modelId="{85EAD99F-128D-458A-A8F9-4EA9B8371EBE}" type="pres">
      <dgm:prSet presAssocID="{603C2E04-E248-4632-9CF2-CD204A771F7B}" presName="firstChildTx" presStyleLbl="bgAccFollowNode1" presStyleIdx="2" presStyleCnt="4">
        <dgm:presLayoutVars>
          <dgm:bulletEnabled val="1"/>
        </dgm:presLayoutVars>
      </dgm:prSet>
      <dgm:spPr/>
    </dgm:pt>
    <dgm:pt modelId="{688660E7-98DA-494A-9B2B-5AFF9BBA22FD}" type="pres">
      <dgm:prSet presAssocID="{014CAD2B-BDC6-4AD1-9521-5D181DD7A5E4}" presName="comp" presStyleCnt="0"/>
      <dgm:spPr/>
    </dgm:pt>
    <dgm:pt modelId="{2F7F479D-92C8-41FF-B360-4880FC960F41}" type="pres">
      <dgm:prSet presAssocID="{014CAD2B-BDC6-4AD1-9521-5D181DD7A5E4}" presName="child" presStyleLbl="bgAccFollowNode1" presStyleIdx="3" presStyleCnt="4"/>
      <dgm:spPr/>
    </dgm:pt>
    <dgm:pt modelId="{1A8EAB54-3806-4B42-AA3D-5D350FB271FD}" type="pres">
      <dgm:prSet presAssocID="{014CAD2B-BDC6-4AD1-9521-5D181DD7A5E4}" presName="childTx" presStyleLbl="bgAccFollowNode1" presStyleIdx="3" presStyleCnt="4">
        <dgm:presLayoutVars>
          <dgm:bulletEnabled val="1"/>
        </dgm:presLayoutVars>
      </dgm:prSet>
      <dgm:spPr/>
    </dgm:pt>
    <dgm:pt modelId="{BDA398FC-5439-492E-9B1F-4CB3D70A6700}" type="pres">
      <dgm:prSet presAssocID="{603C2E04-E248-4632-9CF2-CD204A771F7B}" presName="negSpace" presStyleCnt="0"/>
      <dgm:spPr/>
    </dgm:pt>
    <dgm:pt modelId="{F8897F96-3605-4256-82F3-74263F1128C5}" type="pres">
      <dgm:prSet presAssocID="{603C2E04-E248-4632-9CF2-CD204A771F7B}" presName="circle" presStyleLbl="node1" presStyleIdx="1" presStyleCnt="2"/>
      <dgm:spPr/>
    </dgm:pt>
  </dgm:ptLst>
  <dgm:cxnLst>
    <dgm:cxn modelId="{0AB8A60D-17BA-47DE-BCAA-566621F208A0}" srcId="{6858E6A4-784A-4C66-8DE0-B618699696A9}" destId="{9D92C522-49A0-4F73-89C9-5D88ADF06609}" srcOrd="0" destOrd="0" parTransId="{1C2E7DFF-9726-4BF3-B41F-0C4241856BAD}" sibTransId="{1D99F9B8-6975-4D2B-AC32-CA96FC9CBE6B}"/>
    <dgm:cxn modelId="{F0E24110-929D-4F9F-8270-6368FAA07C3E}" srcId="{9D92C522-49A0-4F73-89C9-5D88ADF06609}" destId="{4772D0C5-21C5-4EFE-BE92-1044FC6E3FCF}" srcOrd="0" destOrd="0" parTransId="{B4625901-EC95-45AC-B445-A5A1091131E3}" sibTransId="{F6407F65-CB90-4D52-91D3-C961341AD6E7}"/>
    <dgm:cxn modelId="{12CBEA16-4D74-4BD9-9C82-953F8F260CA2}" type="presOf" srcId="{6858E6A4-784A-4C66-8DE0-B618699696A9}" destId="{1ADE8211-A671-4728-874D-42398E308978}" srcOrd="0" destOrd="0" presId="urn:microsoft.com/office/officeart/2005/8/layout/hList9"/>
    <dgm:cxn modelId="{1A009B3C-CC80-48E9-A6A0-D94559D54460}" type="presOf" srcId="{9D92C522-49A0-4F73-89C9-5D88ADF06609}" destId="{9E1B1781-3F78-4AFA-8D87-E5F44903214F}" srcOrd="0" destOrd="0" presId="urn:microsoft.com/office/officeart/2005/8/layout/hList9"/>
    <dgm:cxn modelId="{B2B7A752-5A2D-4680-BA26-1ACACB71EE9F}" type="presOf" srcId="{FE924697-F466-4DAF-A6FA-F6DEA512383F}" destId="{EA9726A8-0C8D-4824-98F9-214605C85C9D}" srcOrd="0" destOrd="0" presId="urn:microsoft.com/office/officeart/2005/8/layout/hList9"/>
    <dgm:cxn modelId="{37615370-D0CB-49D9-A98E-8317FD084ADB}" type="presOf" srcId="{603C2E04-E248-4632-9CF2-CD204A771F7B}" destId="{F8897F96-3605-4256-82F3-74263F1128C5}" srcOrd="0" destOrd="0" presId="urn:microsoft.com/office/officeart/2005/8/layout/hList9"/>
    <dgm:cxn modelId="{338C8470-3C4F-4DD4-8776-F60613287D27}" type="presOf" srcId="{014CAD2B-BDC6-4AD1-9521-5D181DD7A5E4}" destId="{1A8EAB54-3806-4B42-AA3D-5D350FB271FD}" srcOrd="1" destOrd="0" presId="urn:microsoft.com/office/officeart/2005/8/layout/hList9"/>
    <dgm:cxn modelId="{78CEF57A-C54B-4A22-AB06-41E677BA12CC}" srcId="{603C2E04-E248-4632-9CF2-CD204A771F7B}" destId="{566A9116-0F95-4470-97DB-8B265768EAAA}" srcOrd="0" destOrd="0" parTransId="{A77FF900-BC69-4092-B9C9-088E5A888120}" sibTransId="{D234E04C-ED0B-46D4-8DFA-4C24860087AE}"/>
    <dgm:cxn modelId="{A75D2A90-ED99-47D8-A5D9-3015F1B97A4E}" srcId="{9D92C522-49A0-4F73-89C9-5D88ADF06609}" destId="{FE924697-F466-4DAF-A6FA-F6DEA512383F}" srcOrd="1" destOrd="0" parTransId="{4AF5853D-9C2D-45FE-AA6D-88B5191609F8}" sibTransId="{3D4A1B31-5F13-43C0-9CB9-CC049E1BEF13}"/>
    <dgm:cxn modelId="{E70D4F92-8C8C-4A64-9E37-754EDD2CCE0D}" type="presOf" srcId="{4772D0C5-21C5-4EFE-BE92-1044FC6E3FCF}" destId="{49BE28C2-279F-45F3-8B5E-A91A371E8D22}" srcOrd="1" destOrd="0" presId="urn:microsoft.com/office/officeart/2005/8/layout/hList9"/>
    <dgm:cxn modelId="{7B9DF797-6503-472B-AED8-92F2EF6B3DDC}" type="presOf" srcId="{FE924697-F466-4DAF-A6FA-F6DEA512383F}" destId="{2B370A2B-7479-41B7-A86F-B3FC21A03DB8}" srcOrd="1" destOrd="0" presId="urn:microsoft.com/office/officeart/2005/8/layout/hList9"/>
    <dgm:cxn modelId="{DD1AC1A2-0897-41EE-9F46-C41BC0B57FE3}" type="presOf" srcId="{014CAD2B-BDC6-4AD1-9521-5D181DD7A5E4}" destId="{2F7F479D-92C8-41FF-B360-4880FC960F41}" srcOrd="0" destOrd="0" presId="urn:microsoft.com/office/officeart/2005/8/layout/hList9"/>
    <dgm:cxn modelId="{B9B931C6-4AD9-4B7F-8D75-5EC1B4C6C171}" type="presOf" srcId="{4772D0C5-21C5-4EFE-BE92-1044FC6E3FCF}" destId="{85685347-B72C-4BDA-BD41-3860D96E3EF3}" srcOrd="0" destOrd="0" presId="urn:microsoft.com/office/officeart/2005/8/layout/hList9"/>
    <dgm:cxn modelId="{955AEACA-04F5-4EC3-990C-1C55BEE5CA5D}" type="presOf" srcId="{566A9116-0F95-4470-97DB-8B265768EAAA}" destId="{29F6574D-D887-49C0-8E47-EA0E403C9312}" srcOrd="0" destOrd="0" presId="urn:microsoft.com/office/officeart/2005/8/layout/hList9"/>
    <dgm:cxn modelId="{068722CB-79B8-4697-8A4A-48E5BC6ECBE5}" srcId="{603C2E04-E248-4632-9CF2-CD204A771F7B}" destId="{014CAD2B-BDC6-4AD1-9521-5D181DD7A5E4}" srcOrd="1" destOrd="0" parTransId="{3DB27F32-D6C0-45ED-9280-2E54D5FCD1EE}" sibTransId="{185C6477-9F11-4558-A71C-7CC64C003C18}"/>
    <dgm:cxn modelId="{924A41CD-750F-484B-A3E1-D74580949BA4}" srcId="{6858E6A4-784A-4C66-8DE0-B618699696A9}" destId="{603C2E04-E248-4632-9CF2-CD204A771F7B}" srcOrd="1" destOrd="0" parTransId="{EB61AEFF-5981-466C-B990-821390C72EDC}" sibTransId="{1434A835-5A37-4ABD-8129-7ABF1490B94D}"/>
    <dgm:cxn modelId="{D70575E1-0A50-4301-8D84-3EDDF57CEA1D}" type="presOf" srcId="{566A9116-0F95-4470-97DB-8B265768EAAA}" destId="{85EAD99F-128D-458A-A8F9-4EA9B8371EBE}" srcOrd="1" destOrd="0" presId="urn:microsoft.com/office/officeart/2005/8/layout/hList9"/>
    <dgm:cxn modelId="{9C204FB9-0A5B-441F-A450-F38D34891608}" type="presParOf" srcId="{1ADE8211-A671-4728-874D-42398E308978}" destId="{D1C0F6F8-7EFD-42B2-AE02-41E7629274E3}" srcOrd="0" destOrd="0" presId="urn:microsoft.com/office/officeart/2005/8/layout/hList9"/>
    <dgm:cxn modelId="{092E1260-9AEA-4A5A-B226-37235E31CDA8}" type="presParOf" srcId="{1ADE8211-A671-4728-874D-42398E308978}" destId="{28DB4ACB-E712-45CF-98C9-81650BAC7C63}" srcOrd="1" destOrd="0" presId="urn:microsoft.com/office/officeart/2005/8/layout/hList9"/>
    <dgm:cxn modelId="{5BC4BFC0-6DE9-4422-8DE1-5F535ABCD0BD}" type="presParOf" srcId="{28DB4ACB-E712-45CF-98C9-81650BAC7C63}" destId="{4426D393-A145-4F1E-AB97-ACB703256CF4}" srcOrd="0" destOrd="0" presId="urn:microsoft.com/office/officeart/2005/8/layout/hList9"/>
    <dgm:cxn modelId="{E784672C-0F6C-4188-AE19-E23A11B48C94}" type="presParOf" srcId="{28DB4ACB-E712-45CF-98C9-81650BAC7C63}" destId="{07BCB082-01F9-43C8-99D3-527380EC4824}" srcOrd="1" destOrd="0" presId="urn:microsoft.com/office/officeart/2005/8/layout/hList9"/>
    <dgm:cxn modelId="{F55E6A78-3035-49A0-A905-61FA18C32613}" type="presParOf" srcId="{07BCB082-01F9-43C8-99D3-527380EC4824}" destId="{85685347-B72C-4BDA-BD41-3860D96E3EF3}" srcOrd="0" destOrd="0" presId="urn:microsoft.com/office/officeart/2005/8/layout/hList9"/>
    <dgm:cxn modelId="{8DF27254-7E67-4362-B950-2202FCF8FE64}" type="presParOf" srcId="{07BCB082-01F9-43C8-99D3-527380EC4824}" destId="{49BE28C2-279F-45F3-8B5E-A91A371E8D22}" srcOrd="1" destOrd="0" presId="urn:microsoft.com/office/officeart/2005/8/layout/hList9"/>
    <dgm:cxn modelId="{ACD33CFF-0DF2-4718-80DD-2630BD3D9FDC}" type="presParOf" srcId="{28DB4ACB-E712-45CF-98C9-81650BAC7C63}" destId="{9AF2553D-40C5-4E6F-86FB-0E5355122F94}" srcOrd="2" destOrd="0" presId="urn:microsoft.com/office/officeart/2005/8/layout/hList9"/>
    <dgm:cxn modelId="{0A8CE2A5-9FAF-4667-9AEB-111D7156B52A}" type="presParOf" srcId="{9AF2553D-40C5-4E6F-86FB-0E5355122F94}" destId="{EA9726A8-0C8D-4824-98F9-214605C85C9D}" srcOrd="0" destOrd="0" presId="urn:microsoft.com/office/officeart/2005/8/layout/hList9"/>
    <dgm:cxn modelId="{F85D2F3E-2F5E-48A1-8A11-92F7E92EB948}" type="presParOf" srcId="{9AF2553D-40C5-4E6F-86FB-0E5355122F94}" destId="{2B370A2B-7479-41B7-A86F-B3FC21A03DB8}" srcOrd="1" destOrd="0" presId="urn:microsoft.com/office/officeart/2005/8/layout/hList9"/>
    <dgm:cxn modelId="{63FF3DB5-AF99-4E49-B451-34ED8A1A67DE}" type="presParOf" srcId="{1ADE8211-A671-4728-874D-42398E308978}" destId="{66E7046F-6894-4159-8BBE-B43EAB5F12F1}" srcOrd="2" destOrd="0" presId="urn:microsoft.com/office/officeart/2005/8/layout/hList9"/>
    <dgm:cxn modelId="{D8C5C54D-4732-4CE5-8338-504351C5D31B}" type="presParOf" srcId="{1ADE8211-A671-4728-874D-42398E308978}" destId="{9E1B1781-3F78-4AFA-8D87-E5F44903214F}" srcOrd="3" destOrd="0" presId="urn:microsoft.com/office/officeart/2005/8/layout/hList9"/>
    <dgm:cxn modelId="{0C01B662-5899-4E6D-AC50-303F8C6332B6}" type="presParOf" srcId="{1ADE8211-A671-4728-874D-42398E308978}" destId="{FD4FB17C-C633-43AE-A9D8-B782D99B8302}" srcOrd="4" destOrd="0" presId="urn:microsoft.com/office/officeart/2005/8/layout/hList9"/>
    <dgm:cxn modelId="{DD263628-3B74-4D75-A49C-7CFAA604EE17}" type="presParOf" srcId="{1ADE8211-A671-4728-874D-42398E308978}" destId="{91321979-CB41-41F9-B050-C5028142420A}" srcOrd="5" destOrd="0" presId="urn:microsoft.com/office/officeart/2005/8/layout/hList9"/>
    <dgm:cxn modelId="{B7B28C85-0032-425F-BFEF-C67129A883F0}" type="presParOf" srcId="{1ADE8211-A671-4728-874D-42398E308978}" destId="{8BEAE813-FA1A-4CDD-B735-6F46AB7F279E}" srcOrd="6" destOrd="0" presId="urn:microsoft.com/office/officeart/2005/8/layout/hList9"/>
    <dgm:cxn modelId="{33993319-A589-47A8-BD74-FAAB3051E69D}" type="presParOf" srcId="{8BEAE813-FA1A-4CDD-B735-6F46AB7F279E}" destId="{526F66E7-1C9B-456D-BF16-0007BFFDADC8}" srcOrd="0" destOrd="0" presId="urn:microsoft.com/office/officeart/2005/8/layout/hList9"/>
    <dgm:cxn modelId="{338A06DD-838A-44E0-90C5-DA6AF5939D6D}" type="presParOf" srcId="{8BEAE813-FA1A-4CDD-B735-6F46AB7F279E}" destId="{FA42D355-5432-45D7-9425-67365B248095}" srcOrd="1" destOrd="0" presId="urn:microsoft.com/office/officeart/2005/8/layout/hList9"/>
    <dgm:cxn modelId="{46C5CC0E-49ED-4E95-BD0A-BB899CDD1C8F}" type="presParOf" srcId="{FA42D355-5432-45D7-9425-67365B248095}" destId="{29F6574D-D887-49C0-8E47-EA0E403C9312}" srcOrd="0" destOrd="0" presId="urn:microsoft.com/office/officeart/2005/8/layout/hList9"/>
    <dgm:cxn modelId="{EB14098B-0550-4B21-9ABE-14803C6E1E11}" type="presParOf" srcId="{FA42D355-5432-45D7-9425-67365B248095}" destId="{85EAD99F-128D-458A-A8F9-4EA9B8371EBE}" srcOrd="1" destOrd="0" presId="urn:microsoft.com/office/officeart/2005/8/layout/hList9"/>
    <dgm:cxn modelId="{8793128E-5EA5-4466-97CB-06CDB718A715}" type="presParOf" srcId="{8BEAE813-FA1A-4CDD-B735-6F46AB7F279E}" destId="{688660E7-98DA-494A-9B2B-5AFF9BBA22FD}" srcOrd="2" destOrd="0" presId="urn:microsoft.com/office/officeart/2005/8/layout/hList9"/>
    <dgm:cxn modelId="{BB8A2FDB-9931-42DA-9CC0-E2B5A53D4563}" type="presParOf" srcId="{688660E7-98DA-494A-9B2B-5AFF9BBA22FD}" destId="{2F7F479D-92C8-41FF-B360-4880FC960F41}" srcOrd="0" destOrd="0" presId="urn:microsoft.com/office/officeart/2005/8/layout/hList9"/>
    <dgm:cxn modelId="{D0E20C08-DA8F-435E-BC28-8BCB246723F2}" type="presParOf" srcId="{688660E7-98DA-494A-9B2B-5AFF9BBA22FD}" destId="{1A8EAB54-3806-4B42-AA3D-5D350FB271FD}" srcOrd="1" destOrd="0" presId="urn:microsoft.com/office/officeart/2005/8/layout/hList9"/>
    <dgm:cxn modelId="{BD2F1259-4864-4958-9494-E47D006973C8}" type="presParOf" srcId="{1ADE8211-A671-4728-874D-42398E308978}" destId="{BDA398FC-5439-492E-9B1F-4CB3D70A6700}" srcOrd="7" destOrd="0" presId="urn:microsoft.com/office/officeart/2005/8/layout/hList9"/>
    <dgm:cxn modelId="{6766C3F1-35C3-4ED3-89F4-DD1978234C78}" type="presParOf" srcId="{1ADE8211-A671-4728-874D-42398E308978}" destId="{F8897F96-3605-4256-82F3-74263F1128C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65D952-44E5-4B76-AB98-58E614DFF5D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33898-B775-4B93-B9E8-A01455BA0912}">
      <dgm:prSet phldrT="[Text]"/>
      <dgm:spPr/>
      <dgm:t>
        <a:bodyPr/>
        <a:lstStyle/>
        <a:p>
          <a:r>
            <a:rPr lang="en-US" dirty="0"/>
            <a:t>A total of 4 models</a:t>
          </a:r>
        </a:p>
      </dgm:t>
    </dgm:pt>
    <dgm:pt modelId="{201A6DD0-4C39-4546-93FB-C7CBC604C0CB}" type="parTrans" cxnId="{6EC02CEF-06D8-442A-9834-A1175564F43B}">
      <dgm:prSet/>
      <dgm:spPr/>
      <dgm:t>
        <a:bodyPr/>
        <a:lstStyle/>
        <a:p>
          <a:endParaRPr lang="en-US"/>
        </a:p>
      </dgm:t>
    </dgm:pt>
    <dgm:pt modelId="{3B340E1C-49C8-4D21-BE1A-A1C112139FD5}" type="sibTrans" cxnId="{6EC02CEF-06D8-442A-9834-A1175564F43B}">
      <dgm:prSet/>
      <dgm:spPr/>
      <dgm:t>
        <a:bodyPr/>
        <a:lstStyle/>
        <a:p>
          <a:endParaRPr lang="en-US"/>
        </a:p>
      </dgm:t>
    </dgm:pt>
    <dgm:pt modelId="{8FD55DC8-A867-4475-9AA0-5E885E3B7CA6}">
      <dgm:prSet phldrT="[Text]"/>
      <dgm:spPr/>
      <dgm:t>
        <a:bodyPr/>
        <a:lstStyle/>
        <a:p>
          <a:r>
            <a:rPr lang="en-US" dirty="0"/>
            <a:t>Employment based (2)</a:t>
          </a:r>
        </a:p>
      </dgm:t>
    </dgm:pt>
    <dgm:pt modelId="{68C68588-4303-41D1-B3CA-987282E8954F}" type="parTrans" cxnId="{24F059EE-083B-41A8-97AE-39BA97FF7F20}">
      <dgm:prSet/>
      <dgm:spPr/>
      <dgm:t>
        <a:bodyPr/>
        <a:lstStyle/>
        <a:p>
          <a:endParaRPr lang="en-US"/>
        </a:p>
      </dgm:t>
    </dgm:pt>
    <dgm:pt modelId="{07D30BCB-AA6C-407A-ACB9-F8ED5C3BD5C0}" type="sibTrans" cxnId="{24F059EE-083B-41A8-97AE-39BA97FF7F20}">
      <dgm:prSet/>
      <dgm:spPr/>
      <dgm:t>
        <a:bodyPr/>
        <a:lstStyle/>
        <a:p>
          <a:endParaRPr lang="en-US"/>
        </a:p>
      </dgm:t>
    </dgm:pt>
    <dgm:pt modelId="{5512736B-930B-4875-9DC3-43640BB20117}">
      <dgm:prSet phldrT="[Text]"/>
      <dgm:spPr/>
      <dgm:t>
        <a:bodyPr/>
        <a:lstStyle/>
        <a:p>
          <a:r>
            <a:rPr lang="en-US" dirty="0"/>
            <a:t>Quality of education, alumni employment, quality of faculty, score</a:t>
          </a:r>
        </a:p>
      </dgm:t>
    </dgm:pt>
    <dgm:pt modelId="{EFEB6521-C41A-4506-869B-17ED7CCE6BAC}" type="parTrans" cxnId="{7AB83467-FAFE-479C-9AF5-8E4FA0F3AC4A}">
      <dgm:prSet/>
      <dgm:spPr/>
      <dgm:t>
        <a:bodyPr/>
        <a:lstStyle/>
        <a:p>
          <a:endParaRPr lang="en-US"/>
        </a:p>
      </dgm:t>
    </dgm:pt>
    <dgm:pt modelId="{CEF55A86-B292-4D9C-8D1F-AE3105CF793E}" type="sibTrans" cxnId="{7AB83467-FAFE-479C-9AF5-8E4FA0F3AC4A}">
      <dgm:prSet/>
      <dgm:spPr/>
      <dgm:t>
        <a:bodyPr/>
        <a:lstStyle/>
        <a:p>
          <a:endParaRPr lang="en-US"/>
        </a:p>
      </dgm:t>
    </dgm:pt>
    <dgm:pt modelId="{7BAF8DC9-58F9-4F73-9F6A-688A4ADCAAD4}">
      <dgm:prSet phldrT="[Text]"/>
      <dgm:spPr/>
      <dgm:t>
        <a:bodyPr/>
        <a:lstStyle/>
        <a:p>
          <a:r>
            <a:rPr lang="en-US" dirty="0"/>
            <a:t>Research Based (2)</a:t>
          </a:r>
        </a:p>
      </dgm:t>
    </dgm:pt>
    <dgm:pt modelId="{47836D9F-28E7-4BE0-A0C2-F164D05C0AEB}" type="parTrans" cxnId="{1DDC7C2D-B638-4BDC-9F30-B612AAE28ADD}">
      <dgm:prSet/>
      <dgm:spPr/>
      <dgm:t>
        <a:bodyPr/>
        <a:lstStyle/>
        <a:p>
          <a:endParaRPr lang="en-US"/>
        </a:p>
      </dgm:t>
    </dgm:pt>
    <dgm:pt modelId="{BE092517-C3FD-4376-94DC-9201BDDA86B1}" type="sibTrans" cxnId="{1DDC7C2D-B638-4BDC-9F30-B612AAE28ADD}">
      <dgm:prSet/>
      <dgm:spPr/>
      <dgm:t>
        <a:bodyPr/>
        <a:lstStyle/>
        <a:p>
          <a:endParaRPr lang="en-US"/>
        </a:p>
      </dgm:t>
    </dgm:pt>
    <dgm:pt modelId="{F0C3C1C3-7345-45E4-AD9C-0E2B5FC5DEC8}">
      <dgm:prSet/>
      <dgm:spPr/>
      <dgm:t>
        <a:bodyPr/>
        <a:lstStyle/>
        <a:p>
          <a:r>
            <a:rPr lang="en-US"/>
            <a:t>publications, citations, influence and patents.</a:t>
          </a:r>
        </a:p>
      </dgm:t>
    </dgm:pt>
    <dgm:pt modelId="{CDA28D38-40F8-42A0-9752-1C46CF9858D1}" type="parTrans" cxnId="{F9E02186-BD34-46EC-A9E9-FCF1485DF7F8}">
      <dgm:prSet/>
      <dgm:spPr/>
      <dgm:t>
        <a:bodyPr/>
        <a:lstStyle/>
        <a:p>
          <a:endParaRPr lang="en-US"/>
        </a:p>
      </dgm:t>
    </dgm:pt>
    <dgm:pt modelId="{75219679-93BA-423B-9E13-F943EED45482}" type="sibTrans" cxnId="{F9E02186-BD34-46EC-A9E9-FCF1485DF7F8}">
      <dgm:prSet/>
      <dgm:spPr/>
      <dgm:t>
        <a:bodyPr/>
        <a:lstStyle/>
        <a:p>
          <a:endParaRPr lang="en-US"/>
        </a:p>
      </dgm:t>
    </dgm:pt>
    <dgm:pt modelId="{F9FB2132-2C7D-4360-8364-FC287004C7BE}" type="pres">
      <dgm:prSet presAssocID="{D665D952-44E5-4B76-AB98-58E614DFF5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EAD660-5193-499B-9B48-12496865F354}" type="pres">
      <dgm:prSet presAssocID="{20A33898-B775-4B93-B9E8-A01455BA0912}" presName="root1" presStyleCnt="0"/>
      <dgm:spPr/>
    </dgm:pt>
    <dgm:pt modelId="{35866D5E-0882-4FA1-893B-F2A397356B6F}" type="pres">
      <dgm:prSet presAssocID="{20A33898-B775-4B93-B9E8-A01455BA0912}" presName="LevelOneTextNode" presStyleLbl="node0" presStyleIdx="0" presStyleCnt="1">
        <dgm:presLayoutVars>
          <dgm:chPref val="3"/>
        </dgm:presLayoutVars>
      </dgm:prSet>
      <dgm:spPr/>
    </dgm:pt>
    <dgm:pt modelId="{61F39511-9EAA-443E-A9C8-CD37B6AF0BD9}" type="pres">
      <dgm:prSet presAssocID="{20A33898-B775-4B93-B9E8-A01455BA0912}" presName="level2hierChild" presStyleCnt="0"/>
      <dgm:spPr/>
    </dgm:pt>
    <dgm:pt modelId="{9F782BDE-18E5-4D23-9142-E82DEA3C884E}" type="pres">
      <dgm:prSet presAssocID="{68C68588-4303-41D1-B3CA-987282E8954F}" presName="conn2-1" presStyleLbl="parChTrans1D2" presStyleIdx="0" presStyleCnt="2"/>
      <dgm:spPr/>
    </dgm:pt>
    <dgm:pt modelId="{3678A6ED-3E58-4763-A19C-15BFC82D72C3}" type="pres">
      <dgm:prSet presAssocID="{68C68588-4303-41D1-B3CA-987282E8954F}" presName="connTx" presStyleLbl="parChTrans1D2" presStyleIdx="0" presStyleCnt="2"/>
      <dgm:spPr/>
    </dgm:pt>
    <dgm:pt modelId="{10528576-1AA7-4E5A-A83A-F29966007CB6}" type="pres">
      <dgm:prSet presAssocID="{8FD55DC8-A867-4475-9AA0-5E885E3B7CA6}" presName="root2" presStyleCnt="0"/>
      <dgm:spPr/>
    </dgm:pt>
    <dgm:pt modelId="{A9EE527F-68A7-4D20-808A-6386B3B6C947}" type="pres">
      <dgm:prSet presAssocID="{8FD55DC8-A867-4475-9AA0-5E885E3B7CA6}" presName="LevelTwoTextNode" presStyleLbl="node2" presStyleIdx="0" presStyleCnt="2">
        <dgm:presLayoutVars>
          <dgm:chPref val="3"/>
        </dgm:presLayoutVars>
      </dgm:prSet>
      <dgm:spPr/>
    </dgm:pt>
    <dgm:pt modelId="{C61C63E6-2E69-44C6-B1DD-0A9E02D0E9CB}" type="pres">
      <dgm:prSet presAssocID="{8FD55DC8-A867-4475-9AA0-5E885E3B7CA6}" presName="level3hierChild" presStyleCnt="0"/>
      <dgm:spPr/>
    </dgm:pt>
    <dgm:pt modelId="{59A02272-29EB-48AD-9E0F-93B912C4C007}" type="pres">
      <dgm:prSet presAssocID="{EFEB6521-C41A-4506-869B-17ED7CCE6BAC}" presName="conn2-1" presStyleLbl="parChTrans1D3" presStyleIdx="0" presStyleCnt="2"/>
      <dgm:spPr/>
    </dgm:pt>
    <dgm:pt modelId="{849584C2-010C-4CCE-9D75-F387F5A5C742}" type="pres">
      <dgm:prSet presAssocID="{EFEB6521-C41A-4506-869B-17ED7CCE6BAC}" presName="connTx" presStyleLbl="parChTrans1D3" presStyleIdx="0" presStyleCnt="2"/>
      <dgm:spPr/>
    </dgm:pt>
    <dgm:pt modelId="{AD8AEEF1-CC74-4A07-917E-4472B5DB59F4}" type="pres">
      <dgm:prSet presAssocID="{5512736B-930B-4875-9DC3-43640BB20117}" presName="root2" presStyleCnt="0"/>
      <dgm:spPr/>
    </dgm:pt>
    <dgm:pt modelId="{FF52DB86-647A-43C0-9568-9A767541B693}" type="pres">
      <dgm:prSet presAssocID="{5512736B-930B-4875-9DC3-43640BB20117}" presName="LevelTwoTextNode" presStyleLbl="node3" presStyleIdx="0" presStyleCnt="2">
        <dgm:presLayoutVars>
          <dgm:chPref val="3"/>
        </dgm:presLayoutVars>
      </dgm:prSet>
      <dgm:spPr/>
    </dgm:pt>
    <dgm:pt modelId="{67E51AEA-77F7-44DD-AF0F-2FCE5A8515C1}" type="pres">
      <dgm:prSet presAssocID="{5512736B-930B-4875-9DC3-43640BB20117}" presName="level3hierChild" presStyleCnt="0"/>
      <dgm:spPr/>
    </dgm:pt>
    <dgm:pt modelId="{1685741A-37FF-4455-B7CF-621680B511D4}" type="pres">
      <dgm:prSet presAssocID="{47836D9F-28E7-4BE0-A0C2-F164D05C0AEB}" presName="conn2-1" presStyleLbl="parChTrans1D2" presStyleIdx="1" presStyleCnt="2"/>
      <dgm:spPr/>
    </dgm:pt>
    <dgm:pt modelId="{145C1C17-74E8-4B99-9C30-7D44A07B99FA}" type="pres">
      <dgm:prSet presAssocID="{47836D9F-28E7-4BE0-A0C2-F164D05C0AEB}" presName="connTx" presStyleLbl="parChTrans1D2" presStyleIdx="1" presStyleCnt="2"/>
      <dgm:spPr/>
    </dgm:pt>
    <dgm:pt modelId="{039F69C4-A810-448C-AD54-E2A0D59E7F79}" type="pres">
      <dgm:prSet presAssocID="{7BAF8DC9-58F9-4F73-9F6A-688A4ADCAAD4}" presName="root2" presStyleCnt="0"/>
      <dgm:spPr/>
    </dgm:pt>
    <dgm:pt modelId="{1A145E4C-475A-46E4-8B7F-28A75EB19F1A}" type="pres">
      <dgm:prSet presAssocID="{7BAF8DC9-58F9-4F73-9F6A-688A4ADCAAD4}" presName="LevelTwoTextNode" presStyleLbl="node2" presStyleIdx="1" presStyleCnt="2">
        <dgm:presLayoutVars>
          <dgm:chPref val="3"/>
        </dgm:presLayoutVars>
      </dgm:prSet>
      <dgm:spPr/>
    </dgm:pt>
    <dgm:pt modelId="{BA7A9D6B-6B06-4040-B601-9C4967C2862F}" type="pres">
      <dgm:prSet presAssocID="{7BAF8DC9-58F9-4F73-9F6A-688A4ADCAAD4}" presName="level3hierChild" presStyleCnt="0"/>
      <dgm:spPr/>
    </dgm:pt>
    <dgm:pt modelId="{A98FB217-7CA6-4AFD-ACED-AD22947C0101}" type="pres">
      <dgm:prSet presAssocID="{CDA28D38-40F8-42A0-9752-1C46CF9858D1}" presName="conn2-1" presStyleLbl="parChTrans1D3" presStyleIdx="1" presStyleCnt="2"/>
      <dgm:spPr/>
    </dgm:pt>
    <dgm:pt modelId="{A8D1911A-C927-4701-87C8-6BBCCAC85B8C}" type="pres">
      <dgm:prSet presAssocID="{CDA28D38-40F8-42A0-9752-1C46CF9858D1}" presName="connTx" presStyleLbl="parChTrans1D3" presStyleIdx="1" presStyleCnt="2"/>
      <dgm:spPr/>
    </dgm:pt>
    <dgm:pt modelId="{5F8992C7-6EEB-4BDF-881B-6D2725A518FB}" type="pres">
      <dgm:prSet presAssocID="{F0C3C1C3-7345-45E4-AD9C-0E2B5FC5DEC8}" presName="root2" presStyleCnt="0"/>
      <dgm:spPr/>
    </dgm:pt>
    <dgm:pt modelId="{48E23CBB-C9C0-455D-8320-F73DCB95C1DE}" type="pres">
      <dgm:prSet presAssocID="{F0C3C1C3-7345-45E4-AD9C-0E2B5FC5DEC8}" presName="LevelTwoTextNode" presStyleLbl="node3" presStyleIdx="1" presStyleCnt="2">
        <dgm:presLayoutVars>
          <dgm:chPref val="3"/>
        </dgm:presLayoutVars>
      </dgm:prSet>
      <dgm:spPr/>
    </dgm:pt>
    <dgm:pt modelId="{F78B9EA0-B9C7-4284-ACC5-5826B2A2F650}" type="pres">
      <dgm:prSet presAssocID="{F0C3C1C3-7345-45E4-AD9C-0E2B5FC5DEC8}" presName="level3hierChild" presStyleCnt="0"/>
      <dgm:spPr/>
    </dgm:pt>
  </dgm:ptLst>
  <dgm:cxnLst>
    <dgm:cxn modelId="{93FC7600-A7FC-4CD3-831C-DC77D14C3505}" type="presOf" srcId="{EFEB6521-C41A-4506-869B-17ED7CCE6BAC}" destId="{849584C2-010C-4CCE-9D75-F387F5A5C742}" srcOrd="1" destOrd="0" presId="urn:microsoft.com/office/officeart/2005/8/layout/hierarchy2"/>
    <dgm:cxn modelId="{8F0D351A-A970-4A69-A2B0-69AFC41DA880}" type="presOf" srcId="{F0C3C1C3-7345-45E4-AD9C-0E2B5FC5DEC8}" destId="{48E23CBB-C9C0-455D-8320-F73DCB95C1DE}" srcOrd="0" destOrd="0" presId="urn:microsoft.com/office/officeart/2005/8/layout/hierarchy2"/>
    <dgm:cxn modelId="{1DDC7C2D-B638-4BDC-9F30-B612AAE28ADD}" srcId="{20A33898-B775-4B93-B9E8-A01455BA0912}" destId="{7BAF8DC9-58F9-4F73-9F6A-688A4ADCAAD4}" srcOrd="1" destOrd="0" parTransId="{47836D9F-28E7-4BE0-A0C2-F164D05C0AEB}" sibTransId="{BE092517-C3FD-4376-94DC-9201BDDA86B1}"/>
    <dgm:cxn modelId="{E3FD3937-7436-45B6-8269-68DAA14595F5}" type="presOf" srcId="{D665D952-44E5-4B76-AB98-58E614DFF5DB}" destId="{F9FB2132-2C7D-4360-8364-FC287004C7BE}" srcOrd="0" destOrd="0" presId="urn:microsoft.com/office/officeart/2005/8/layout/hierarchy2"/>
    <dgm:cxn modelId="{05A8E43B-D247-4ED7-8125-A5D377F0A4E3}" type="presOf" srcId="{68C68588-4303-41D1-B3CA-987282E8954F}" destId="{3678A6ED-3E58-4763-A19C-15BFC82D72C3}" srcOrd="1" destOrd="0" presId="urn:microsoft.com/office/officeart/2005/8/layout/hierarchy2"/>
    <dgm:cxn modelId="{2FCD104B-2F46-4124-9845-04F5166D0705}" type="presOf" srcId="{68C68588-4303-41D1-B3CA-987282E8954F}" destId="{9F782BDE-18E5-4D23-9142-E82DEA3C884E}" srcOrd="0" destOrd="0" presId="urn:microsoft.com/office/officeart/2005/8/layout/hierarchy2"/>
    <dgm:cxn modelId="{9182A75D-CB84-4E9A-98D8-48885F10ABDC}" type="presOf" srcId="{CDA28D38-40F8-42A0-9752-1C46CF9858D1}" destId="{A8D1911A-C927-4701-87C8-6BBCCAC85B8C}" srcOrd="1" destOrd="0" presId="urn:microsoft.com/office/officeart/2005/8/layout/hierarchy2"/>
    <dgm:cxn modelId="{710F225F-5DA5-4974-B0DA-8862FAAF6B82}" type="presOf" srcId="{47836D9F-28E7-4BE0-A0C2-F164D05C0AEB}" destId="{1685741A-37FF-4455-B7CF-621680B511D4}" srcOrd="0" destOrd="0" presId="urn:microsoft.com/office/officeart/2005/8/layout/hierarchy2"/>
    <dgm:cxn modelId="{7AB83467-FAFE-479C-9AF5-8E4FA0F3AC4A}" srcId="{8FD55DC8-A867-4475-9AA0-5E885E3B7CA6}" destId="{5512736B-930B-4875-9DC3-43640BB20117}" srcOrd="0" destOrd="0" parTransId="{EFEB6521-C41A-4506-869B-17ED7CCE6BAC}" sibTransId="{CEF55A86-B292-4D9C-8D1F-AE3105CF793E}"/>
    <dgm:cxn modelId="{E61A937A-0464-44AE-93EC-2790E990BAD4}" type="presOf" srcId="{7BAF8DC9-58F9-4F73-9F6A-688A4ADCAAD4}" destId="{1A145E4C-475A-46E4-8B7F-28A75EB19F1A}" srcOrd="0" destOrd="0" presId="urn:microsoft.com/office/officeart/2005/8/layout/hierarchy2"/>
    <dgm:cxn modelId="{F9E02186-BD34-46EC-A9E9-FCF1485DF7F8}" srcId="{7BAF8DC9-58F9-4F73-9F6A-688A4ADCAAD4}" destId="{F0C3C1C3-7345-45E4-AD9C-0E2B5FC5DEC8}" srcOrd="0" destOrd="0" parTransId="{CDA28D38-40F8-42A0-9752-1C46CF9858D1}" sibTransId="{75219679-93BA-423B-9E13-F943EED45482}"/>
    <dgm:cxn modelId="{31DF8D90-5E52-4739-8574-BB5001512482}" type="presOf" srcId="{8FD55DC8-A867-4475-9AA0-5E885E3B7CA6}" destId="{A9EE527F-68A7-4D20-808A-6386B3B6C947}" srcOrd="0" destOrd="0" presId="urn:microsoft.com/office/officeart/2005/8/layout/hierarchy2"/>
    <dgm:cxn modelId="{722078BD-5087-42FD-8A63-1265424390B5}" type="presOf" srcId="{EFEB6521-C41A-4506-869B-17ED7CCE6BAC}" destId="{59A02272-29EB-48AD-9E0F-93B912C4C007}" srcOrd="0" destOrd="0" presId="urn:microsoft.com/office/officeart/2005/8/layout/hierarchy2"/>
    <dgm:cxn modelId="{ECDE6BD5-D175-4D4C-9737-CED808DB5A71}" type="presOf" srcId="{5512736B-930B-4875-9DC3-43640BB20117}" destId="{FF52DB86-647A-43C0-9568-9A767541B693}" srcOrd="0" destOrd="0" presId="urn:microsoft.com/office/officeart/2005/8/layout/hierarchy2"/>
    <dgm:cxn modelId="{FFD55FE3-5D00-45C4-82BE-C5D22243597A}" type="presOf" srcId="{20A33898-B775-4B93-B9E8-A01455BA0912}" destId="{35866D5E-0882-4FA1-893B-F2A397356B6F}" srcOrd="0" destOrd="0" presId="urn:microsoft.com/office/officeart/2005/8/layout/hierarchy2"/>
    <dgm:cxn modelId="{4652B0E3-E804-48D3-82E5-A2D447BA12EF}" type="presOf" srcId="{CDA28D38-40F8-42A0-9752-1C46CF9858D1}" destId="{A98FB217-7CA6-4AFD-ACED-AD22947C0101}" srcOrd="0" destOrd="0" presId="urn:microsoft.com/office/officeart/2005/8/layout/hierarchy2"/>
    <dgm:cxn modelId="{45EBD4E7-1243-4D56-8C26-A4A797140B10}" type="presOf" srcId="{47836D9F-28E7-4BE0-A0C2-F164D05C0AEB}" destId="{145C1C17-74E8-4B99-9C30-7D44A07B99FA}" srcOrd="1" destOrd="0" presId="urn:microsoft.com/office/officeart/2005/8/layout/hierarchy2"/>
    <dgm:cxn modelId="{24F059EE-083B-41A8-97AE-39BA97FF7F20}" srcId="{20A33898-B775-4B93-B9E8-A01455BA0912}" destId="{8FD55DC8-A867-4475-9AA0-5E885E3B7CA6}" srcOrd="0" destOrd="0" parTransId="{68C68588-4303-41D1-B3CA-987282E8954F}" sibTransId="{07D30BCB-AA6C-407A-ACB9-F8ED5C3BD5C0}"/>
    <dgm:cxn modelId="{6EC02CEF-06D8-442A-9834-A1175564F43B}" srcId="{D665D952-44E5-4B76-AB98-58E614DFF5DB}" destId="{20A33898-B775-4B93-B9E8-A01455BA0912}" srcOrd="0" destOrd="0" parTransId="{201A6DD0-4C39-4546-93FB-C7CBC604C0CB}" sibTransId="{3B340E1C-49C8-4D21-BE1A-A1C112139FD5}"/>
    <dgm:cxn modelId="{284BB99C-046C-409A-83C0-D6167E4BCA1F}" type="presParOf" srcId="{F9FB2132-2C7D-4360-8364-FC287004C7BE}" destId="{63EAD660-5193-499B-9B48-12496865F354}" srcOrd="0" destOrd="0" presId="urn:microsoft.com/office/officeart/2005/8/layout/hierarchy2"/>
    <dgm:cxn modelId="{CF42327B-B3C0-4943-B08F-B1C31666292D}" type="presParOf" srcId="{63EAD660-5193-499B-9B48-12496865F354}" destId="{35866D5E-0882-4FA1-893B-F2A397356B6F}" srcOrd="0" destOrd="0" presId="urn:microsoft.com/office/officeart/2005/8/layout/hierarchy2"/>
    <dgm:cxn modelId="{9D40C48B-9005-4DAE-9FA5-370557D35EE4}" type="presParOf" srcId="{63EAD660-5193-499B-9B48-12496865F354}" destId="{61F39511-9EAA-443E-A9C8-CD37B6AF0BD9}" srcOrd="1" destOrd="0" presId="urn:microsoft.com/office/officeart/2005/8/layout/hierarchy2"/>
    <dgm:cxn modelId="{3F4B3874-3AC7-4B5B-B59D-55F02C122C2F}" type="presParOf" srcId="{61F39511-9EAA-443E-A9C8-CD37B6AF0BD9}" destId="{9F782BDE-18E5-4D23-9142-E82DEA3C884E}" srcOrd="0" destOrd="0" presId="urn:microsoft.com/office/officeart/2005/8/layout/hierarchy2"/>
    <dgm:cxn modelId="{A3AC98D4-7FDF-4FEC-A46F-9D34022C2EF2}" type="presParOf" srcId="{9F782BDE-18E5-4D23-9142-E82DEA3C884E}" destId="{3678A6ED-3E58-4763-A19C-15BFC82D72C3}" srcOrd="0" destOrd="0" presId="urn:microsoft.com/office/officeart/2005/8/layout/hierarchy2"/>
    <dgm:cxn modelId="{53097E63-98C9-4166-8E7D-304A692F3E8C}" type="presParOf" srcId="{61F39511-9EAA-443E-A9C8-CD37B6AF0BD9}" destId="{10528576-1AA7-4E5A-A83A-F29966007CB6}" srcOrd="1" destOrd="0" presId="urn:microsoft.com/office/officeart/2005/8/layout/hierarchy2"/>
    <dgm:cxn modelId="{795C2CFE-0129-43AC-918A-9E00737CBFC5}" type="presParOf" srcId="{10528576-1AA7-4E5A-A83A-F29966007CB6}" destId="{A9EE527F-68A7-4D20-808A-6386B3B6C947}" srcOrd="0" destOrd="0" presId="urn:microsoft.com/office/officeart/2005/8/layout/hierarchy2"/>
    <dgm:cxn modelId="{2693D91E-CA70-4AC5-846A-987448CCC9E6}" type="presParOf" srcId="{10528576-1AA7-4E5A-A83A-F29966007CB6}" destId="{C61C63E6-2E69-44C6-B1DD-0A9E02D0E9CB}" srcOrd="1" destOrd="0" presId="urn:microsoft.com/office/officeart/2005/8/layout/hierarchy2"/>
    <dgm:cxn modelId="{69A1BFB6-2E93-42DD-A8F3-3EB02928D2D2}" type="presParOf" srcId="{C61C63E6-2E69-44C6-B1DD-0A9E02D0E9CB}" destId="{59A02272-29EB-48AD-9E0F-93B912C4C007}" srcOrd="0" destOrd="0" presId="urn:microsoft.com/office/officeart/2005/8/layout/hierarchy2"/>
    <dgm:cxn modelId="{B9DF95BC-CECA-4345-B6AC-F0DEA81554AA}" type="presParOf" srcId="{59A02272-29EB-48AD-9E0F-93B912C4C007}" destId="{849584C2-010C-4CCE-9D75-F387F5A5C742}" srcOrd="0" destOrd="0" presId="urn:microsoft.com/office/officeart/2005/8/layout/hierarchy2"/>
    <dgm:cxn modelId="{5BE4F1A4-372B-4A78-9FE6-45A50398512B}" type="presParOf" srcId="{C61C63E6-2E69-44C6-B1DD-0A9E02D0E9CB}" destId="{AD8AEEF1-CC74-4A07-917E-4472B5DB59F4}" srcOrd="1" destOrd="0" presId="urn:microsoft.com/office/officeart/2005/8/layout/hierarchy2"/>
    <dgm:cxn modelId="{8D12F07C-3381-4A06-9292-ABADDBEFC556}" type="presParOf" srcId="{AD8AEEF1-CC74-4A07-917E-4472B5DB59F4}" destId="{FF52DB86-647A-43C0-9568-9A767541B693}" srcOrd="0" destOrd="0" presId="urn:microsoft.com/office/officeart/2005/8/layout/hierarchy2"/>
    <dgm:cxn modelId="{51E733BA-F56E-4185-8B6D-3FEB1B359D65}" type="presParOf" srcId="{AD8AEEF1-CC74-4A07-917E-4472B5DB59F4}" destId="{67E51AEA-77F7-44DD-AF0F-2FCE5A8515C1}" srcOrd="1" destOrd="0" presId="urn:microsoft.com/office/officeart/2005/8/layout/hierarchy2"/>
    <dgm:cxn modelId="{1D69033F-E4F0-496E-8DB1-02BD290656AD}" type="presParOf" srcId="{61F39511-9EAA-443E-A9C8-CD37B6AF0BD9}" destId="{1685741A-37FF-4455-B7CF-621680B511D4}" srcOrd="2" destOrd="0" presId="urn:microsoft.com/office/officeart/2005/8/layout/hierarchy2"/>
    <dgm:cxn modelId="{E9CF4656-91A4-4356-BAD8-C254B75144AF}" type="presParOf" srcId="{1685741A-37FF-4455-B7CF-621680B511D4}" destId="{145C1C17-74E8-4B99-9C30-7D44A07B99FA}" srcOrd="0" destOrd="0" presId="urn:microsoft.com/office/officeart/2005/8/layout/hierarchy2"/>
    <dgm:cxn modelId="{A6289CE2-C310-4995-A116-86ABA680FDA6}" type="presParOf" srcId="{61F39511-9EAA-443E-A9C8-CD37B6AF0BD9}" destId="{039F69C4-A810-448C-AD54-E2A0D59E7F79}" srcOrd="3" destOrd="0" presId="urn:microsoft.com/office/officeart/2005/8/layout/hierarchy2"/>
    <dgm:cxn modelId="{681FAA26-A504-477E-9D73-DC46FC15FCDE}" type="presParOf" srcId="{039F69C4-A810-448C-AD54-E2A0D59E7F79}" destId="{1A145E4C-475A-46E4-8B7F-28A75EB19F1A}" srcOrd="0" destOrd="0" presId="urn:microsoft.com/office/officeart/2005/8/layout/hierarchy2"/>
    <dgm:cxn modelId="{40EB9B6D-C597-49A9-9514-2A7CBDDD9877}" type="presParOf" srcId="{039F69C4-A810-448C-AD54-E2A0D59E7F79}" destId="{BA7A9D6B-6B06-4040-B601-9C4967C2862F}" srcOrd="1" destOrd="0" presId="urn:microsoft.com/office/officeart/2005/8/layout/hierarchy2"/>
    <dgm:cxn modelId="{F28ABEA1-6F36-40A3-B3B6-DB81B923BC82}" type="presParOf" srcId="{BA7A9D6B-6B06-4040-B601-9C4967C2862F}" destId="{A98FB217-7CA6-4AFD-ACED-AD22947C0101}" srcOrd="0" destOrd="0" presId="urn:microsoft.com/office/officeart/2005/8/layout/hierarchy2"/>
    <dgm:cxn modelId="{0D8A500F-BB50-4912-B736-A0FB1AA70F43}" type="presParOf" srcId="{A98FB217-7CA6-4AFD-ACED-AD22947C0101}" destId="{A8D1911A-C927-4701-87C8-6BBCCAC85B8C}" srcOrd="0" destOrd="0" presId="urn:microsoft.com/office/officeart/2005/8/layout/hierarchy2"/>
    <dgm:cxn modelId="{7580C729-FC9A-477E-B16B-700AF8972135}" type="presParOf" srcId="{BA7A9D6B-6B06-4040-B601-9C4967C2862F}" destId="{5F8992C7-6EEB-4BDF-881B-6D2725A518FB}" srcOrd="1" destOrd="0" presId="urn:microsoft.com/office/officeart/2005/8/layout/hierarchy2"/>
    <dgm:cxn modelId="{1794C84A-DC29-4C0F-B62D-E542F6D4E74D}" type="presParOf" srcId="{5F8992C7-6EEB-4BDF-881B-6D2725A518FB}" destId="{48E23CBB-C9C0-455D-8320-F73DCB95C1DE}" srcOrd="0" destOrd="0" presId="urn:microsoft.com/office/officeart/2005/8/layout/hierarchy2"/>
    <dgm:cxn modelId="{C7262FF5-B251-42A6-8B9D-46C20228EC79}" type="presParOf" srcId="{5F8992C7-6EEB-4BDF-881B-6D2725A518FB}" destId="{F78B9EA0-B9C7-4284-ACC5-5826B2A2F6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F0B3FC-2142-4066-801F-660E6C998EA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5925F-ECA5-4DA0-AD08-DDE45560D4B3}" type="pres">
      <dgm:prSet presAssocID="{8CF0B3FC-2142-4066-801F-660E6C998EAC}" presName="Name0" presStyleCnt="0">
        <dgm:presLayoutVars>
          <dgm:dir/>
          <dgm:resizeHandles val="exact"/>
        </dgm:presLayoutVars>
      </dgm:prSet>
      <dgm:spPr/>
    </dgm:pt>
    <dgm:pt modelId="{9DA19E93-C863-4440-A688-52F6F3C3C452}" type="pres">
      <dgm:prSet presAssocID="{8CF0B3FC-2142-4066-801F-660E6C998EAC}" presName="cycle" presStyleCnt="0"/>
      <dgm:spPr/>
    </dgm:pt>
  </dgm:ptLst>
  <dgm:cxnLst>
    <dgm:cxn modelId="{94C07911-1484-47C6-B9AC-92946D71FA26}" type="presOf" srcId="{8CF0B3FC-2142-4066-801F-660E6C998EAC}" destId="{1945925F-ECA5-4DA0-AD08-DDE45560D4B3}" srcOrd="0" destOrd="0" presId="urn:microsoft.com/office/officeart/2005/8/layout/cycle3"/>
    <dgm:cxn modelId="{05567DF5-6C08-4A0F-B58F-BF6D36E1BC28}" type="presParOf" srcId="{1945925F-ECA5-4DA0-AD08-DDE45560D4B3}" destId="{9DA19E93-C863-4440-A688-52F6F3C3C452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8B2F63-C34C-4711-B66A-AA4FF0D1FD04}" type="doc">
      <dgm:prSet loTypeId="urn:microsoft.com/office/officeart/2005/8/layout/chevronAccent+Icon" loCatId="officeonline" qsTypeId="urn:microsoft.com/office/officeart/2005/8/quickstyle/3d1" qsCatId="3D" csTypeId="urn:microsoft.com/office/officeart/2005/8/colors/accent1_2" csCatId="accent1" phldr="1"/>
      <dgm:spPr/>
    </dgm:pt>
    <dgm:pt modelId="{0017307F-D557-4F67-89F5-BDBDB680F73E}">
      <dgm:prSet phldrT="[Text]"/>
      <dgm:spPr/>
      <dgm:t>
        <a:bodyPr/>
        <a:lstStyle/>
        <a:p>
          <a:r>
            <a:rPr lang="en-US" dirty="0"/>
            <a:t>Creation of levels</a:t>
          </a:r>
        </a:p>
      </dgm:t>
    </dgm:pt>
    <dgm:pt modelId="{E6484D9D-B435-4D4A-96FD-19615BA90131}" type="parTrans" cxnId="{12322F13-F9B8-4185-BB4A-6B0B675ED6E0}">
      <dgm:prSet/>
      <dgm:spPr/>
      <dgm:t>
        <a:bodyPr/>
        <a:lstStyle/>
        <a:p>
          <a:endParaRPr lang="en-US"/>
        </a:p>
      </dgm:t>
    </dgm:pt>
    <dgm:pt modelId="{34B759C1-2D84-4596-81F4-266666774054}" type="sibTrans" cxnId="{12322F13-F9B8-4185-BB4A-6B0B675ED6E0}">
      <dgm:prSet/>
      <dgm:spPr/>
      <dgm:t>
        <a:bodyPr/>
        <a:lstStyle/>
        <a:p>
          <a:endParaRPr lang="en-US"/>
        </a:p>
      </dgm:t>
    </dgm:pt>
    <dgm:pt modelId="{4AC4B08B-C6A7-47F8-BAB2-CA23129186F7}">
      <dgm:prSet phldrT="[Text]"/>
      <dgm:spPr/>
      <dgm:t>
        <a:bodyPr/>
        <a:lstStyle/>
        <a:p>
          <a:r>
            <a:rPr lang="en-US" dirty="0"/>
            <a:t>Try different models</a:t>
          </a:r>
        </a:p>
      </dgm:t>
    </dgm:pt>
    <dgm:pt modelId="{3E30B2EC-3B1F-409F-BE9A-CF22ED82F279}" type="parTrans" cxnId="{22040F24-3CBE-4481-BEED-1479E1418DBB}">
      <dgm:prSet/>
      <dgm:spPr/>
      <dgm:t>
        <a:bodyPr/>
        <a:lstStyle/>
        <a:p>
          <a:endParaRPr lang="en-US"/>
        </a:p>
      </dgm:t>
    </dgm:pt>
    <dgm:pt modelId="{958BD3B4-666F-404C-86CC-6253781DC14C}" type="sibTrans" cxnId="{22040F24-3CBE-4481-BEED-1479E1418DBB}">
      <dgm:prSet/>
      <dgm:spPr/>
      <dgm:t>
        <a:bodyPr/>
        <a:lstStyle/>
        <a:p>
          <a:endParaRPr lang="en-US"/>
        </a:p>
      </dgm:t>
    </dgm:pt>
    <dgm:pt modelId="{3C0AF92D-D157-45CE-9777-951DD6D79D18}">
      <dgm:prSet phldrT="[Text]"/>
      <dgm:spPr/>
      <dgm:t>
        <a:bodyPr/>
        <a:lstStyle/>
        <a:p>
          <a:r>
            <a:rPr lang="en-US" dirty="0"/>
            <a:t>Check Accuracy</a:t>
          </a:r>
        </a:p>
      </dgm:t>
    </dgm:pt>
    <dgm:pt modelId="{99DC0CAA-C9AA-454C-9519-13F04B274306}" type="parTrans" cxnId="{7A7C9D3A-E64B-4E2B-943A-8C901187EB51}">
      <dgm:prSet/>
      <dgm:spPr/>
      <dgm:t>
        <a:bodyPr/>
        <a:lstStyle/>
        <a:p>
          <a:endParaRPr lang="en-US"/>
        </a:p>
      </dgm:t>
    </dgm:pt>
    <dgm:pt modelId="{0A228C46-30F0-4D18-9CE2-EC8BF9D5B0DE}" type="sibTrans" cxnId="{7A7C9D3A-E64B-4E2B-943A-8C901187EB51}">
      <dgm:prSet/>
      <dgm:spPr/>
      <dgm:t>
        <a:bodyPr/>
        <a:lstStyle/>
        <a:p>
          <a:endParaRPr lang="en-US"/>
        </a:p>
      </dgm:t>
    </dgm:pt>
    <dgm:pt modelId="{C2CE4250-7B58-4D9F-A2F1-2F44D2DEDCFD}" type="pres">
      <dgm:prSet presAssocID="{A98B2F63-C34C-4711-B66A-AA4FF0D1FD04}" presName="Name0" presStyleCnt="0">
        <dgm:presLayoutVars>
          <dgm:dir/>
          <dgm:resizeHandles val="exact"/>
        </dgm:presLayoutVars>
      </dgm:prSet>
      <dgm:spPr/>
    </dgm:pt>
    <dgm:pt modelId="{4B43CD14-2392-4165-A0A7-D4FEAEC9E485}" type="pres">
      <dgm:prSet presAssocID="{0017307F-D557-4F67-89F5-BDBDB680F73E}" presName="composite" presStyleCnt="0"/>
      <dgm:spPr/>
    </dgm:pt>
    <dgm:pt modelId="{130244A5-3324-41CC-A2FB-3BA38ACCA820}" type="pres">
      <dgm:prSet presAssocID="{0017307F-D557-4F67-89F5-BDBDB680F73E}" presName="bgChev" presStyleLbl="node1" presStyleIdx="0" presStyleCnt="3"/>
      <dgm:spPr/>
    </dgm:pt>
    <dgm:pt modelId="{BF70CA94-731C-49CE-840B-10AF9ACBF74F}" type="pres">
      <dgm:prSet presAssocID="{0017307F-D557-4F67-89F5-BDBDB680F73E}" presName="txNode" presStyleLbl="fgAcc1" presStyleIdx="0" presStyleCnt="3" custScaleX="117350" custScaleY="173628">
        <dgm:presLayoutVars>
          <dgm:bulletEnabled val="1"/>
        </dgm:presLayoutVars>
      </dgm:prSet>
      <dgm:spPr/>
    </dgm:pt>
    <dgm:pt modelId="{6A33833E-34E8-49E3-9500-3162B2A9C032}" type="pres">
      <dgm:prSet presAssocID="{34B759C1-2D84-4596-81F4-266666774054}" presName="compositeSpace" presStyleCnt="0"/>
      <dgm:spPr/>
    </dgm:pt>
    <dgm:pt modelId="{6A09438D-E813-489F-B778-B94CDC02ABF9}" type="pres">
      <dgm:prSet presAssocID="{4AC4B08B-C6A7-47F8-BAB2-CA23129186F7}" presName="composite" presStyleCnt="0"/>
      <dgm:spPr/>
    </dgm:pt>
    <dgm:pt modelId="{219C0CE2-102C-4144-ABA7-1B3EBB8FF408}" type="pres">
      <dgm:prSet presAssocID="{4AC4B08B-C6A7-47F8-BAB2-CA23129186F7}" presName="bgChev" presStyleLbl="node1" presStyleIdx="1" presStyleCnt="3"/>
      <dgm:spPr/>
    </dgm:pt>
    <dgm:pt modelId="{6D404621-18F0-4A4F-9F45-E72C75CA7C42}" type="pres">
      <dgm:prSet presAssocID="{4AC4B08B-C6A7-47F8-BAB2-CA23129186F7}" presName="txNode" presStyleLbl="fgAcc1" presStyleIdx="1" presStyleCnt="3" custScaleX="120001" custScaleY="168328">
        <dgm:presLayoutVars>
          <dgm:bulletEnabled val="1"/>
        </dgm:presLayoutVars>
      </dgm:prSet>
      <dgm:spPr/>
    </dgm:pt>
    <dgm:pt modelId="{EDBC7739-A75C-4613-A1DE-2D4EDEE51D19}" type="pres">
      <dgm:prSet presAssocID="{958BD3B4-666F-404C-86CC-6253781DC14C}" presName="compositeSpace" presStyleCnt="0"/>
      <dgm:spPr/>
    </dgm:pt>
    <dgm:pt modelId="{CF699E3F-9B9B-4069-A71F-1F1628C33DC0}" type="pres">
      <dgm:prSet presAssocID="{3C0AF92D-D157-45CE-9777-951DD6D79D18}" presName="composite" presStyleCnt="0"/>
      <dgm:spPr/>
    </dgm:pt>
    <dgm:pt modelId="{B752C9F7-57B3-41CC-B454-D1AEE1A43002}" type="pres">
      <dgm:prSet presAssocID="{3C0AF92D-D157-45CE-9777-951DD6D79D18}" presName="bgChev" presStyleLbl="node1" presStyleIdx="2" presStyleCnt="3"/>
      <dgm:spPr/>
    </dgm:pt>
    <dgm:pt modelId="{991FC14B-948D-421A-9636-FD0580F03E11}" type="pres">
      <dgm:prSet presAssocID="{3C0AF92D-D157-45CE-9777-951DD6D79D18}" presName="txNode" presStyleLbl="fgAcc1" presStyleIdx="2" presStyleCnt="3" custScaleX="129655" custScaleY="158389">
        <dgm:presLayoutVars>
          <dgm:bulletEnabled val="1"/>
        </dgm:presLayoutVars>
      </dgm:prSet>
      <dgm:spPr/>
    </dgm:pt>
  </dgm:ptLst>
  <dgm:cxnLst>
    <dgm:cxn modelId="{12322F13-F9B8-4185-BB4A-6B0B675ED6E0}" srcId="{A98B2F63-C34C-4711-B66A-AA4FF0D1FD04}" destId="{0017307F-D557-4F67-89F5-BDBDB680F73E}" srcOrd="0" destOrd="0" parTransId="{E6484D9D-B435-4D4A-96FD-19615BA90131}" sibTransId="{34B759C1-2D84-4596-81F4-266666774054}"/>
    <dgm:cxn modelId="{22040F24-3CBE-4481-BEED-1479E1418DBB}" srcId="{A98B2F63-C34C-4711-B66A-AA4FF0D1FD04}" destId="{4AC4B08B-C6A7-47F8-BAB2-CA23129186F7}" srcOrd="1" destOrd="0" parTransId="{3E30B2EC-3B1F-409F-BE9A-CF22ED82F279}" sibTransId="{958BD3B4-666F-404C-86CC-6253781DC14C}"/>
    <dgm:cxn modelId="{B3F72B37-F181-4F91-AF76-E4D17EDADEE3}" type="presOf" srcId="{3C0AF92D-D157-45CE-9777-951DD6D79D18}" destId="{991FC14B-948D-421A-9636-FD0580F03E11}" srcOrd="0" destOrd="0" presId="urn:microsoft.com/office/officeart/2005/8/layout/chevronAccent+Icon"/>
    <dgm:cxn modelId="{7A7C9D3A-E64B-4E2B-943A-8C901187EB51}" srcId="{A98B2F63-C34C-4711-B66A-AA4FF0D1FD04}" destId="{3C0AF92D-D157-45CE-9777-951DD6D79D18}" srcOrd="2" destOrd="0" parTransId="{99DC0CAA-C9AA-454C-9519-13F04B274306}" sibTransId="{0A228C46-30F0-4D18-9CE2-EC8BF9D5B0DE}"/>
    <dgm:cxn modelId="{C42DE944-DD46-40BB-80CB-5CCDDE3CC3D0}" type="presOf" srcId="{0017307F-D557-4F67-89F5-BDBDB680F73E}" destId="{BF70CA94-731C-49CE-840B-10AF9ACBF74F}" srcOrd="0" destOrd="0" presId="urn:microsoft.com/office/officeart/2005/8/layout/chevronAccent+Icon"/>
    <dgm:cxn modelId="{1504224E-9BDD-4D55-9E95-670E97805D05}" type="presOf" srcId="{A98B2F63-C34C-4711-B66A-AA4FF0D1FD04}" destId="{C2CE4250-7B58-4D9F-A2F1-2F44D2DEDCFD}" srcOrd="0" destOrd="0" presId="urn:microsoft.com/office/officeart/2005/8/layout/chevronAccent+Icon"/>
    <dgm:cxn modelId="{AE7C58A0-FFF0-4159-93D7-4A69E511C2AB}" type="presOf" srcId="{4AC4B08B-C6A7-47F8-BAB2-CA23129186F7}" destId="{6D404621-18F0-4A4F-9F45-E72C75CA7C42}" srcOrd="0" destOrd="0" presId="urn:microsoft.com/office/officeart/2005/8/layout/chevronAccent+Icon"/>
    <dgm:cxn modelId="{E1685924-0326-44A4-AB21-590B130A1B92}" type="presParOf" srcId="{C2CE4250-7B58-4D9F-A2F1-2F44D2DEDCFD}" destId="{4B43CD14-2392-4165-A0A7-D4FEAEC9E485}" srcOrd="0" destOrd="0" presId="urn:microsoft.com/office/officeart/2005/8/layout/chevronAccent+Icon"/>
    <dgm:cxn modelId="{932ACB92-F365-4771-955E-8CDADA9131B8}" type="presParOf" srcId="{4B43CD14-2392-4165-A0A7-D4FEAEC9E485}" destId="{130244A5-3324-41CC-A2FB-3BA38ACCA820}" srcOrd="0" destOrd="0" presId="urn:microsoft.com/office/officeart/2005/8/layout/chevronAccent+Icon"/>
    <dgm:cxn modelId="{972B1B97-E86A-4DC3-B168-01B2342188E7}" type="presParOf" srcId="{4B43CD14-2392-4165-A0A7-D4FEAEC9E485}" destId="{BF70CA94-731C-49CE-840B-10AF9ACBF74F}" srcOrd="1" destOrd="0" presId="urn:microsoft.com/office/officeart/2005/8/layout/chevronAccent+Icon"/>
    <dgm:cxn modelId="{B2702CB5-0467-4F41-8AEB-A2995D353E20}" type="presParOf" srcId="{C2CE4250-7B58-4D9F-A2F1-2F44D2DEDCFD}" destId="{6A33833E-34E8-49E3-9500-3162B2A9C032}" srcOrd="1" destOrd="0" presId="urn:microsoft.com/office/officeart/2005/8/layout/chevronAccent+Icon"/>
    <dgm:cxn modelId="{EB878976-0087-42A7-8FD7-07099128ED87}" type="presParOf" srcId="{C2CE4250-7B58-4D9F-A2F1-2F44D2DEDCFD}" destId="{6A09438D-E813-489F-B778-B94CDC02ABF9}" srcOrd="2" destOrd="0" presId="urn:microsoft.com/office/officeart/2005/8/layout/chevronAccent+Icon"/>
    <dgm:cxn modelId="{40B6CF29-B2A1-4AD4-AB62-8CB7012EA028}" type="presParOf" srcId="{6A09438D-E813-489F-B778-B94CDC02ABF9}" destId="{219C0CE2-102C-4144-ABA7-1B3EBB8FF408}" srcOrd="0" destOrd="0" presId="urn:microsoft.com/office/officeart/2005/8/layout/chevronAccent+Icon"/>
    <dgm:cxn modelId="{B10033DC-E9D9-405E-83B0-193872174889}" type="presParOf" srcId="{6A09438D-E813-489F-B778-B94CDC02ABF9}" destId="{6D404621-18F0-4A4F-9F45-E72C75CA7C42}" srcOrd="1" destOrd="0" presId="urn:microsoft.com/office/officeart/2005/8/layout/chevronAccent+Icon"/>
    <dgm:cxn modelId="{F24D6C30-2B97-4F42-B57E-A77683754183}" type="presParOf" srcId="{C2CE4250-7B58-4D9F-A2F1-2F44D2DEDCFD}" destId="{EDBC7739-A75C-4613-A1DE-2D4EDEE51D19}" srcOrd="3" destOrd="0" presId="urn:microsoft.com/office/officeart/2005/8/layout/chevronAccent+Icon"/>
    <dgm:cxn modelId="{84D2E903-4224-4238-8DB6-AFFDFD95651B}" type="presParOf" srcId="{C2CE4250-7B58-4D9F-A2F1-2F44D2DEDCFD}" destId="{CF699E3F-9B9B-4069-A71F-1F1628C33DC0}" srcOrd="4" destOrd="0" presId="urn:microsoft.com/office/officeart/2005/8/layout/chevronAccent+Icon"/>
    <dgm:cxn modelId="{3ED25580-9AAA-46B6-9505-762874B15626}" type="presParOf" srcId="{CF699E3F-9B9B-4069-A71F-1F1628C33DC0}" destId="{B752C9F7-57B3-41CC-B454-D1AEE1A43002}" srcOrd="0" destOrd="0" presId="urn:microsoft.com/office/officeart/2005/8/layout/chevronAccent+Icon"/>
    <dgm:cxn modelId="{A88B0B88-F01B-436B-AF5F-884FF5645E02}" type="presParOf" srcId="{CF699E3F-9B9B-4069-A71F-1F1628C33DC0}" destId="{991FC14B-948D-421A-9636-FD0580F03E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85347-B72C-4BDA-BD41-3860D96E3EF3}">
      <dsp:nvSpPr>
        <dsp:cNvPr id="0" name=""/>
        <dsp:cNvSpPr/>
      </dsp:nvSpPr>
      <dsp:spPr>
        <a:xfrm>
          <a:off x="1355724" y="1354349"/>
          <a:ext cx="2539007" cy="1693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Publications, influence, citations, patents </a:t>
          </a:r>
        </a:p>
      </dsp:txBody>
      <dsp:txXfrm>
        <a:off x="1761966" y="1354349"/>
        <a:ext cx="2132766" cy="1693518"/>
      </dsp:txXfrm>
    </dsp:sp>
    <dsp:sp modelId="{EA9726A8-0C8D-4824-98F9-214605C85C9D}">
      <dsp:nvSpPr>
        <dsp:cNvPr id="0" name=""/>
        <dsp:cNvSpPr/>
      </dsp:nvSpPr>
      <dsp:spPr>
        <a:xfrm>
          <a:off x="1355724" y="3047867"/>
          <a:ext cx="2539007" cy="1693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All features had high significance</a:t>
          </a:r>
        </a:p>
      </dsp:txBody>
      <dsp:txXfrm>
        <a:off x="1761966" y="3047867"/>
        <a:ext cx="2132766" cy="1693518"/>
      </dsp:txXfrm>
    </dsp:sp>
    <dsp:sp modelId="{9E1B1781-3F78-4AFA-8D87-E5F44903214F}">
      <dsp:nvSpPr>
        <dsp:cNvPr id="0" name=""/>
        <dsp:cNvSpPr/>
      </dsp:nvSpPr>
      <dsp:spPr>
        <a:xfrm>
          <a:off x="1587" y="67728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Research based Model </a:t>
          </a:r>
        </a:p>
      </dsp:txBody>
      <dsp:txXfrm>
        <a:off x="249473" y="925166"/>
        <a:ext cx="1196899" cy="1196899"/>
      </dsp:txXfrm>
    </dsp:sp>
    <dsp:sp modelId="{29F6574D-D887-49C0-8E47-EA0E403C9312}">
      <dsp:nvSpPr>
        <dsp:cNvPr id="0" name=""/>
        <dsp:cNvSpPr/>
      </dsp:nvSpPr>
      <dsp:spPr>
        <a:xfrm>
          <a:off x="5587404" y="1354349"/>
          <a:ext cx="2539007" cy="1693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Alumni Employment,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Quality of Education</a:t>
          </a:r>
        </a:p>
      </dsp:txBody>
      <dsp:txXfrm>
        <a:off x="5993645" y="1354349"/>
        <a:ext cx="2132766" cy="1693518"/>
      </dsp:txXfrm>
    </dsp:sp>
    <dsp:sp modelId="{2F7F479D-92C8-41FF-B360-4880FC960F41}">
      <dsp:nvSpPr>
        <dsp:cNvPr id="0" name=""/>
        <dsp:cNvSpPr/>
      </dsp:nvSpPr>
      <dsp:spPr>
        <a:xfrm>
          <a:off x="5587404" y="3047867"/>
          <a:ext cx="2539007" cy="1693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Both were very significant</a:t>
          </a:r>
        </a:p>
      </dsp:txBody>
      <dsp:txXfrm>
        <a:off x="5993645" y="3047867"/>
        <a:ext cx="2132766" cy="1693518"/>
      </dsp:txXfrm>
    </dsp:sp>
    <dsp:sp modelId="{F8897F96-3605-4256-82F3-74263F1128C5}">
      <dsp:nvSpPr>
        <dsp:cNvPr id="0" name=""/>
        <dsp:cNvSpPr/>
      </dsp:nvSpPr>
      <dsp:spPr>
        <a:xfrm>
          <a:off x="4233267" y="67728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Employment based model</a:t>
          </a:r>
        </a:p>
      </dsp:txBody>
      <dsp:txXfrm>
        <a:off x="4481153" y="925166"/>
        <a:ext cx="1196899" cy="1196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66D5E-0882-4FA1-893B-F2A397356B6F}">
      <dsp:nvSpPr>
        <dsp:cNvPr id="0" name=""/>
        <dsp:cNvSpPr/>
      </dsp:nvSpPr>
      <dsp:spPr>
        <a:xfrm>
          <a:off x="6080" y="1303385"/>
          <a:ext cx="2342957" cy="1171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total of 4 models</a:t>
          </a:r>
        </a:p>
      </dsp:txBody>
      <dsp:txXfrm>
        <a:off x="40391" y="1337696"/>
        <a:ext cx="2274335" cy="1102856"/>
      </dsp:txXfrm>
    </dsp:sp>
    <dsp:sp modelId="{9F782BDE-18E5-4D23-9142-E82DEA3C884E}">
      <dsp:nvSpPr>
        <dsp:cNvPr id="0" name=""/>
        <dsp:cNvSpPr/>
      </dsp:nvSpPr>
      <dsp:spPr>
        <a:xfrm rot="19457599">
          <a:off x="2240557" y="1524419"/>
          <a:ext cx="1154144" cy="55810"/>
        </a:xfrm>
        <a:custGeom>
          <a:avLst/>
          <a:gdLst/>
          <a:ahLst/>
          <a:cxnLst/>
          <a:rect l="0" t="0" r="0" b="0"/>
          <a:pathLst>
            <a:path>
              <a:moveTo>
                <a:pt x="0" y="27905"/>
              </a:moveTo>
              <a:lnTo>
                <a:pt x="1154144" y="279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8775" y="1523471"/>
        <a:ext cx="57707" cy="57707"/>
      </dsp:txXfrm>
    </dsp:sp>
    <dsp:sp modelId="{A9EE527F-68A7-4D20-808A-6386B3B6C947}">
      <dsp:nvSpPr>
        <dsp:cNvPr id="0" name=""/>
        <dsp:cNvSpPr/>
      </dsp:nvSpPr>
      <dsp:spPr>
        <a:xfrm>
          <a:off x="3286221" y="629785"/>
          <a:ext cx="2342957" cy="1171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Employment based (2)</a:t>
          </a:r>
        </a:p>
      </dsp:txBody>
      <dsp:txXfrm>
        <a:off x="3320532" y="664096"/>
        <a:ext cx="2274335" cy="1102856"/>
      </dsp:txXfrm>
    </dsp:sp>
    <dsp:sp modelId="{59A02272-29EB-48AD-9E0F-93B912C4C007}">
      <dsp:nvSpPr>
        <dsp:cNvPr id="0" name=""/>
        <dsp:cNvSpPr/>
      </dsp:nvSpPr>
      <dsp:spPr>
        <a:xfrm>
          <a:off x="5629178" y="1187619"/>
          <a:ext cx="937183" cy="55810"/>
        </a:xfrm>
        <a:custGeom>
          <a:avLst/>
          <a:gdLst/>
          <a:ahLst/>
          <a:cxnLst/>
          <a:rect l="0" t="0" r="0" b="0"/>
          <a:pathLst>
            <a:path>
              <a:moveTo>
                <a:pt x="0" y="27905"/>
              </a:moveTo>
              <a:lnTo>
                <a:pt x="937183" y="2790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4340" y="1192095"/>
        <a:ext cx="46859" cy="46859"/>
      </dsp:txXfrm>
    </dsp:sp>
    <dsp:sp modelId="{FF52DB86-647A-43C0-9568-9A767541B693}">
      <dsp:nvSpPr>
        <dsp:cNvPr id="0" name=""/>
        <dsp:cNvSpPr/>
      </dsp:nvSpPr>
      <dsp:spPr>
        <a:xfrm>
          <a:off x="6566361" y="629785"/>
          <a:ext cx="2342957" cy="1171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Quality of education, alumni employment, quality of faculty, score</a:t>
          </a:r>
        </a:p>
      </dsp:txBody>
      <dsp:txXfrm>
        <a:off x="6600672" y="664096"/>
        <a:ext cx="2274335" cy="1102856"/>
      </dsp:txXfrm>
    </dsp:sp>
    <dsp:sp modelId="{1685741A-37FF-4455-B7CF-621680B511D4}">
      <dsp:nvSpPr>
        <dsp:cNvPr id="0" name=""/>
        <dsp:cNvSpPr/>
      </dsp:nvSpPr>
      <dsp:spPr>
        <a:xfrm rot="2142401">
          <a:off x="2240557" y="2198019"/>
          <a:ext cx="1154144" cy="55810"/>
        </a:xfrm>
        <a:custGeom>
          <a:avLst/>
          <a:gdLst/>
          <a:ahLst/>
          <a:cxnLst/>
          <a:rect l="0" t="0" r="0" b="0"/>
          <a:pathLst>
            <a:path>
              <a:moveTo>
                <a:pt x="0" y="27905"/>
              </a:moveTo>
              <a:lnTo>
                <a:pt x="1154144" y="279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8775" y="2197071"/>
        <a:ext cx="57707" cy="57707"/>
      </dsp:txXfrm>
    </dsp:sp>
    <dsp:sp modelId="{1A145E4C-475A-46E4-8B7F-28A75EB19F1A}">
      <dsp:nvSpPr>
        <dsp:cNvPr id="0" name=""/>
        <dsp:cNvSpPr/>
      </dsp:nvSpPr>
      <dsp:spPr>
        <a:xfrm>
          <a:off x="3286221" y="1976985"/>
          <a:ext cx="2342957" cy="1171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Research Based (2)</a:t>
          </a:r>
        </a:p>
      </dsp:txBody>
      <dsp:txXfrm>
        <a:off x="3320532" y="2011296"/>
        <a:ext cx="2274335" cy="1102856"/>
      </dsp:txXfrm>
    </dsp:sp>
    <dsp:sp modelId="{A98FB217-7CA6-4AFD-ACED-AD22947C0101}">
      <dsp:nvSpPr>
        <dsp:cNvPr id="0" name=""/>
        <dsp:cNvSpPr/>
      </dsp:nvSpPr>
      <dsp:spPr>
        <a:xfrm>
          <a:off x="5629178" y="2534820"/>
          <a:ext cx="937183" cy="55810"/>
        </a:xfrm>
        <a:custGeom>
          <a:avLst/>
          <a:gdLst/>
          <a:ahLst/>
          <a:cxnLst/>
          <a:rect l="0" t="0" r="0" b="0"/>
          <a:pathLst>
            <a:path>
              <a:moveTo>
                <a:pt x="0" y="27905"/>
              </a:moveTo>
              <a:lnTo>
                <a:pt x="937183" y="2790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4340" y="2539295"/>
        <a:ext cx="46859" cy="46859"/>
      </dsp:txXfrm>
    </dsp:sp>
    <dsp:sp modelId="{48E23CBB-C9C0-455D-8320-F73DCB95C1DE}">
      <dsp:nvSpPr>
        <dsp:cNvPr id="0" name=""/>
        <dsp:cNvSpPr/>
      </dsp:nvSpPr>
      <dsp:spPr>
        <a:xfrm>
          <a:off x="6566361" y="1976985"/>
          <a:ext cx="2342957" cy="11714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publications, citations, influence and patents.</a:t>
          </a:r>
        </a:p>
      </dsp:txBody>
      <dsp:txXfrm>
        <a:off x="6600672" y="2011296"/>
        <a:ext cx="2274335" cy="1102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44A5-3324-41CC-A2FB-3BA38ACCA820}">
      <dsp:nvSpPr>
        <dsp:cNvPr id="0" name=""/>
        <dsp:cNvSpPr/>
      </dsp:nvSpPr>
      <dsp:spPr>
        <a:xfrm>
          <a:off x="4205" y="2091668"/>
          <a:ext cx="2298594" cy="8872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70CA94-731C-49CE-840B-10AF9ACBF74F}">
      <dsp:nvSpPr>
        <dsp:cNvPr id="0" name=""/>
        <dsp:cNvSpPr/>
      </dsp:nvSpPr>
      <dsp:spPr>
        <a:xfrm>
          <a:off x="448779" y="1986848"/>
          <a:ext cx="2277805" cy="1540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Creation of levels</a:t>
          </a:r>
        </a:p>
      </dsp:txBody>
      <dsp:txXfrm>
        <a:off x="493899" y="2031968"/>
        <a:ext cx="2187565" cy="1450287"/>
      </dsp:txXfrm>
    </dsp:sp>
    <dsp:sp modelId="{219C0CE2-102C-4144-ABA7-1B3EBB8FF408}">
      <dsp:nvSpPr>
        <dsp:cNvPr id="0" name=""/>
        <dsp:cNvSpPr/>
      </dsp:nvSpPr>
      <dsp:spPr>
        <a:xfrm>
          <a:off x="2798096" y="2091668"/>
          <a:ext cx="2298594" cy="8872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04621-18F0-4A4F-9F45-E72C75CA7C42}">
      <dsp:nvSpPr>
        <dsp:cNvPr id="0" name=""/>
        <dsp:cNvSpPr/>
      </dsp:nvSpPr>
      <dsp:spPr>
        <a:xfrm>
          <a:off x="3216941" y="2010360"/>
          <a:ext cx="2329262" cy="1493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Try different models</a:t>
          </a:r>
        </a:p>
      </dsp:txBody>
      <dsp:txXfrm>
        <a:off x="3260684" y="2054103"/>
        <a:ext cx="2241776" cy="1406016"/>
      </dsp:txXfrm>
    </dsp:sp>
    <dsp:sp modelId="{B752C9F7-57B3-41CC-B454-D1AEE1A43002}">
      <dsp:nvSpPr>
        <dsp:cNvPr id="0" name=""/>
        <dsp:cNvSpPr/>
      </dsp:nvSpPr>
      <dsp:spPr>
        <a:xfrm>
          <a:off x="5617715" y="2091668"/>
          <a:ext cx="2298594" cy="8872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FC14B-948D-421A-9636-FD0580F03E11}">
      <dsp:nvSpPr>
        <dsp:cNvPr id="0" name=""/>
        <dsp:cNvSpPr/>
      </dsp:nvSpPr>
      <dsp:spPr>
        <a:xfrm>
          <a:off x="5942867" y="2054452"/>
          <a:ext cx="2516649" cy="140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 Accuracy</a:t>
          </a:r>
        </a:p>
      </dsp:txBody>
      <dsp:txXfrm>
        <a:off x="5984027" y="2095612"/>
        <a:ext cx="2434329" cy="1322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3F66-903A-4A32-AE0D-0119ABF2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54338"/>
            <a:ext cx="8915399" cy="2262781"/>
          </a:xfrm>
        </p:spPr>
        <p:txBody>
          <a:bodyPr/>
          <a:lstStyle/>
          <a:p>
            <a:r>
              <a:rPr lang="en-US" dirty="0"/>
              <a:t>World University Ranking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F649-46FF-444F-A02F-C054F9AFC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Aman </a:t>
            </a:r>
            <a:r>
              <a:rPr lang="en-US" dirty="0" err="1"/>
              <a:t>Geetey</a:t>
            </a:r>
            <a:endParaRPr lang="en-US" dirty="0"/>
          </a:p>
          <a:p>
            <a:pPr algn="r"/>
            <a:r>
              <a:rPr lang="en-US" dirty="0"/>
              <a:t>Pranav </a:t>
            </a:r>
            <a:r>
              <a:rPr lang="en-US" dirty="0" err="1"/>
              <a:t>Jaipurkar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75EAA-3A53-40D7-AB32-BBEEA760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stringr</a:t>
            </a:r>
            <a:r>
              <a:rPr lang="en-US" dirty="0">
                <a:solidFill>
                  <a:schemeClr val="bg1"/>
                </a:solidFill>
              </a:rPr>
              <a:t>” Package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E9BF-5B6C-4BBD-AB93-292987C6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dirty="0"/>
              <a:t>Used for shortening of string length .</a:t>
            </a:r>
          </a:p>
          <a:p>
            <a:r>
              <a:rPr lang="en-US" dirty="0"/>
              <a:t> University to Univ.</a:t>
            </a:r>
          </a:p>
          <a:p>
            <a:r>
              <a:rPr lang="en-US" dirty="0"/>
              <a:t>Massachusetts Institute of Technology to MIT.</a:t>
            </a:r>
          </a:p>
          <a:p>
            <a:r>
              <a:rPr lang="en-US" dirty="0"/>
              <a:t>California to Cal.</a:t>
            </a:r>
          </a:p>
          <a:p>
            <a:r>
              <a:rPr lang="en-US" dirty="0"/>
              <a:t>Michigan to Mich.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748192-C293-412F-BC50-CEAA603C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Correlation Pairs</a:t>
            </a:r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85D33FC-78FD-4654-93D7-69A2D4B7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148125"/>
            <a:ext cx="5640502" cy="45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2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3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4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4" name="Rectangle 53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D5F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D3C4-ED72-48D8-9CB0-FAAAD9EB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Correlation Plots</a:t>
            </a: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39C7D7C-264E-4ECC-AD8F-CE7F6B4F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148125"/>
            <a:ext cx="5640502" cy="4569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B1EDA-ED41-43F9-9DBD-088D14CDABB2}"/>
              </a:ext>
            </a:extLst>
          </p:cNvPr>
          <p:cNvSpPr txBox="1"/>
          <p:nvPr/>
        </p:nvSpPr>
        <p:spPr>
          <a:xfrm>
            <a:off x="7924800" y="5717177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62980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2" name="Rectangle 55">
            <a:extLst>
              <a:ext uri="{FF2B5EF4-FFF2-40B4-BE49-F238E27FC236}">
                <a16:creationId xmlns:a16="http://schemas.microsoft.com/office/drawing/2014/main" id="{0472791A-9E3F-4CCB-97A6-DC08C04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57">
            <a:extLst>
              <a:ext uri="{FF2B5EF4-FFF2-40B4-BE49-F238E27FC236}">
                <a16:creationId xmlns:a16="http://schemas.microsoft.com/office/drawing/2014/main" id="{0BA8DAA0-3DFF-4DB3-9433-0E1C2B922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D5F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7452C-1D2D-4B09-8706-C5AFCA74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Correlation Plots</a:t>
            </a:r>
            <a:br>
              <a:rPr lang="en-US" sz="4000">
                <a:solidFill>
                  <a:srgbClr val="FEFFFF"/>
                </a:solidFill>
              </a:rPr>
            </a:br>
            <a:r>
              <a:rPr lang="en-US" sz="4000">
                <a:solidFill>
                  <a:srgbClr val="FEFFFF"/>
                </a:solidFill>
              </a:rPr>
              <a:t>Continued..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AFA52F01-0076-42D5-B416-A2EB245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D9BC9-B77A-426F-A25B-275E235D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2" y="1070096"/>
            <a:ext cx="3573153" cy="4108166"/>
          </a:xfrm>
          <a:prstGeom prst="rect">
            <a:avLst/>
          </a:prstGeom>
        </p:spPr>
      </p:pic>
      <p:pic>
        <p:nvPicPr>
          <p:cNvPr id="10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187D803-9C98-4948-B1B6-4C78A5A2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46" y="951190"/>
            <a:ext cx="3573152" cy="4151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2EC28-A011-4FE6-945C-44E8A33E4DDD}"/>
              </a:ext>
            </a:extLst>
          </p:cNvPr>
          <p:cNvSpPr txBox="1"/>
          <p:nvPr/>
        </p:nvSpPr>
        <p:spPr>
          <a:xfrm>
            <a:off x="6302326" y="5102399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Spearman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8D7F9-FF00-4475-809D-114FB2E21D39}"/>
              </a:ext>
            </a:extLst>
          </p:cNvPr>
          <p:cNvSpPr txBox="1"/>
          <p:nvPr/>
        </p:nvSpPr>
        <p:spPr>
          <a:xfrm>
            <a:off x="9594574" y="5097651"/>
            <a:ext cx="196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Kendall</a:t>
            </a:r>
          </a:p>
        </p:txBody>
      </p:sp>
    </p:spTree>
    <p:extLst>
      <p:ext uri="{BB962C8B-B14F-4D97-AF65-F5344CB8AC3E}">
        <p14:creationId xmlns:p14="http://schemas.microsoft.com/office/powerpoint/2010/main" val="312046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4145-F946-4517-9835-B852EF78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B49EEF-135E-4884-9B1D-92F483A31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77866"/>
              </p:ext>
            </p:extLst>
          </p:nvPr>
        </p:nvGraphicFramePr>
        <p:xfrm>
          <a:off x="2707860" y="6241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66FE86-254A-4276-9277-20B68F89E72D}"/>
              </a:ext>
            </a:extLst>
          </p:cNvPr>
          <p:cNvSpPr txBox="1"/>
          <p:nvPr/>
        </p:nvSpPr>
        <p:spPr>
          <a:xfrm>
            <a:off x="2592925" y="5923722"/>
            <a:ext cx="84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model were inaccurate in predicting the rank.</a:t>
            </a:r>
          </a:p>
        </p:txBody>
      </p:sp>
    </p:spTree>
    <p:extLst>
      <p:ext uri="{BB962C8B-B14F-4D97-AF65-F5344CB8AC3E}">
        <p14:creationId xmlns:p14="http://schemas.microsoft.com/office/powerpoint/2010/main" val="126270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5EDDE-0BCF-4496-A816-DDA8A240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Correlation plot made from times dataset.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Covering only the universities located in the US.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7EEF68-DC07-4E66-B96D-2D2C94BE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60952"/>
            <a:ext cx="5451627" cy="44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2AC7-255D-4EDB-AC2F-F33E47A5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Models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AC9299-24AD-4B26-B329-D8D0EFE3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494555"/>
              </p:ext>
            </p:extLst>
          </p:nvPr>
        </p:nvGraphicFramePr>
        <p:xfrm>
          <a:off x="2496446" y="1539875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41D143-D80B-4A8C-AB51-E8E89173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89955"/>
              </p:ext>
            </p:extLst>
          </p:nvPr>
        </p:nvGraphicFramePr>
        <p:xfrm>
          <a:off x="2982912" y="52784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77145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3884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2106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4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Subsetted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92.5%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94.5% (2014)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3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7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3092-43A6-443B-8D87-105478F1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USA Centric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98C0-54B6-486F-A570-F341D87C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methodology followed. Used both research-based and employment- based categorization.</a:t>
            </a:r>
          </a:p>
          <a:p>
            <a:r>
              <a:rPr lang="en-US" dirty="0"/>
              <a:t>Dimension of the dataset was 229 observations and 14 variables.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89F9E-C1ED-46B9-9E1A-FFBEF108E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6848"/>
              </p:ext>
            </p:extLst>
          </p:nvPr>
        </p:nvGraphicFramePr>
        <p:xfrm>
          <a:off x="3337823" y="3776870"/>
          <a:ext cx="5766422" cy="1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37">
                  <a:extLst>
                    <a:ext uri="{9D8B030D-6E8A-4147-A177-3AD203B41FA5}">
                      <a16:colId xmlns:a16="http://schemas.microsoft.com/office/drawing/2014/main" val="299957630"/>
                    </a:ext>
                  </a:extLst>
                </a:gridCol>
                <a:gridCol w="1498706">
                  <a:extLst>
                    <a:ext uri="{9D8B030D-6E8A-4147-A177-3AD203B41FA5}">
                      <a16:colId xmlns:a16="http://schemas.microsoft.com/office/drawing/2014/main" val="4114169767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4111324372"/>
                    </a:ext>
                  </a:extLst>
                </a:gridCol>
              </a:tblGrid>
              <a:tr h="502383"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</a:t>
                      </a:r>
                    </a:p>
                    <a:p>
                      <a:r>
                        <a:rPr lang="en-US" dirty="0"/>
                        <a:t>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  <a:p>
                      <a:r>
                        <a:rPr lang="en-US" dirty="0"/>
                        <a:t>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56806"/>
                  </a:ext>
                </a:extLst>
              </a:tr>
              <a:tr h="502383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84.375%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81545"/>
                  </a:ext>
                </a:extLst>
              </a:tr>
              <a:tr h="502383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84.375%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6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74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1764-7E55-4709-93D3-A4A475F8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for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7B24-C7CA-4559-9118-1E5477B0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3 models made based on logistic regression.</a:t>
            </a:r>
          </a:p>
          <a:p>
            <a:r>
              <a:rPr lang="en-US" dirty="0"/>
              <a:t>Independent variables Research based :- Teaching, international income, no. of students, students to staff ratio.</a:t>
            </a:r>
          </a:p>
          <a:p>
            <a:r>
              <a:rPr lang="en-US" dirty="0"/>
              <a:t>Independent variables Employment based :- citations, total score.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10D795-ACD4-4279-A88C-556DB7D01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50006"/>
              </p:ext>
            </p:extLst>
          </p:nvPr>
        </p:nvGraphicFramePr>
        <p:xfrm>
          <a:off x="3394765" y="4154933"/>
          <a:ext cx="54024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235">
                  <a:extLst>
                    <a:ext uri="{9D8B030D-6E8A-4147-A177-3AD203B41FA5}">
                      <a16:colId xmlns:a16="http://schemas.microsoft.com/office/drawing/2014/main" val="501629893"/>
                    </a:ext>
                  </a:extLst>
                </a:gridCol>
                <a:gridCol w="2701235">
                  <a:extLst>
                    <a:ext uri="{9D8B030D-6E8A-4147-A177-3AD203B41FA5}">
                      <a16:colId xmlns:a16="http://schemas.microsoft.com/office/drawing/2014/main" val="84709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2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6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2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4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5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E60D-9260-4F23-8DEB-F41BD15E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 for Shanghai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5298-8C30-44E6-8424-79BE05A4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model was made based on logistic regression.</a:t>
            </a:r>
          </a:p>
          <a:p>
            <a:r>
              <a:rPr lang="en-US" dirty="0"/>
              <a:t>Independent variables used :- Total score, alumni, </a:t>
            </a:r>
            <a:r>
              <a:rPr lang="en-US" dirty="0" err="1"/>
              <a:t>hici</a:t>
            </a:r>
            <a:r>
              <a:rPr lang="en-US" dirty="0"/>
              <a:t>, ns, pub, </a:t>
            </a:r>
            <a:r>
              <a:rPr lang="en-US" dirty="0" err="1"/>
              <a:t>pcb</a:t>
            </a:r>
            <a:r>
              <a:rPr lang="en-US" dirty="0"/>
              <a:t>.</a:t>
            </a:r>
          </a:p>
          <a:p>
            <a:r>
              <a:rPr lang="en-US" dirty="0"/>
              <a:t>Accuracy 45%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88ED-158B-42D6-B76C-09CE06B3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08AC-3780-43A8-A1D1-0BC0FB6D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the preliminary investigation on our dataset to discover and spot certain anomalies, or patterns that might co in handy afterwards in our actual data analysis.</a:t>
            </a:r>
          </a:p>
          <a:p>
            <a:r>
              <a:rPr lang="en-US" dirty="0"/>
              <a:t>The relevance of such patterns cannot be ascertained beforehand, hence it is a good practice to retain most of them and build a hypothesis which corroborates most of them.</a:t>
            </a:r>
          </a:p>
        </p:txBody>
      </p:sp>
    </p:spTree>
    <p:extLst>
      <p:ext uri="{BB962C8B-B14F-4D97-AF65-F5344CB8AC3E}">
        <p14:creationId xmlns:p14="http://schemas.microsoft.com/office/powerpoint/2010/main" val="87440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CA78-B739-4623-8662-E54D4B37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A459-F50A-4FB3-A0BF-D0403B02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ranking systems favor alumni employment and other factors (sometime geographical) over other qualitative features of an institution, like the total research output</a:t>
            </a:r>
          </a:p>
          <a:p>
            <a:r>
              <a:rPr lang="en-US" dirty="0"/>
              <a:t>We tried to create a separate ranking system based purely on the quality of research done by any university</a:t>
            </a:r>
          </a:p>
          <a:p>
            <a:r>
              <a:rPr lang="en-US" dirty="0"/>
              <a:t>This classification encompasses all the requirements pertaining specifically to research and can be helpful to someone focusing only on the research aspect when considering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311356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20CF-0559-4CAA-B78E-2239884E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8763-3998-4AB7-AEAA-8CA6BE34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feature, which represented the consolidated research output was generated.</a:t>
            </a:r>
          </a:p>
          <a:p>
            <a:r>
              <a:rPr lang="en-US" dirty="0"/>
              <a:t>This represented the weighted sum of various other features included in the dataset, these weights can be representative of the level of importance given to certain features.</a:t>
            </a:r>
          </a:p>
          <a:p>
            <a:r>
              <a:rPr lang="en-US" dirty="0"/>
              <a:t>This can be summarized by the equation below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DBF4E6-5D5E-456A-9D61-08BB8736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80" y="4529678"/>
            <a:ext cx="4654688" cy="161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26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39EC-253F-429E-8B7F-1837D064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7F7E2F-1FD4-4AE6-AF00-052990018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706107"/>
              </p:ext>
            </p:extLst>
          </p:nvPr>
        </p:nvGraphicFramePr>
        <p:xfrm>
          <a:off x="2138639" y="2456268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24C61A-2713-44EE-A35B-4EA1AB170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319642"/>
              </p:ext>
            </p:extLst>
          </p:nvPr>
        </p:nvGraphicFramePr>
        <p:xfrm>
          <a:off x="2032000" y="719666"/>
          <a:ext cx="8463722" cy="551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E30798-38D2-4454-80EA-46F2E21512D2}"/>
              </a:ext>
            </a:extLst>
          </p:cNvPr>
          <p:cNvSpPr txBox="1"/>
          <p:nvPr/>
        </p:nvSpPr>
        <p:spPr>
          <a:xfrm>
            <a:off x="2345635" y="4717774"/>
            <a:ext cx="679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binary classification problem, can we predict probable features used in generating the basis (of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91624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5B4D-CDB8-4055-8734-95ED7427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E07B-BD39-4864-86C2-BF16F057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SVM for training our models</a:t>
            </a:r>
          </a:p>
          <a:p>
            <a:r>
              <a:rPr lang="en-US" dirty="0"/>
              <a:t>Different models were trained which had distinct combination of features, and the accuracy for each model was checked.</a:t>
            </a:r>
          </a:p>
          <a:p>
            <a:r>
              <a:rPr lang="en-US" dirty="0"/>
              <a:t>For the training of each model, repeated cross validation was used with the SVM model for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38928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1C69CF-83CF-4823-BC70-0A838394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Different SVM models with all the features bearing some relation to research score.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Accuracy is mostly constant (around 86 to 88 percent).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The Accuracy jumps to 99% with the most relevant features.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202E26D-47E7-47BC-BF30-72C8A063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60952"/>
            <a:ext cx="5451627" cy="44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5DFD-6DFD-4E17-97CD-FF7E5A08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 of the Dataset</a:t>
            </a:r>
            <a:br>
              <a:rPr lang="en-US" dirty="0"/>
            </a:br>
            <a:r>
              <a:rPr lang="en-US" dirty="0"/>
              <a:t>CWUR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CF5C-4E1E-407F-96BE-C01E5640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315" y="2088829"/>
            <a:ext cx="8915400" cy="377762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cwur</a:t>
            </a:r>
            <a:r>
              <a:rPr lang="en-US" dirty="0"/>
              <a:t> dataset has  a total of 2200 observations of 17 variables.</a:t>
            </a:r>
          </a:p>
          <a:p>
            <a:r>
              <a:rPr lang="en-US" dirty="0"/>
              <a:t>The variables represent separate features which display the quality of education, the total no. of citations, patents etc. for a university calculated and compiled for a certain year.</a:t>
            </a:r>
          </a:p>
          <a:p>
            <a:r>
              <a:rPr lang="en-US" dirty="0"/>
              <a:t>The </a:t>
            </a:r>
            <a:r>
              <a:rPr lang="en-US" dirty="0" err="1"/>
              <a:t>cwur</a:t>
            </a:r>
            <a:r>
              <a:rPr lang="en-US" dirty="0"/>
              <a:t> dataset contains universities from 59 countries.</a:t>
            </a:r>
          </a:p>
          <a:p>
            <a:r>
              <a:rPr lang="en-US" dirty="0"/>
              <a:t>Maximum number of universities are located in either US, UK and Spain with maximum being in the US(573),then UK(144), Spain(81).</a:t>
            </a:r>
          </a:p>
          <a:p>
            <a:r>
              <a:rPr lang="en-US" dirty="0"/>
              <a:t>The data was compiled from 2012 to 2015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D3F112-076C-4AE3-8DFB-56C9A5CF7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6742"/>
          <a:stretch/>
        </p:blipFill>
        <p:spPr>
          <a:xfrm>
            <a:off x="4141126" y="659027"/>
            <a:ext cx="7138738" cy="53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046F7F-C568-4064-983D-8A444080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94" y="1075657"/>
            <a:ext cx="7594802" cy="45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32B8-1F85-4E3D-96D4-65CF312F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Times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56C5-338C-4842-A5E2-483BECBF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ranking system which ranks universities </a:t>
            </a:r>
            <a:r>
              <a:rPr lang="en-US" dirty="0" err="1"/>
              <a:t>uptill</a:t>
            </a:r>
            <a:r>
              <a:rPr lang="en-US" dirty="0"/>
              <a:t> the rank of 600.</a:t>
            </a:r>
          </a:p>
          <a:p>
            <a:r>
              <a:rPr lang="en-US" dirty="0"/>
              <a:t>Specific ranking is given till 200, range of universities given afterwards(200-250,250-300, and so on).</a:t>
            </a:r>
          </a:p>
          <a:p>
            <a:r>
              <a:rPr lang="en-US" dirty="0"/>
              <a:t>Data compiled from 2011-2016.</a:t>
            </a:r>
          </a:p>
          <a:p>
            <a:r>
              <a:rPr lang="en-US" dirty="0"/>
              <a:t>The data has 2603 observations and 14 variables.</a:t>
            </a:r>
          </a:p>
          <a:p>
            <a:r>
              <a:rPr lang="en-US" dirty="0"/>
              <a:t>The main feature difference with the CWUR dataset is student to staff ratio, income of the university.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4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42DB-8C17-4AEF-BEEF-71C05E8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Shanghai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3704-E0EF-4460-B261-472F1C5A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has a lot of </a:t>
            </a:r>
            <a:r>
              <a:rPr lang="en-US"/>
              <a:t>NA values, </a:t>
            </a:r>
            <a:r>
              <a:rPr lang="en-US" dirty="0"/>
              <a:t>rendering most of the dataset unusable.</a:t>
            </a:r>
          </a:p>
          <a:p>
            <a:r>
              <a:rPr lang="en-US" dirty="0"/>
              <a:t>Similar to that of the Times ranking system, specific rankings are provided till 100, range specified then on.</a:t>
            </a:r>
          </a:p>
          <a:p>
            <a:r>
              <a:rPr lang="en-US" dirty="0"/>
              <a:t>Has a wide range in the year [2005 -2015].</a:t>
            </a:r>
          </a:p>
        </p:txBody>
      </p:sp>
    </p:spTree>
    <p:extLst>
      <p:ext uri="{BB962C8B-B14F-4D97-AF65-F5344CB8AC3E}">
        <p14:creationId xmlns:p14="http://schemas.microsoft.com/office/powerpoint/2010/main" val="281136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4699877-13E3-4FC1-B91B-2A8A8FA7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B122-E2DC-4CA5-8B6F-B49249C7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B22E03-3087-4988-9DB5-572918FB9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2" y="313809"/>
            <a:ext cx="9281055" cy="622245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4B2A5927-4A36-47DC-BF12-54A96B45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823682"/>
            <a:ext cx="3536576" cy="857047"/>
          </a:xfrm>
          <a:prstGeom prst="rightArrow">
            <a:avLst>
              <a:gd name="adj1" fmla="val 100000"/>
              <a:gd name="adj2" fmla="val 44189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40166-0B45-4112-A5AF-2550A508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73" y="659027"/>
            <a:ext cx="6657244" cy="53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5FDA3B-DD33-4A15-B676-4A42E9D6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32669D"/>
              </a:buClr>
            </a:pPr>
            <a:r>
              <a:rPr lang="en-US" dirty="0"/>
              <a:t>Ranking system has an inverse relation with the score used for deciding the rank.</a:t>
            </a:r>
          </a:p>
          <a:p>
            <a:pPr>
              <a:buClr>
                <a:srgbClr val="32669D"/>
              </a:buClr>
            </a:pPr>
            <a:r>
              <a:rPr lang="en-US" dirty="0"/>
              <a:t>The relation is initially linear and then goes on to be exponential.</a:t>
            </a: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76898-F7D1-4E16-AAFE-806C62018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6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841</Words>
  <Application>Microsoft Macintosh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World University Ranking Systems</vt:lpstr>
      <vt:lpstr>Exploratory Data Analysis</vt:lpstr>
      <vt:lpstr>Description of the Dataset CWUR</vt:lpstr>
      <vt:lpstr>PowerPoint Presentation</vt:lpstr>
      <vt:lpstr>PowerPoint Presentation</vt:lpstr>
      <vt:lpstr> Times Dataset</vt:lpstr>
      <vt:lpstr>Shanghai Dataset</vt:lpstr>
      <vt:lpstr>PowerPoint Presentation</vt:lpstr>
      <vt:lpstr>PowerPoint Presentation</vt:lpstr>
      <vt:lpstr>“stringr” Package</vt:lpstr>
      <vt:lpstr>Correlation Pairs</vt:lpstr>
      <vt:lpstr>Correlation Plots</vt:lpstr>
      <vt:lpstr>Correlation Plots Continued..</vt:lpstr>
      <vt:lpstr>Linear Regression Model</vt:lpstr>
      <vt:lpstr>PowerPoint Presentation</vt:lpstr>
      <vt:lpstr>Logistic Regression Models</vt:lpstr>
      <vt:lpstr>USA Centric Model</vt:lpstr>
      <vt:lpstr>Model for Times</vt:lpstr>
      <vt:lpstr>Models for Shanghai </vt:lpstr>
      <vt:lpstr>Research Ranking</vt:lpstr>
      <vt:lpstr>Feature definition</vt:lpstr>
      <vt:lpstr>Hypothesis Testing</vt:lpstr>
      <vt:lpstr>Setup for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GEETEY</dc:creator>
  <cp:lastModifiedBy>Pranav Pankaj Jaipurkar</cp:lastModifiedBy>
  <cp:revision>20</cp:revision>
  <dcterms:created xsi:type="dcterms:W3CDTF">2018-12-05T17:48:38Z</dcterms:created>
  <dcterms:modified xsi:type="dcterms:W3CDTF">2018-12-05T22:29:18Z</dcterms:modified>
</cp:coreProperties>
</file>