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6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75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2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03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77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91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17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33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5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4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8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9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5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2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6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ED1C14C-A143-42F5-B247-D0E8001310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8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28FA610E-7646-4740-AA99-6F13BE559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India's Agriculture crop production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E6F05B29-B9DA-48CF-A794-6D433CFB2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College: C </a:t>
            </a:r>
            <a:r>
              <a:rPr lang="en-US" dirty="0" err="1" smtClean="0"/>
              <a:t>Kandaswami</a:t>
            </a:r>
            <a:r>
              <a:rPr lang="en-US" dirty="0" smtClean="0"/>
              <a:t> Naidu College for Men</a:t>
            </a:r>
          </a:p>
          <a:p>
            <a:r>
              <a:rPr lang="en-US" dirty="0" smtClean="0"/>
              <a:t>The team members are J. </a:t>
            </a:r>
            <a:r>
              <a:rPr lang="en-US" dirty="0" err="1" smtClean="0"/>
              <a:t>Prasanna</a:t>
            </a:r>
            <a:r>
              <a:rPr lang="en-US" dirty="0" smtClean="0"/>
              <a:t> Kumar, K. </a:t>
            </a:r>
            <a:r>
              <a:rPr lang="en-US" dirty="0" err="1" smtClean="0"/>
              <a:t>Karthick</a:t>
            </a:r>
            <a:r>
              <a:rPr lang="en-US" dirty="0" smtClean="0"/>
              <a:t>, C.R. </a:t>
            </a:r>
            <a:r>
              <a:rPr lang="en-US" dirty="0" err="1" smtClean="0"/>
              <a:t>Lalith</a:t>
            </a:r>
            <a:r>
              <a:rPr lang="en-US" dirty="0" smtClean="0"/>
              <a:t> Kumar and </a:t>
            </a:r>
            <a:r>
              <a:rPr lang="en-US" dirty="0" err="1" smtClean="0"/>
              <a:t>Himayun</a:t>
            </a:r>
            <a:endParaRPr lang="en-US" dirty="0" smtClean="0"/>
          </a:p>
          <a:p>
            <a:r>
              <a:rPr lang="en-US" dirty="0" smtClean="0"/>
              <a:t>Our mentor is G.R. Ram Kumar.</a:t>
            </a:r>
            <a:endParaRPr dirty="0"/>
          </a:p>
        </p:txBody>
      </p:sp>
      <p:pic>
        <p:nvPicPr>
          <p:cNvPr id="5" name="2023-10-26-211921_11351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858223" y="6524223"/>
            <a:ext cx="333777" cy="33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22884">
        <p14:flip dir="r"/>
      </p:transition>
    </mc:Choice>
    <mc:Fallback>
      <p:transition spd="slow" advTm="2288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numSld="999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0" objId="5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heet 9">
            <a:extLst>
              <a:ext uri="{FF2B5EF4-FFF2-40B4-BE49-F238E27FC236}">
                <a16:creationId xmlns:a16="http://schemas.microsoft.com/office/drawing/2014/main" xmlns="" id="{C246024F-B9F2-49F7-8886-2AABA8C17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687" y="876300"/>
            <a:ext cx="881062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56"/>
    </mc:Choice>
    <mc:Fallback>
      <p:transition spd="slow" advTm="205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Sheet 10">
            <a:extLst>
              <a:ext uri="{FF2B5EF4-FFF2-40B4-BE49-F238E27FC236}">
                <a16:creationId xmlns:a16="http://schemas.microsoft.com/office/drawing/2014/main" xmlns="" id="{1F18C848-C467-444E-BD43-ED41E65C8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687" y="876300"/>
            <a:ext cx="881062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79"/>
    </mc:Choice>
    <mc:Fallback>
      <p:transition spd="slow" advTm="4679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Dashboard 1">
            <a:extLst>
              <a:ext uri="{FF2B5EF4-FFF2-40B4-BE49-F238E27FC236}">
                <a16:creationId xmlns:a16="http://schemas.microsoft.com/office/drawing/2014/main" xmlns="" id="{9D0222A5-05F5-49A4-83E2-955A70130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21"/>
    </mc:Choice>
    <mc:Fallback>
      <p:transition spd="slow" advTm="562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Dashboard 2">
            <a:extLst>
              <a:ext uri="{FF2B5EF4-FFF2-40B4-BE49-F238E27FC236}">
                <a16:creationId xmlns:a16="http://schemas.microsoft.com/office/drawing/2014/main" xmlns="" id="{E884FD7D-4114-4FC5-9DDE-CFA9FADAF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14"/>
    </mc:Choice>
    <mc:Fallback>
      <p:transition spd="slow" advTm="4714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Dashboard 3">
            <a:extLst>
              <a:ext uri="{FF2B5EF4-FFF2-40B4-BE49-F238E27FC236}">
                <a16:creationId xmlns:a16="http://schemas.microsoft.com/office/drawing/2014/main" xmlns="" id="{FBC15739-50B3-447E-91B6-CA2687E02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61"/>
    </mc:Choice>
    <mc:Fallback>
      <p:transition spd="slow" advTm="536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xmlns="" id="{21FD72E3-B620-4E7A-A007-08A72AD58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795337"/>
            <a:ext cx="87249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68"/>
    </mc:Choice>
    <mc:Fallback>
      <p:transition spd="slow" advTm="466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xmlns="" id="{F3918434-AEE7-4511-B929-CB18AF28F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714375"/>
            <a:ext cx="899160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70"/>
    </mc:Choice>
    <mc:Fallback>
      <p:transition spd="slow" advTm="417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xmlns="" id="{D7D93DF8-126B-44DD-801B-3CE1275D4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2" y="795337"/>
            <a:ext cx="87153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45"/>
    </mc:Choice>
    <mc:Fallback>
      <p:transition spd="slow" advTm="644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xmlns="" id="{DED77194-F2D7-45FE-9844-D35EFB577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2" y="795337"/>
            <a:ext cx="87153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01"/>
    </mc:Choice>
    <mc:Fallback>
      <p:transition spd="slow" advTm="470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">
            <a:extLst>
              <a:ext uri="{FF2B5EF4-FFF2-40B4-BE49-F238E27FC236}">
                <a16:creationId xmlns:a16="http://schemas.microsoft.com/office/drawing/2014/main" xmlns="" id="{31B9446B-BC60-4820-B28B-7ED16CD9F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814387"/>
            <a:ext cx="103060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21"/>
    </mc:Choice>
    <mc:Fallback>
      <p:transition spd="slow" advTm="822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6">
            <a:extLst>
              <a:ext uri="{FF2B5EF4-FFF2-40B4-BE49-F238E27FC236}">
                <a16:creationId xmlns:a16="http://schemas.microsoft.com/office/drawing/2014/main" xmlns="" id="{A69F331D-4FA2-429C-B5C4-BC83921C8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2" y="795337"/>
            <a:ext cx="87153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88"/>
    </mc:Choice>
    <mc:Fallback>
      <p:transition spd="slow" advTm="558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heet 7">
            <a:extLst>
              <a:ext uri="{FF2B5EF4-FFF2-40B4-BE49-F238E27FC236}">
                <a16:creationId xmlns:a16="http://schemas.microsoft.com/office/drawing/2014/main" xmlns="" id="{6C5393D6-971A-40D2-9227-F144ED44B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670" y="0"/>
            <a:ext cx="52806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79"/>
    </mc:Choice>
    <mc:Fallback>
      <p:transition spd="slow" advTm="467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heet 8">
            <a:extLst>
              <a:ext uri="{FF2B5EF4-FFF2-40B4-BE49-F238E27FC236}">
                <a16:creationId xmlns:a16="http://schemas.microsoft.com/office/drawing/2014/main" xmlns="" id="{E2137A51-AC9B-4F83-A6A5-701A51A2F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795337"/>
            <a:ext cx="87249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36"/>
    </mc:Choice>
    <mc:Fallback>
      <p:transition spd="slow" advTm="8236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95</TotalTime>
  <Words>39</Words>
  <Application>Microsoft Office PowerPoint</Application>
  <PresentationFormat>Widescreen</PresentationFormat>
  <Paragraphs>4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Mesh</vt:lpstr>
      <vt:lpstr>India's Agriculture crop production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India's Agriculture crop production</dc:title>
  <dc:creator>Lenovo</dc:creator>
  <cp:lastModifiedBy>Lenovo</cp:lastModifiedBy>
  <cp:revision>5</cp:revision>
  <dcterms:created xsi:type="dcterms:W3CDTF">2023-10-26T12:06:34Z</dcterms:created>
  <dcterms:modified xsi:type="dcterms:W3CDTF">2023-10-26T13:44:27Z</dcterms:modified>
</cp:coreProperties>
</file>