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9EA-343C-A888-B5ED-3F5BD3F08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43215-724C-42F3-498D-2411072AF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EDC9-9AFD-1C9B-1B08-93BE9037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106E-E8DE-6311-C5BC-ACA8662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F9F6-339A-B577-1103-E51AAE5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86A6-C51C-AF50-EB69-8327BCD3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78F4C-5024-D651-8CCD-4C5E93C4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8CC3-15B1-D901-D3A1-157E983A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08C4-F05D-E715-1F80-1D62EB29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C4322-BC2D-DE0C-C324-AC44101A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7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5C003-8207-21F9-6153-B259F5C0A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4031-A600-7F8E-9DC1-1B58783F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2D1E-52D6-1F5A-AE90-F9B4A318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0E18-4EFD-D6D2-A649-F4BAF9C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9851-E932-42C0-DFF8-07ECE598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E395-8C41-E9FB-CE89-0FA4AF77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24AA-623D-763D-579C-C624A7F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3E5D-9AB7-0264-BE1C-98B1D873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CAB6-3D3F-19C6-83FA-690EDF73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A545-BF41-58CE-88B9-9D48D5D3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1BA-EE65-69B9-9069-0E00E0F4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777AC-4FF7-3D11-9C40-BC2E5F29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02F1-1AFB-0E38-6B52-162CEB6B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1278-ADE5-26A3-9F5E-2E889F1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F093-F143-F718-54BF-C03A90E1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8376-C1C7-F569-1A42-AEBC273D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52F7-D20E-58BA-7E3E-D79A9BE09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0120A-9780-A725-6737-E855D708D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C33CA-B90E-1F97-7456-BEACDCCE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AFB35-2F69-63C6-6CAF-201800BE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28A6C-6EF4-F65C-701E-41930F84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BE8-65B2-9AE4-B6FA-236CC7F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3D950-B9EE-98DA-F9AD-5D6A5157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E0455-DC22-5959-96BF-67456824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7C477-3C2A-3533-2F4A-4736EC908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B60D1-F254-BADB-B092-2BC7691C0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45840-6C17-F993-5213-FE508138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81E6F-3992-EC68-B12A-23F5E968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A1F7F-F337-4A67-FB0B-DD01FAB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B283-550B-FE95-4B62-E986B0F6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1C852-EB48-9A9F-E0FD-60F96C11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FC6D8-5B5F-C031-4E55-FA99CF07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EAD5F-B378-F0E2-0CB9-2F85A1FB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69439-E1EF-756B-0273-A6F548A4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1319D-F531-76B9-E930-98A7BE2E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8AA6E-87E8-E464-0682-8DA51342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6549-3110-1234-13AA-1887991B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2D8C-1CE9-CA18-DA8B-331ED742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5EF7A-1F60-A789-CC4F-2020304C2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AB314-503D-74B0-E372-E9A3A113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8165-21B7-6457-1347-AEC2D4C2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C97A-2D9B-600A-1ADD-E35291AE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2EED-FFEC-F155-1E1D-7384DDFB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B9C29-C017-7A9C-6131-3C0E6347C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1D15C-A0D1-7815-FBA2-5E67B1FAD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C8E2C-E143-424A-1F54-62D1FC67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D6C1-4464-FD10-CECF-C0620808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4A2EE-116C-D394-DD69-A684C8E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427DA-2D7D-F777-1FE7-325A0FBF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B812-8C42-569F-E592-6963DD22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A40E-B715-DF88-51E0-1A6F649B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7AA6D-4428-478D-BD21-EF260649898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E73F-F3F2-E953-73C1-F5C22586A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87EE-E82E-5420-0125-1DF9AF655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E692A-65FA-4531-8DEF-CFF20E2D1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E0BC-A934-3577-2916-C8937663A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134E4-FD38-B7BA-6E7A-8BDC6EA90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7C67E-A5EE-DDF3-D64E-6275B2B1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477838"/>
            <a:ext cx="102965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5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Pretz</dc:creator>
  <cp:lastModifiedBy>John Pretz</cp:lastModifiedBy>
  <cp:revision>2</cp:revision>
  <dcterms:created xsi:type="dcterms:W3CDTF">2025-09-21T17:26:17Z</dcterms:created>
  <dcterms:modified xsi:type="dcterms:W3CDTF">2025-09-21T23:30:13Z</dcterms:modified>
</cp:coreProperties>
</file>