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58A9-4C99-0DDA-D663-F82A8F01D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D1636-A541-022F-8BE3-B3066EC3C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A463-F036-6B46-DA3A-71D9C562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546EB-3C61-CD60-7904-3FEBE2C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727B1-56B3-8E95-D9C2-6E09716C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2AAE-200F-6EBB-B4ED-CC880303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158C-A753-4279-2756-37C547F0A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CD60-9954-005D-2EEF-F01A5AB0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CE58-B4DF-074D-0994-A315C847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6895-B5A9-7043-E3AE-1E2B52F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AA271-5F91-6B56-8009-05ABF7EC0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4D27-397B-BEBB-D97B-501D17E9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89FD-C581-013B-D7F7-B2CD23CA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2934-B058-78F0-9A01-C6DEC038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5F89C-AF2B-395F-9199-594746FD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1B12-8440-1493-985E-9026E507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327B-25F7-B6CB-E9A5-2D8B06C4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1A71-588C-22AC-51D9-B0C1284C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9908-4BCA-A5C1-B935-FC59A953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EE16-D06A-EE32-403E-271DC2FE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D1A2-96A5-D751-34F2-9D5D93A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53731-EE2F-D0C9-F615-9D87DF776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58265-01BF-65FF-9DED-CCEA80FA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FB80-53FA-C10D-9273-0BDCD54A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9391-1863-65F7-7C23-EBBEA467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4612-1A36-513B-8224-BEC221BF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6115-725F-2721-B557-5190FE62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DA98B-0B65-1F46-C784-E8614BAA9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CE65D-C5AD-615A-7837-82DB10C8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3507A-77E5-BF2A-7925-084CB2CF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6DD64-3BE8-3644-841D-909A3DE2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2F4D-D2DE-B5FB-9CE8-7871C293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4229-20B4-3536-2CD0-D2FC4606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43903-D135-A3D4-EC8A-400749B8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51082-C767-1F96-B631-6A87B9C72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74403-05B5-3D9E-C32E-386F7BEEB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E1FE8-7D88-8405-21D5-13A34221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931E1-37FA-401F-69B5-82F4C41D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C62BA-897C-A359-9532-01824F9E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8156-673D-E814-470D-C2E96F16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E44FB-B866-5E77-034E-2DA43DB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D2FC9-8754-A786-9795-AF5669F2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AEDD5-16CC-3A81-878A-356785BB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FBC81-93B5-BAE0-3572-6E75D7BD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E4FB0-67B2-8093-E11D-91F48DF0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FA97D-5088-DA2F-DE6B-53189F6A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3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E380-D2AA-1F01-3A79-6499D6EF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03CE-BC24-62F1-FD15-CB96613E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B0901-2494-D932-6ADA-BDB4B175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1255A-C11F-DF6C-BE73-1752E3E4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2155C-AF7F-CF00-0C7D-0CF34CBC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088F-E04D-D47C-54B3-A6228A81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B53B-3D22-F43E-6528-D90FBB3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8F251-3639-6228-CE58-B1F36A633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B0B2F-DDBC-3971-094D-02518F3E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30D59-E7D0-1E8C-CA44-0AA23D8F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1493A-8EF6-1C55-E458-1CE2EA06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2C7A6-E12A-C6A0-EA7F-91467F70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C761E-DDCE-81A2-2F6D-D846FF1C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D43A-9418-531F-A37A-C2CED97E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AB69-5D6A-C3AC-3DF4-F14AFA10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82B36-E8D6-46A6-ABA7-33BDA5184F3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4C4A-7A3B-3F3B-FD92-D464A42C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6B3B-B104-7412-1E08-82E808BBC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2FD8F-FDEF-4101-B4DB-CCEA16CB9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32B85B-7672-1D5C-E388-E94B5D072BA8}"/>
              </a:ext>
            </a:extLst>
          </p:cNvPr>
          <p:cNvSpPr/>
          <p:nvPr/>
        </p:nvSpPr>
        <p:spPr>
          <a:xfrm>
            <a:off x="4653501" y="603862"/>
            <a:ext cx="1381125" cy="3211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0962D-D0C5-2CC5-9CCF-E0C89C091BF2}"/>
              </a:ext>
            </a:extLst>
          </p:cNvPr>
          <p:cNvSpPr/>
          <p:nvPr/>
        </p:nvSpPr>
        <p:spPr>
          <a:xfrm>
            <a:off x="4198185" y="1317751"/>
            <a:ext cx="2291752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 App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Retrieve 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22A6A-525B-B981-1112-1ADB3C958A6C}"/>
              </a:ext>
            </a:extLst>
          </p:cNvPr>
          <p:cNvSpPr/>
          <p:nvPr/>
        </p:nvSpPr>
        <p:spPr>
          <a:xfrm>
            <a:off x="3433310" y="2139067"/>
            <a:ext cx="3821502" cy="428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API CALL Fetch Nearby Restaurants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192C1-921D-2219-7FB8-94E56599C6A7}"/>
              </a:ext>
            </a:extLst>
          </p:cNvPr>
          <p:cNvSpPr/>
          <p:nvPr/>
        </p:nvSpPr>
        <p:spPr>
          <a:xfrm>
            <a:off x="4234848" y="2944196"/>
            <a:ext cx="2218425" cy="428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Desplay Results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(List +Map)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874C8-D447-D9AF-5BC5-8CC5C6793B3B}"/>
              </a:ext>
            </a:extLst>
          </p:cNvPr>
          <p:cNvSpPr/>
          <p:nvPr/>
        </p:nvSpPr>
        <p:spPr>
          <a:xfrm>
            <a:off x="6837873" y="4712040"/>
            <a:ext cx="1837426" cy="428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Store in firebase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C48115-8FAB-CC31-EF4C-2B945D20D244}"/>
              </a:ext>
            </a:extLst>
          </p:cNvPr>
          <p:cNvSpPr/>
          <p:nvPr/>
        </p:nvSpPr>
        <p:spPr>
          <a:xfrm>
            <a:off x="4653490" y="5399617"/>
            <a:ext cx="1381125" cy="4286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1FD216DF-31C1-D4A1-0C45-EAACB732C9AB}"/>
              </a:ext>
            </a:extLst>
          </p:cNvPr>
          <p:cNvSpPr/>
          <p:nvPr/>
        </p:nvSpPr>
        <p:spPr>
          <a:xfrm>
            <a:off x="3730922" y="3671512"/>
            <a:ext cx="3226276" cy="883237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as Favorite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323883-6CF7-5C73-1A95-4F977D6073E6}"/>
              </a:ext>
            </a:extLst>
          </p:cNvPr>
          <p:cNvCxnSpPr>
            <a:cxnSpLocks/>
          </p:cNvCxnSpPr>
          <p:nvPr/>
        </p:nvCxnSpPr>
        <p:spPr>
          <a:xfrm>
            <a:off x="6159260" y="4330462"/>
            <a:ext cx="678613" cy="381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4C3474-87D8-669F-5656-4D66DFE2D168}"/>
              </a:ext>
            </a:extLst>
          </p:cNvPr>
          <p:cNvCxnSpPr>
            <a:endCxn id="9" idx="6"/>
          </p:cNvCxnSpPr>
          <p:nvPr/>
        </p:nvCxnSpPr>
        <p:spPr>
          <a:xfrm flipH="1">
            <a:off x="6034615" y="5096026"/>
            <a:ext cx="895307" cy="517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AE925-739C-38B5-0D4D-77E11CF24B7E}"/>
              </a:ext>
            </a:extLst>
          </p:cNvPr>
          <p:cNvCxnSpPr>
            <a:stCxn id="10" idx="2"/>
          </p:cNvCxnSpPr>
          <p:nvPr/>
        </p:nvCxnSpPr>
        <p:spPr>
          <a:xfrm>
            <a:off x="5344060" y="4554749"/>
            <a:ext cx="0" cy="844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04BF14-2329-8259-5AE0-97B8789DFE9B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344061" y="925060"/>
            <a:ext cx="3" cy="3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065B1-ECE5-C97A-205E-9A01E1F19A61}"/>
              </a:ext>
            </a:extLst>
          </p:cNvPr>
          <p:cNvCxnSpPr/>
          <p:nvPr/>
        </p:nvCxnSpPr>
        <p:spPr>
          <a:xfrm flipH="1">
            <a:off x="5344056" y="1731314"/>
            <a:ext cx="3" cy="3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CC276C-F4A0-8ADC-D39E-2CE2EE336E41}"/>
              </a:ext>
            </a:extLst>
          </p:cNvPr>
          <p:cNvCxnSpPr/>
          <p:nvPr/>
        </p:nvCxnSpPr>
        <p:spPr>
          <a:xfrm flipH="1">
            <a:off x="5344053" y="2537150"/>
            <a:ext cx="3" cy="3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3CF77-12EA-7F69-4256-4C6CFB96C9D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344053" y="3372821"/>
            <a:ext cx="8" cy="298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2BC72E-4503-BB2C-3175-80281AE6ED68}"/>
              </a:ext>
            </a:extLst>
          </p:cNvPr>
          <p:cNvSpPr txBox="1"/>
          <p:nvPr/>
        </p:nvSpPr>
        <p:spPr>
          <a:xfrm>
            <a:off x="1682151" y="6262714"/>
            <a:ext cx="982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Workflow Steps: User app         retrieves the current location. API call fetches nearby restaurants. Results displayed in list + map view . User can save favorites             stored in Firebase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4A6C8A-672F-B62B-35D2-521DE9699D70}"/>
              </a:ext>
            </a:extLst>
          </p:cNvPr>
          <p:cNvCxnSpPr>
            <a:cxnSpLocks/>
          </p:cNvCxnSpPr>
          <p:nvPr/>
        </p:nvCxnSpPr>
        <p:spPr>
          <a:xfrm>
            <a:off x="3498009" y="6408078"/>
            <a:ext cx="2329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CB747E-D095-A2C5-609B-DDB8A0E19744}"/>
              </a:ext>
            </a:extLst>
          </p:cNvPr>
          <p:cNvCxnSpPr/>
          <p:nvPr/>
        </p:nvCxnSpPr>
        <p:spPr>
          <a:xfrm>
            <a:off x="2697193" y="6594982"/>
            <a:ext cx="3402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Pretz John</dc:creator>
  <cp:lastModifiedBy>John Pretz</cp:lastModifiedBy>
  <cp:revision>1</cp:revision>
  <dcterms:created xsi:type="dcterms:W3CDTF">2025-09-10T13:48:43Z</dcterms:created>
  <dcterms:modified xsi:type="dcterms:W3CDTF">2025-09-10T14:45:13Z</dcterms:modified>
</cp:coreProperties>
</file>