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frick@clir.org" TargetMode="External"/><Relationship Id="rId3" Type="http://schemas.openxmlformats.org/officeDocument/2006/relationships/hyperlink" Target="mailto:jon.voss@wearewhatwedo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d-lam.net/" TargetMode="External"/><Relationship Id="rId3" Type="http://schemas.openxmlformats.org/officeDocument/2006/relationships/hyperlink" Target="http://www.diglib.org/community/groups/linked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816" y="1345462"/>
            <a:ext cx="5874184" cy="1110137"/>
          </a:xfrm>
        </p:spPr>
        <p:txBody>
          <a:bodyPr/>
          <a:lstStyle/>
          <a:p>
            <a:pPr algn="ctr"/>
            <a:r>
              <a:rPr lang="en-US" dirty="0" smtClean="0"/>
              <a:t>LOD-LAM Incubator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497" y="5198423"/>
            <a:ext cx="6477000" cy="16215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Rachel Frick, </a:t>
            </a:r>
            <a:r>
              <a:rPr lang="en-US" dirty="0" smtClean="0">
                <a:hlinkClick r:id="rId2"/>
              </a:rPr>
              <a:t>rfrick@clir.org</a:t>
            </a:r>
            <a:endParaRPr lang="en-US" dirty="0" smtClean="0"/>
          </a:p>
          <a:p>
            <a:r>
              <a:rPr lang="en-US" dirty="0" smtClean="0"/>
              <a:t>Jon Voss, </a:t>
            </a:r>
            <a:r>
              <a:rPr lang="en-US" dirty="0" smtClean="0">
                <a:hlinkClick r:id="rId3"/>
              </a:rPr>
              <a:t>jon.voss@wearewhatwedo.org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03101" y="3039533"/>
            <a:ext cx="60408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/>
              <a:t>Moving</a:t>
            </a:r>
            <a:r>
              <a:rPr lang="en-US" sz="3000" i="1" dirty="0" smtClean="0"/>
              <a:t> </a:t>
            </a:r>
            <a:r>
              <a:rPr lang="en-US" sz="3000" i="1" dirty="0" smtClean="0"/>
              <a:t>forward the practical, operational application of linked open data in libraries, archives and museums </a:t>
            </a:r>
            <a:endParaRPr lang="en-US" sz="3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8010"/>
            <a:ext cx="7313613" cy="4056062"/>
          </a:xfrm>
        </p:spPr>
        <p:txBody>
          <a:bodyPr>
            <a:noAutofit/>
          </a:bodyPr>
          <a:lstStyle/>
          <a:p>
            <a:r>
              <a:rPr lang="en-US" b="1" i="1" dirty="0" smtClean="0"/>
              <a:t>Planning Grants: $1500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Provide assistance to move an idea into </a:t>
            </a:r>
            <a:r>
              <a:rPr lang="en-US" dirty="0"/>
              <a:t>an actual </a:t>
            </a:r>
            <a:r>
              <a:rPr lang="en-US" dirty="0" smtClean="0"/>
              <a:t>project by developing </a:t>
            </a:r>
            <a:r>
              <a:rPr lang="en-US" dirty="0"/>
              <a:t>a </a:t>
            </a:r>
            <a:r>
              <a:rPr lang="en-US" dirty="0" smtClean="0"/>
              <a:t>marketing pitch, project plan, and resource allocations.</a:t>
            </a:r>
          </a:p>
          <a:p>
            <a:r>
              <a:rPr lang="en-US" i="1" dirty="0" smtClean="0"/>
              <a:t>Start</a:t>
            </a:r>
            <a:r>
              <a:rPr lang="en-US" i="1" dirty="0"/>
              <a:t>-up </a:t>
            </a:r>
            <a:r>
              <a:rPr lang="en-US" i="1" dirty="0" smtClean="0"/>
              <a:t>Grants</a:t>
            </a:r>
            <a:r>
              <a:rPr lang="en-US" i="1" dirty="0"/>
              <a:t>: $</a:t>
            </a:r>
            <a:r>
              <a:rPr lang="en-US" i="1" dirty="0" smtClean="0"/>
              <a:t>2500 to $7500</a:t>
            </a:r>
            <a:br>
              <a:rPr lang="en-US" i="1" dirty="0" smtClean="0"/>
            </a:br>
            <a:r>
              <a:rPr lang="en-US" dirty="0" smtClean="0"/>
              <a:t>Designed to support building a project plan to </a:t>
            </a:r>
            <a:r>
              <a:rPr lang="en-US" dirty="0"/>
              <a:t>a proof of </a:t>
            </a:r>
            <a:r>
              <a:rPr lang="en-US" dirty="0" smtClean="0"/>
              <a:t>concept. </a:t>
            </a:r>
            <a:r>
              <a:rPr lang="en-US" dirty="0"/>
              <a:t>Participants will be encouraged to focus </a:t>
            </a:r>
            <a:r>
              <a:rPr lang="en-US" dirty="0" smtClean="0"/>
              <a:t>on discrete </a:t>
            </a:r>
            <a:r>
              <a:rPr lang="en-US" dirty="0"/>
              <a:t>datasets and specific implementations that are not full-fledged projects, but may </a:t>
            </a:r>
            <a:r>
              <a:rPr lang="en-US" dirty="0" smtClean="0"/>
              <a:t>be one </a:t>
            </a:r>
            <a:r>
              <a:rPr lang="en-US" dirty="0"/>
              <a:t>working component of a larger project, and enough to illustrate the usefulness of </a:t>
            </a:r>
            <a:r>
              <a:rPr lang="en-US" dirty="0" smtClean="0"/>
              <a:t>Linked Open </a:t>
            </a:r>
            <a:r>
              <a:rPr lang="en-US" dirty="0"/>
              <a:t>Data in action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24" y="995147"/>
            <a:ext cx="7908324" cy="5368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March – May</a:t>
            </a:r>
          </a:p>
          <a:p>
            <a:pPr lvl="1"/>
            <a:r>
              <a:rPr lang="en-US" dirty="0"/>
              <a:t>Open comment on </a:t>
            </a:r>
            <a:r>
              <a:rPr lang="en-US" dirty="0" smtClean="0"/>
              <a:t>Incubator Project (</a:t>
            </a:r>
            <a:r>
              <a:rPr lang="en-US" dirty="0" err="1" smtClean="0"/>
              <a:t>lodlam.net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Fund </a:t>
            </a:r>
            <a:r>
              <a:rPr lang="en-US" dirty="0" smtClean="0"/>
              <a:t>raising</a:t>
            </a:r>
          </a:p>
          <a:p>
            <a:pPr lvl="1"/>
            <a:r>
              <a:rPr lang="en-US" dirty="0" smtClean="0"/>
              <a:t>Recruit panel / build web site</a:t>
            </a:r>
          </a:p>
          <a:p>
            <a:r>
              <a:rPr lang="en-US" dirty="0" smtClean="0"/>
              <a:t>June</a:t>
            </a:r>
          </a:p>
          <a:p>
            <a:pPr lvl="1"/>
            <a:r>
              <a:rPr lang="en-US" dirty="0" smtClean="0"/>
              <a:t>Call for Proposals</a:t>
            </a:r>
          </a:p>
          <a:p>
            <a:r>
              <a:rPr lang="en-US" dirty="0" smtClean="0"/>
              <a:t>Late Fall</a:t>
            </a:r>
          </a:p>
          <a:p>
            <a:pPr lvl="1"/>
            <a:r>
              <a:rPr lang="en-US" dirty="0" smtClean="0"/>
              <a:t>Begin Funding Projects</a:t>
            </a:r>
          </a:p>
          <a:p>
            <a:r>
              <a:rPr lang="en-US" dirty="0" smtClean="0"/>
              <a:t>Early Spring 2013</a:t>
            </a:r>
          </a:p>
          <a:p>
            <a:pPr lvl="1"/>
            <a:r>
              <a:rPr lang="en-US" dirty="0" smtClean="0"/>
              <a:t>Demonstrating Live Projects</a:t>
            </a:r>
          </a:p>
        </p:txBody>
      </p:sp>
    </p:spTree>
    <p:extLst>
      <p:ext uri="{BB962C8B-B14F-4D97-AF65-F5344CB8AC3E}">
        <p14:creationId xmlns:p14="http://schemas.microsoft.com/office/powerpoint/2010/main" val="380463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96" y="1735137"/>
            <a:ext cx="8229600" cy="419645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http://lod-lam.net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http://www.diglib.org/community/groups/linkeddata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6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372</TotalTime>
  <Words>96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Inkwell</vt:lpstr>
      <vt:lpstr>LOD-LAM Incubator</vt:lpstr>
      <vt:lpstr>Money</vt:lpstr>
      <vt:lpstr>Timeline</vt:lpstr>
      <vt:lpstr>More Info</vt:lpstr>
    </vt:vector>
  </TitlesOfParts>
  <Company>Council on Library and Information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LOD-LAM Incubator</dc:title>
  <dc:creator>Rachel Frick</dc:creator>
  <cp:lastModifiedBy>Rachel Frick</cp:lastModifiedBy>
  <cp:revision>7</cp:revision>
  <dcterms:created xsi:type="dcterms:W3CDTF">2012-02-07T17:44:00Z</dcterms:created>
  <dcterms:modified xsi:type="dcterms:W3CDTF">2012-02-08T20:40:56Z</dcterms:modified>
</cp:coreProperties>
</file>