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0" r:id="rId8"/>
    <p:sldId id="261" r:id="rId9"/>
    <p:sldId id="270" r:id="rId10"/>
    <p:sldId id="271" r:id="rId11"/>
    <p:sldId id="264" r:id="rId12"/>
    <p:sldId id="265" r:id="rId13"/>
    <p:sldId id="266" r:id="rId14"/>
    <p:sldId id="267" r:id="rId15"/>
    <p:sldId id="269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584" y="-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irkhess:Dropbox:Library:Statistics:19cenDataMining201104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74136333871045"/>
          <c:y val="0.0903078677309008"/>
          <c:w val="0.717463704460877"/>
          <c:h val="0.880045610034207"/>
        </c:manualLayout>
      </c:layout>
      <c:lineChart>
        <c:grouping val="standard"/>
        <c:varyColors val="0"/>
        <c:ser>
          <c:idx val="0"/>
          <c:order val="0"/>
          <c:tx>
            <c:strRef>
              <c:f>SummaryAll!$G$3</c:f>
              <c:strCache>
                <c:ptCount val="1"/>
                <c:pt idx="0">
                  <c:v>Sum of total</c:v>
                </c:pt>
              </c:strCache>
            </c:strRef>
          </c:tx>
          <c:cat>
            <c:strRef>
              <c:f>SummaryAll!$F$4:$F$516</c:f>
              <c:strCache>
                <c:ptCount val="513"/>
                <c:pt idx="0">
                  <c:v>/oca/books2008-10/nethertononseast/nethertononseast02alfo/</c:v>
                </c:pt>
                <c:pt idx="1">
                  <c:v>/oca/books2010-02/lightsshadowsofa/lightsshadowsofa01mitf/</c:v>
                </c:pt>
                <c:pt idx="2">
                  <c:v>/oca/books2010-06/banditsbrideorma1/banditsbrideorma03sta/</c:v>
                </c:pt>
                <c:pt idx="3">
                  <c:v>/oca/books2009-09/barbarashistory/barbarashistory01edwa/</c:v>
                </c:pt>
                <c:pt idx="4">
                  <c:v>/oca/books2009-06/silvercordstory/silvercordstory02broo/</c:v>
                </c:pt>
                <c:pt idx="5">
                  <c:v>/oca/books2009-10/adventuresofaide/adventuresofaide03gran/</c:v>
                </c:pt>
                <c:pt idx="6">
                  <c:v>/oca/books2010-05/breachofpromisen/breachofpromisen02smyt/</c:v>
                </c:pt>
                <c:pt idx="7">
                  <c:v>/oca/books2010-06/herfacewasherfor/herfacewasherfor03robi/</c:v>
                </c:pt>
                <c:pt idx="8">
                  <c:v>/oca/books2009-06/admirableladybid/admirableladybid03barr/</c:v>
                </c:pt>
                <c:pt idx="9">
                  <c:v>/oca/books2010-02/obriensoflaherty/obriensoflaherty03morg/</c:v>
                </c:pt>
                <c:pt idx="10">
                  <c:v>/oca/books2010-03/sirarthurbouveri/sirarthurbouveri01pink/</c:v>
                </c:pt>
                <c:pt idx="11">
                  <c:v>/oca/books2010-03/frestontowerorea/frestontowerorea01cobb/</c:v>
                </c:pt>
                <c:pt idx="12">
                  <c:v>/oca/books2010-04/geraldineormodes1/geraldineormodes02macke/</c:v>
                </c:pt>
                <c:pt idx="13">
                  <c:v>/oca/books2010-05/talkoftownnoveli/talkoftownnoveli01talk/</c:v>
                </c:pt>
                <c:pt idx="14">
                  <c:v>/oca/books2010-02/obriensoflaherty/obriensoflaherty01morg/</c:v>
                </c:pt>
                <c:pt idx="15">
                  <c:v>/oca/books2008-10/spanishmatchorch/spanishmatchorch01ains/</c:v>
                </c:pt>
                <c:pt idx="16">
                  <c:v>/oca/books2009-10/adventuresofaide/adventuresofaide02gran/</c:v>
                </c:pt>
                <c:pt idx="17">
                  <c:v>/oca/books2010-02/photosuliotetale/photosuliotetale02mori/</c:v>
                </c:pt>
                <c:pt idx="18">
                  <c:v>/oca/books2008-11/infarlochaber/infarlochaber01blac/</c:v>
                </c:pt>
                <c:pt idx="19">
                  <c:v>/oca/books2010-02/adelineormysteri/adelineormysteri02heig/</c:v>
                </c:pt>
                <c:pt idx="20">
                  <c:v>/oca/books2010-02/twohomes/twohomes03math/</c:v>
                </c:pt>
                <c:pt idx="21">
                  <c:v>/oca/books2009-09/misscarew/misscarew01edwa/</c:v>
                </c:pt>
                <c:pt idx="22">
                  <c:v>/oca/books2008-10/ringcoronetstory/ringcoronetstory01aren/</c:v>
                </c:pt>
                <c:pt idx="23">
                  <c:v>/oca/books2009-09/heirofselwoodort/heirofselwoodort01gore/</c:v>
                </c:pt>
                <c:pt idx="24">
                  <c:v>/oca/books2010-02/infaceofworldnov/infaceofworldnov02stau/</c:v>
                </c:pt>
                <c:pt idx="25">
                  <c:v>/oca/books2010-05/interdictnovel/interdictnovel02stew/</c:v>
                </c:pt>
                <c:pt idx="26">
                  <c:v>/oca/books2009-09/sylviaslovers/sylviaslovers03gask/</c:v>
                </c:pt>
                <c:pt idx="27">
                  <c:v>/oca/books2009-07/emusheadchronicl/emusheadchronicl01dawe/</c:v>
                </c:pt>
                <c:pt idx="28">
                  <c:v>/oca/books2010-05/saddlesabrenovel/saddlesabrenovel03sma/</c:v>
                </c:pt>
                <c:pt idx="29">
                  <c:v>/oca/books2010-06/boundtoplease/boundtoplease02spic/</c:v>
                </c:pt>
                <c:pt idx="30">
                  <c:v>/oca/books2010-06/adventuresofphili/adventuresofphili01thac/</c:v>
                </c:pt>
                <c:pt idx="31">
                  <c:v>/oca/books2010-01/mylove__/mylove__03lint/</c:v>
                </c:pt>
                <c:pt idx="32">
                  <c:v>/oca/books2010-02/microcosm/microcosm02acto/</c:v>
                </c:pt>
                <c:pt idx="33">
                  <c:v>/oca/books2009-07/eugnieyounglau/eugnieyounglau01dela/</c:v>
                </c:pt>
                <c:pt idx="34">
                  <c:v>/oca/books2009-11/northernlilyfive/northernlilyfive01harr/</c:v>
                </c:pt>
                <c:pt idx="35">
                  <c:v>/oca/books2010-05/margaretpercival/margaretpercival01sewe/</c:v>
                </c:pt>
                <c:pt idx="36">
                  <c:v>/oca/books2010-02/adletale/adletale03kava/</c:v>
                </c:pt>
                <c:pt idx="37">
                  <c:v>/oca/books2010-02/missmarjoribanks/missmarjoribanks01olip/</c:v>
                </c:pt>
                <c:pt idx="38">
                  <c:v>/oca/books2010-06/dailysofsoddenfe/dailysofsoddenfe03venn/</c:v>
                </c:pt>
                <c:pt idx="39">
                  <c:v>/oca/books2009-08/womanslovelesson/womanslovelesson03dunh/</c:v>
                </c:pt>
                <c:pt idx="40">
                  <c:v>/oca/books2009-09/grevilleorseason/grevilleorseason03gore/</c:v>
                </c:pt>
                <c:pt idx="41">
                  <c:v>/oca/books2010-02/lovelostbuthonou/lovelostbuthonou03monr/</c:v>
                </c:pt>
                <c:pt idx="42">
                  <c:v>/oca/books2010-03/exileoferinnovel/exileoferinnovel03gunn/</c:v>
                </c:pt>
                <c:pt idx="43">
                  <c:v>/oca/books2010-04/poeticalworksofs/poeticalworksofs02scott/</c:v>
                </c:pt>
                <c:pt idx="44">
                  <c:v>/oca/books2010-06/abigelrowechroni/abigelrowechroni01wing/</c:v>
                </c:pt>
                <c:pt idx="45">
                  <c:v>/oca/books2008-11/lieutenantbarnab/lieutenantbarnab03barr/</c:v>
                </c:pt>
                <c:pt idx="46">
                  <c:v>/oca/books2009-07/bayronald/bayronald01crom/</c:v>
                </c:pt>
                <c:pt idx="47">
                  <c:v>/oca/books2009-10/josephjenkinsorl/josephjenkinsorl02gran/</c:v>
                </c:pt>
                <c:pt idx="48">
                  <c:v>/oca/books2010-05/claragazulorhoni/claragazulorhoni03wils/</c:v>
                </c:pt>
                <c:pt idx="49">
                  <c:v>/oca/books2010-01/adelaidereginadi/adelaidereginadi01macc/</c:v>
                </c:pt>
                <c:pt idx="50">
                  <c:v>/oca/books2010-04/itinerantormemoi/itinerantormemoi08ryle/</c:v>
                </c:pt>
                <c:pt idx="51">
                  <c:v>/oca/books2010-05/hawkstonetaleoff/hawkstonetaleoff01sewe/</c:v>
                </c:pt>
                <c:pt idx="52">
                  <c:v>/oca/books2010-06/untildaybreaks/untildaybreaks03spen/</c:v>
                </c:pt>
                <c:pt idx="53">
                  <c:v>/oca/books2010-02/anticoningsbyorn/anticoningsbyorn01nort/</c:v>
                </c:pt>
                <c:pt idx="54">
                  <c:v>/oca/books2010-04/heartofoakthrees/heartofoakthrees03russ/</c:v>
                </c:pt>
                <c:pt idx="55">
                  <c:v>/oca/books2010-05/barteredhonourno/barteredhonourno01sher/</c:v>
                </c:pt>
                <c:pt idx="56">
                  <c:v>/oca/books2010-05/charlesauchester/charlesauchester01shep/</c:v>
                </c:pt>
                <c:pt idx="57">
                  <c:v>/oca/books2010-05/counterpartsorcr/counterpartsorcr02shep/</c:v>
                </c:pt>
                <c:pt idx="58">
                  <c:v>/oca/books2010-06/amazingmarriage/amazingmarriage01mere/</c:v>
                </c:pt>
                <c:pt idx="59">
                  <c:v>/oca/books2010-06/prinklehisfriend/prinklehisfriend02shea/</c:v>
                </c:pt>
                <c:pt idx="60">
                  <c:v>/oca/books2008-11/talbothallnovel/talbothallnovel02cart/</c:v>
                </c:pt>
                <c:pt idx="61">
                  <c:v>/oca/books2009-06/admirableladybid/admirableladybid01barr/</c:v>
                </c:pt>
                <c:pt idx="62">
                  <c:v>/oca/books2009-06/fromploughtopulp/fromploughtopulp03chur/</c:v>
                </c:pt>
                <c:pt idx="63">
                  <c:v>/oca/books2009-07/unkindwordothers/unkindwordothers02crai/</c:v>
                </c:pt>
                <c:pt idx="64">
                  <c:v>/oca/books2010-02/meadowleightaleo/meadowleightaleo01mann/</c:v>
                </c:pt>
                <c:pt idx="65">
                  <c:v>/oca/books2010-04/bluestockinghall/bluestockinghall02scar/</c:v>
                </c:pt>
                <c:pt idx="66">
                  <c:v>/oca/books2010-05/rumour/rumour02shep/</c:v>
                </c:pt>
                <c:pt idx="67">
                  <c:v>/oca/books2010-06/beatriceorunknow/beatriceorunknow03sinc/</c:v>
                </c:pt>
                <c:pt idx="68">
                  <c:v>/oca/books2010-06/giuliomalatestan/giuliomalatestan01trol/</c:v>
                </c:pt>
                <c:pt idx="69">
                  <c:v>/oca/books2010-06/henpeckedhusband/henpeckedhusband01scot/</c:v>
                </c:pt>
                <c:pt idx="70">
                  <c:v>/oca/books2008-11/chaplainoffleetn/chaplainoffleetn01besa/</c:v>
                </c:pt>
                <c:pt idx="71">
                  <c:v>/oca/books2008-11/handsomehumes/handsomehumes01blac/</c:v>
                </c:pt>
                <c:pt idx="72">
                  <c:v>/oca/books2008-12/bathsatiricalnov/bathsatiricalnov03brow/</c:v>
                </c:pt>
                <c:pt idx="73">
                  <c:v>/oca/books2009-07/linnylockwood/linnylockwood02crow/</c:v>
                </c:pt>
                <c:pt idx="74">
                  <c:v>/oca/books2009-07/marriedorsingle/marriedorsingle03crok/</c:v>
                </c:pt>
                <c:pt idx="75">
                  <c:v>/oca/books2009-07/mountaindecamero/mountaindecamero03down/</c:v>
                </c:pt>
                <c:pt idx="76">
                  <c:v>/oca/books2009-09/dianagayorhistor/dianagayorhistor03fitz/</c:v>
                </c:pt>
                <c:pt idx="77">
                  <c:v>/oca/books2009-10/guardsnovel/guardsnovel01lond/</c:v>
                </c:pt>
                <c:pt idx="78">
                  <c:v>/oca/books2009-10/josephjenkinsorl/josephjenkinsorl03gran/</c:v>
                </c:pt>
                <c:pt idx="79">
                  <c:v>/oca/books2009-10/wrongroadbyhooko/wrongroadbyhooko02grif/</c:v>
                </c:pt>
                <c:pt idx="80">
                  <c:v>/oca/books2009-11/jameshatfieldbea/jameshatfieldbea01lond/</c:v>
                </c:pt>
                <c:pt idx="81">
                  <c:v>/oca/books2009-12/adambede/adambede02elio/</c:v>
                </c:pt>
                <c:pt idx="82">
                  <c:v>/oca/books2010-01/robertfalconer/robertfalconer03macd/</c:v>
                </c:pt>
                <c:pt idx="83">
                  <c:v>/oca/books2010-02/feliciasdowry/feliciasdowry03oked/</c:v>
                </c:pt>
                <c:pt idx="84">
                  <c:v>/oca/books2010-03/athertonothertal/athertonothertal03mitf/</c:v>
                </c:pt>
                <c:pt idx="85">
                  <c:v>/oca/books2010-03/budgetofbubblefa/budgetofbubblefa02lytt/</c:v>
                </c:pt>
                <c:pt idx="86">
                  <c:v>/oca/books2010-03/lostroseothersto/lostroseothersto03macq/</c:v>
                </c:pt>
                <c:pt idx="87">
                  <c:v>/oca/books2010-04/mariadomestictal/mariadomestictal01stge/</c:v>
                </c:pt>
                <c:pt idx="88">
                  <c:v>/oca/books2010-04/owentudorhistori/owentudorhistori01robi/</c:v>
                </c:pt>
                <c:pt idx="89">
                  <c:v>/oca/books2010-05/charlesauchester/charlesauchester02shep/</c:v>
                </c:pt>
                <c:pt idx="90">
                  <c:v>/oca/books2010-05/ifmenwerewise/ifmenwerewise02shew/</c:v>
                </c:pt>
                <c:pt idx="91">
                  <c:v>/oca/books2010-05/rumour/rumour03shep/</c:v>
                </c:pt>
                <c:pt idx="92">
                  <c:v>/oca/books2010-05/shatteredidols/shatteredidols03comb/</c:v>
                </c:pt>
                <c:pt idx="93">
                  <c:v>/oca/books2010-05/talesofmylandlor1/talesofmylandlor32scot/</c:v>
                </c:pt>
                <c:pt idx="94">
                  <c:v>/oca/books2010-05/winterindublinde/winterindublinde01sedl/</c:v>
                </c:pt>
                <c:pt idx="95">
                  <c:v>/oca/books2010-06/babysgrandmother/babysgrandmother01walf/</c:v>
                </c:pt>
                <c:pt idx="96">
                  <c:v>/oca/books2010-06/babysgrandmother/babysgrandmother03walf/</c:v>
                </c:pt>
                <c:pt idx="97">
                  <c:v>/oca/books2010-06/caughtintrapnove/caughtintrapnove13hutc/</c:v>
                </c:pt>
                <c:pt idx="98">
                  <c:v>/oca/books2010-06/dailysofsoddenfe/dailysofsoddenfe02venn/</c:v>
                </c:pt>
                <c:pt idx="99">
                  <c:v>/oca/books2010-06/esthervanhomrigh/esthervanhomrigh03wood/</c:v>
                </c:pt>
                <c:pt idx="100">
                  <c:v>/oca/books2010-06/tremanineormanof/tremanineormanof01ward/</c:v>
                </c:pt>
                <c:pt idx="101">
                  <c:v>/oca/books2008-10/adamooresstoryno/adamooresstoryno01lond/</c:v>
                </c:pt>
                <c:pt idx="102">
                  <c:v>/oca/books2008-10/cityofsunshineno/cityofsunshineno02alla/</c:v>
                </c:pt>
                <c:pt idx="103">
                  <c:v>/oca/books2008-11/princefortunepri/princefortunepri02carr/</c:v>
                </c:pt>
                <c:pt idx="104">
                  <c:v>/oca/books2008-11/readymoneymortib/readymoneymortib01besa/</c:v>
                </c:pt>
                <c:pt idx="105">
                  <c:v>/oca/books2008-11/wooedmarriednove/wooedmarriednove02care/</c:v>
                </c:pt>
                <c:pt idx="106">
                  <c:v>/oca/books2009-06/kittyalonestoryo/kittyalonestoryo01bari/</c:v>
                </c:pt>
                <c:pt idx="107">
                  <c:v>/oca/books2009-06/thissonofvulcann/thissonofvulcann01besa/</c:v>
                </c:pt>
                <c:pt idx="108">
                  <c:v>/oca/books2009-06/wanderingsofchil/wanderingsofchil02bedf/</c:v>
                </c:pt>
                <c:pt idx="109">
                  <c:v>/oca/books2009-07/blacksquireorlad/blacksquireorlad01davu/</c:v>
                </c:pt>
                <c:pt idx="110">
                  <c:v>/oca/books2009-07/friendshipstory/friendshipstory01ouid/</c:v>
                </c:pt>
                <c:pt idx="111">
                  <c:v>/oca/books2009-07/lifeofjohnbuncle/lifeofjohnbuncle03amor/</c:v>
                </c:pt>
                <c:pt idx="112">
                  <c:v>/oca/books2009-07/romanceofcountry/romanceofcountry01curt/</c:v>
                </c:pt>
                <c:pt idx="113">
                  <c:v>/oca/books2009-07/romola/romola01eliot/</c:v>
                </c:pt>
                <c:pt idx="114">
                  <c:v>/oca/books2009-08/athomeabroadorme/athomeabroadorme01eato/</c:v>
                </c:pt>
                <c:pt idx="115">
                  <c:v>/oca/books2009-08/diaryofdsennuy/diaryofdsennuy02gore/</c:v>
                </c:pt>
                <c:pt idx="116">
                  <c:v>/oca/books2009-09/clarestrongnovel/clarestrongnovel02fitz/</c:v>
                </c:pt>
                <c:pt idx="117">
                  <c:v>/oca/books2009-09/fairofmayfair/fairofmayfair02gore/</c:v>
                </c:pt>
                <c:pt idx="118">
                  <c:v>/oca/books2009-09/fancyfreeotherst/fancyfreeotherst02gibb/</c:v>
                </c:pt>
                <c:pt idx="119">
                  <c:v>/oca/books2009-09/kingofcastlenove/kingofcastlenove02fenn/</c:v>
                </c:pt>
                <c:pt idx="120">
                  <c:v>/oca/books2009-09/lifeslessons/lifeslessons02gore/</c:v>
                </c:pt>
                <c:pt idx="121">
                  <c:v>/oca/books2009-09/misscarew/misscarew02edwa/</c:v>
                </c:pt>
                <c:pt idx="122">
                  <c:v>/oca/books2009-09/outofhersphere/outofhersphere02eilo/</c:v>
                </c:pt>
                <c:pt idx="123">
                  <c:v>/oca/books2009-09/rebelqueen/rebelqueen03besa/</c:v>
                </c:pt>
                <c:pt idx="124">
                  <c:v>/oca/books2009-09/seventyfivebrook/seventyfivebrook02fitz/</c:v>
                </c:pt>
                <c:pt idx="125">
                  <c:v>/oca/books2009-09/sweetmacesussexl/sweetmacesussexl02fenn/</c:v>
                </c:pt>
                <c:pt idx="126">
                  <c:v>/oca/books2009-10/hardenbrasshaver/hardenbrasshaver04jone/</c:v>
                </c:pt>
                <c:pt idx="127">
                  <c:v>/oca/books2009-10/keithswifenovel/keithswifenovel01grev/</c:v>
                </c:pt>
                <c:pt idx="128">
                  <c:v>/oca/books2009-10/mrmontenelloroma/mrmontenelloroma02hami/</c:v>
                </c:pt>
                <c:pt idx="129">
                  <c:v>/oca/books2010-01/robertfalconer/robertfalconer02macd/</c:v>
                </c:pt>
                <c:pt idx="130">
                  <c:v>/oca/books2010-02/adelaidelindsayn/adelaidelindsayn02mars/</c:v>
                </c:pt>
                <c:pt idx="131">
                  <c:v>/oca/books2010-02/adelineormysteri/adelineormysteri01heig/</c:v>
                </c:pt>
                <c:pt idx="132">
                  <c:v>/oca/books2010-02/arabellastuartro/arabellastuartro02jame/</c:v>
                </c:pt>
                <c:pt idx="133">
                  <c:v>/oca/books2010-02/facesforfortunes/facesforfortunes02mayh/</c:v>
                </c:pt>
                <c:pt idx="134">
                  <c:v>/oca/books2010-02/manofmark/manofmark02maug/</c:v>
                </c:pt>
                <c:pt idx="135">
                  <c:v>/oca/books2010-03/davenportdunnman/davenportdunnman02lever/</c:v>
                </c:pt>
                <c:pt idx="136">
                  <c:v>/oca/books2010-03/priest/priest01lond/</c:v>
                </c:pt>
                <c:pt idx="137">
                  <c:v>/oca/books2010-03/putyourselfinhis/putyourselfinhis02read/</c:v>
                </c:pt>
                <c:pt idx="138">
                  <c:v>/oca/books2010-04/adventuresofdoct/adventuresofdoct02russ/</c:v>
                </c:pt>
                <c:pt idx="139">
                  <c:v>/oca/books2010-04/autobiographyofe/autobiographyofe02russ/</c:v>
                </c:pt>
                <c:pt idx="140">
                  <c:v>/oca/books2010-04/chroniclesofcano/chroniclesofcano02scot/</c:v>
                </c:pt>
                <c:pt idx="141">
                  <c:v>/oca/books2010-04/contrast/contrast02roch/</c:v>
                </c:pt>
                <c:pt idx="142">
                  <c:v>/oca/books2010-04/discardedsonorha/discardedsonorha04roch/</c:v>
                </c:pt>
                <c:pt idx="143">
                  <c:v>/oca/books2010-04/governmentoffici/governmentoffici01ridd/</c:v>
                </c:pt>
                <c:pt idx="144">
                  <c:v>/oca/books2010-04/roseaylmershomei/roseaylmershomei03lond/</c:v>
                </c:pt>
                <c:pt idx="145">
                  <c:v>/oca/books2010-05/barteredhonourno/barteredhonourno03sher/</c:v>
                </c:pt>
                <c:pt idx="146">
                  <c:v>/oca/books2010-05/fortunesofscatte/fortunesofscatte01smit/</c:v>
                </c:pt>
                <c:pt idx="147">
                  <c:v>/oca/books2010-05/fortunesofscatte/fortunesofscatte03smit/</c:v>
                </c:pt>
                <c:pt idx="148">
                  <c:v>/oca/books2010-05/hermannaghaeaste1/hermannaghaeaste01pal/</c:v>
                </c:pt>
                <c:pt idx="149">
                  <c:v>/oca/books2010-05/saddlesabrenovel/saddlesabrenovel02sma/</c:v>
                </c:pt>
                <c:pt idx="150">
                  <c:v>/oca/books2010-05/sportofchance/sportofchance01shar/</c:v>
                </c:pt>
                <c:pt idx="151">
                  <c:v>/oca/books2010-05/talesofmylandlor12/talesofmylandlor21scot/</c:v>
                </c:pt>
                <c:pt idx="152">
                  <c:v>/oca/books2010-06/admiralsward/admiralsward03alex/</c:v>
                </c:pt>
                <c:pt idx="153">
                  <c:v>/oca/books2010-06/angelolyonsnovel/angelolyonsnovel01plat/</c:v>
                </c:pt>
                <c:pt idx="154">
                  <c:v>/oca/books2010-06/autobiographyoft/autobiographyoft02broo/</c:v>
                </c:pt>
                <c:pt idx="155">
                  <c:v>/oca/books2010-06/blackbessorknigh/blackbessorknigh01vile/</c:v>
                </c:pt>
                <c:pt idx="156">
                  <c:v>/oca/books2010-06/cerisetaleoflast/cerisetaleoflast02whyt/</c:v>
                </c:pt>
                <c:pt idx="157">
                  <c:v>/oca/books2010-06/fivehundredpound/fivehundredpound01wigr/</c:v>
                </c:pt>
                <c:pt idx="158">
                  <c:v>/oca/books2010-06/foragainstorquee/foragainstorquee02wilb/</c:v>
                </c:pt>
                <c:pt idx="159">
                  <c:v>/oca/books2010-06/prinklehisfriend/prinklehisfriend01shea/</c:v>
                </c:pt>
                <c:pt idx="160">
                  <c:v>/oca/books2010-06/tremaineormanofr1/tremaineormanofr01war/</c:v>
                </c:pt>
                <c:pt idx="161">
                  <c:v>/oca/books2008-10/abductionoradven/abductionoradven01lond/</c:v>
                </c:pt>
                <c:pt idx="162">
                  <c:v>/oca/books2008-10/abductionoradven/abductionoradven02lond/</c:v>
                </c:pt>
                <c:pt idx="163">
                  <c:v>/oca/books2008-10/almacksnovel/almacksnovel03huds/</c:v>
                </c:pt>
                <c:pt idx="164">
                  <c:v>/oca/books2008-10/berthasearlnovel/berthasearlnovel01lind/</c:v>
                </c:pt>
                <c:pt idx="165">
                  <c:v>/oca/books2008-10/foundlingofglent/foundlingofglent02balf/</c:v>
                </c:pt>
                <c:pt idx="166">
                  <c:v>/oca/books2008-10/guymervynnovel/guymervynnovel01barc/</c:v>
                </c:pt>
                <c:pt idx="167">
                  <c:v>/oca/books2008-10/mayorofwindgapca/mayorofwindgapca03bani/</c:v>
                </c:pt>
                <c:pt idx="168">
                  <c:v>/oca/books2008-11/brownasberrynove/brownasberrynove02doug/</c:v>
                </c:pt>
                <c:pt idx="169">
                  <c:v>/oca/books2008-11/lifeofsailor/lifeofsailor01cham/</c:v>
                </c:pt>
                <c:pt idx="170">
                  <c:v>/oca/books2008-11/lifeofsailor/lifeofsailor03cham/</c:v>
                </c:pt>
                <c:pt idx="171">
                  <c:v>/oca/books2009-06/adventurersorsce/adventurersorsce01lond/</c:v>
                </c:pt>
                <c:pt idx="172">
                  <c:v>/oca/books2009-06/charliethornhill/charliethornhill03clar/</c:v>
                </c:pt>
                <c:pt idx="173">
                  <c:v>/oca/books2009-06/chumstaleofqueen/chumstaleofqueen03lond/</c:v>
                </c:pt>
                <c:pt idx="174">
                  <c:v>/oca/books2009-06/contarinifleming/contarinifleming04disr/</c:v>
                </c:pt>
                <c:pt idx="175">
                  <c:v>/oca/books2009-06/irkdaleoroddhous/irkdaleoroddhous01brie/</c:v>
                </c:pt>
                <c:pt idx="176">
                  <c:v>/oca/books2009-06/mirandamidsummer/mirandamidsummer01coll/</c:v>
                </c:pt>
                <c:pt idx="177">
                  <c:v>/oca/books2009-06/queenoflovenovel/queenoflovenovel01bari/</c:v>
                </c:pt>
                <c:pt idx="178">
                  <c:v>/oca/books2009-06/queenoflovenovel/queenoflovenovel02bari/</c:v>
                </c:pt>
                <c:pt idx="179">
                  <c:v>/oca/books2009-06/wanderingsofchil/wanderingsofchil03bedf/</c:v>
                </c:pt>
                <c:pt idx="180">
                  <c:v>/oca/books2009-07/alcestis/alcestis01warr/</c:v>
                </c:pt>
                <c:pt idx="181">
                  <c:v>/oca/books2009-07/doublemarriageno/doublemarriageno01craw/</c:v>
                </c:pt>
                <c:pt idx="182">
                  <c:v>/oca/books2009-07/follefarine/follefarine02ouid/</c:v>
                </c:pt>
                <c:pt idx="183">
                  <c:v>/oca/books2009-07/unkindwordothers/unkindwordothers01crai/</c:v>
                </c:pt>
                <c:pt idx="184">
                  <c:v>/oca/books2009-08/cecilpeersequelt/cecilpeersequelt03gore/</c:v>
                </c:pt>
                <c:pt idx="185">
                  <c:v>/oca/books2009-08/dowagerornewscho/dowagerornewscho02gore/</c:v>
                </c:pt>
                <c:pt idx="186">
                  <c:v>/oca/books2009-08/unclassednovel/unclassednovel01giss/</c:v>
                </c:pt>
                <c:pt idx="187">
                  <c:v>/oca/books2009-09/lifeshazardorout/lifeshazardorout01esmo/</c:v>
                </c:pt>
                <c:pt idx="188">
                  <c:v>/oca/books2009-09/lisabeeslovestor/lisabeeslovestor02beth/</c:v>
                </c:pt>
                <c:pt idx="189">
                  <c:v>/oca/books2009-09/littlehandmuckle/littlehandmuckle01fiel/</c:v>
                </c:pt>
                <c:pt idx="190">
                  <c:v>/oca/books2009-09/lollardstalefoun/lollardstalefoun01gasp/</c:v>
                </c:pt>
                <c:pt idx="191">
                  <c:v>/oca/books2009-09/persianadventure/persianadventure01fras/</c:v>
                </c:pt>
                <c:pt idx="192">
                  <c:v>/oca/books2009-09/redcapbluejacket/redcapbluejacket03dunn/</c:v>
                </c:pt>
                <c:pt idx="193">
                  <c:v>/oca/books2009-09/vagabondinarts/vagabondinarts03giss/</c:v>
                </c:pt>
                <c:pt idx="194">
                  <c:v>/oca/books2009-09/vivonioorhourofr/vivonioorhourofr02fran/</c:v>
                </c:pt>
                <c:pt idx="195">
                  <c:v>/oca/books2009-10/adventuresofaide/adventuresofaide01gran/</c:v>
                </c:pt>
                <c:pt idx="196">
                  <c:v>/oca/books2009-10/eugeniaepisode/eugeniaepisode01hard/</c:v>
                </c:pt>
                <c:pt idx="197">
                  <c:v>/oca/books2009-10/happinesstalefor/happinesstalefor01lond/</c:v>
                </c:pt>
                <c:pt idx="198">
                  <c:v>/oca/books2009-10/inquisitororstru/inquisitororstru01gilb/</c:v>
                </c:pt>
                <c:pt idx="199">
                  <c:v>/oca/books2009-10/johni/johni01beth/</c:v>
                </c:pt>
                <c:pt idx="200">
                  <c:v>/oca/books2009-10/mrsarmytageorfem/mrsarmytageorfem03gore/</c:v>
                </c:pt>
                <c:pt idx="201">
                  <c:v>/oca/books2009-10/notwhileshelives/notwhileshelives02fras/</c:v>
                </c:pt>
                <c:pt idx="202">
                  <c:v>/oca/books2009-10/womansstory/womansstory01hall/</c:v>
                </c:pt>
                <c:pt idx="203">
                  <c:v>/oca/books2009-11/countessgertrude/countessgertrude04hawk/</c:v>
                </c:pt>
                <c:pt idx="204">
                  <c:v>/oca/books2009-11/tallantsofbarton/tallantsofbarton01hatt/</c:v>
                </c:pt>
                <c:pt idx="205">
                  <c:v>/oca/books2009-12/adambede/adambede01elio/</c:v>
                </c:pt>
                <c:pt idx="206">
                  <c:v>/oca/books2010-01/britomartnovel/britomartnovel01mart/</c:v>
                </c:pt>
                <c:pt idx="207">
                  <c:v>/oca/books2010-01/burdenofisabel/burdenofisabel02cobb/</c:v>
                </c:pt>
                <c:pt idx="208">
                  <c:v>/oca/books2010-01/daltonsorthreero/daltonsorthreero01leve/</c:v>
                </c:pt>
                <c:pt idx="209">
                  <c:v>/oca/books2010-01/fairtoseenovel/fairtoseenovel01lock/</c:v>
                </c:pt>
                <c:pt idx="210">
                  <c:v>/oca/books2010-01/hoistwithherownp/hoistwithherownp01luca/</c:v>
                </c:pt>
                <c:pt idx="211">
                  <c:v>/oca/books2010-01/whatsminesmine/whatsminesmine01macd/</c:v>
                </c:pt>
                <c:pt idx="212">
                  <c:v>/oca/books2010-01/whatwillhedowith/whatwillhedowith01lytt/</c:v>
                </c:pt>
                <c:pt idx="213">
                  <c:v>/oca/books2010-02/convicttale/convicttale02james/</c:v>
                </c:pt>
                <c:pt idx="214">
                  <c:v>/oca/books2010-02/cynthiadaughtero/cynthiadaughtero01merr/</c:v>
                </c:pt>
                <c:pt idx="215">
                  <c:v>/oca/books2010-02/cynthiadaughtero/cynthiadaughtero02merr/</c:v>
                </c:pt>
                <c:pt idx="216">
                  <c:v>/oca/books2010-02/manofmark/manofmark01maug/</c:v>
                </c:pt>
                <c:pt idx="217">
                  <c:v>/oca/books2010-02/portadmiral/portadmiral01neal/</c:v>
                </c:pt>
                <c:pt idx="218">
                  <c:v>/oca/books2010-03/allalongrivernov/allalongrivernov03brad/</c:v>
                </c:pt>
                <c:pt idx="219">
                  <c:v>/oca/books2010-03/budgetofbubblefa/budgetofbubblefa01lytt/</c:v>
                </c:pt>
                <c:pt idx="220">
                  <c:v>/oca/books2010-03/budgetofbubblefa/budgetofbubblefa03lytt/</c:v>
                </c:pt>
                <c:pt idx="221">
                  <c:v>/oca/books2010-03/daltonsorthreero1/daltonsorthreero01lever/</c:v>
                </c:pt>
                <c:pt idx="222">
                  <c:v>/oca/books2010-03/dukesmarriage/dukesmarriage03richa/</c:v>
                </c:pt>
                <c:pt idx="223">
                  <c:v>/oca/books2010-03/mylife/mylife03maxw/</c:v>
                </c:pt>
                <c:pt idx="224">
                  <c:v>/oca/books2010-03/oceola/oceola02reid/</c:v>
                </c:pt>
                <c:pt idx="225">
                  <c:v>/oca/books2010-03/outofsocietynove/outofsocietynove01pull/</c:v>
                </c:pt>
                <c:pt idx="226">
                  <c:v>/oca/books2010-03/sansmerciorkestr/sansmerciorkestr02lawr/</c:v>
                </c:pt>
                <c:pt idx="227">
                  <c:v>/oca/books2010-03/shoemakersvillag/shoemakersvillag01rand/</c:v>
                </c:pt>
                <c:pt idx="228">
                  <c:v>/oca/books2010-03/twentyninthofmay1/twentyninthofmay01pynewh/</c:v>
                </c:pt>
                <c:pt idx="229">
                  <c:v>/oca/books2010-03/twobrothers/twobrothers01pons/</c:v>
                </c:pt>
                <c:pt idx="230">
                  <c:v>/oca/books2010-03/westofswardhamno/westofswardhamno03peil/</c:v>
                </c:pt>
                <c:pt idx="231">
                  <c:v>/oca/books2010-04/aloneonwidewides/aloneonwidewides01russ/</c:v>
                </c:pt>
                <c:pt idx="232">
                  <c:v>/oca/books2010-04/itinerantormemoi/itinerantormemoi01ryle/</c:v>
                </c:pt>
                <c:pt idx="233">
                  <c:v>/oca/books2010-04/tomcringleslog/tomcringleslog01scott/</c:v>
                </c:pt>
                <c:pt idx="234">
                  <c:v>/oca/books2010-04/tomcringleslog/tomcringleslog02scott/</c:v>
                </c:pt>
                <c:pt idx="235">
                  <c:v>/oca/books2010-05/aimsendsoonaghly/aimsendsoonaghly01sher/</c:v>
                </c:pt>
                <c:pt idx="236">
                  <c:v>/oca/books2010-05/comedyofcountryh/comedyofcountryh01stur/</c:v>
                </c:pt>
                <c:pt idx="237">
                  <c:v>/oca/books2010-05/counterpartsorcr/counterpartsorcr03shep/</c:v>
                </c:pt>
                <c:pt idx="238">
                  <c:v>/oca/books2010-05/manuscriptsoferd/manuscriptsoferd02step/</c:v>
                </c:pt>
                <c:pt idx="239">
                  <c:v>/oca/books2010-05/ministerssonorho/ministerssonorho02stir/</c:v>
                </c:pt>
                <c:pt idx="240">
                  <c:v>/oca/books2010-05/storyoflife/storyoflife02sher/</c:v>
                </c:pt>
                <c:pt idx="241">
                  <c:v>/oca/books2010-05/substanceshadowo/substanceshadowo34lond/</c:v>
                </c:pt>
                <c:pt idx="242">
                  <c:v>/oca/books2010-06/anneherefordnove/anneherefordnove03wood/</c:v>
                </c:pt>
                <c:pt idx="243">
                  <c:v>/oca/books2010-06/babysgrandmother/babysgrandmother02walf/</c:v>
                </c:pt>
                <c:pt idx="244">
                  <c:v>/oca/books2010-06/boundtoplease/boundtoplease01spic/</c:v>
                </c:pt>
                <c:pt idx="245">
                  <c:v>/oca/books2010-06/constancenovel/constancenovel01thom/</c:v>
                </c:pt>
                <c:pt idx="246">
                  <c:v>/oca/books2010-06/countessdebonnev/countessdebonnev02full/</c:v>
                </c:pt>
                <c:pt idx="247">
                  <c:v>/oca/books2010-06/devereormanofind/devereormanofind03ward/</c:v>
                </c:pt>
                <c:pt idx="248">
                  <c:v>/oca/books2010-06/drwainwrightspat/drwainwrightspat03yate/</c:v>
                </c:pt>
                <c:pt idx="249">
                  <c:v>/oca/books2010-06/insuntimeofheryo/insuntimeofheryo01whit/</c:v>
                </c:pt>
                <c:pt idx="250">
                  <c:v>/oca/books2010-06/lawyersdaughtern/lawyersdaughtern01trol/</c:v>
                </c:pt>
                <c:pt idx="251">
                  <c:v>/oca/books2010-06/lucyfitzadamauto/lucyfitzadamauto02whit/</c:v>
                </c:pt>
                <c:pt idx="252">
                  <c:v>/oca/books2010-06/meadowsweetorwoo/meadowsweetorwoo02whel/</c:v>
                </c:pt>
                <c:pt idx="253">
                  <c:v>/oca/books2010-06/tenthousandayear1/tenthousandayear03wa/</c:v>
                </c:pt>
                <c:pt idx="254">
                  <c:v>/oca/books2010-06/trevethlancornis/trevethlancornis01wat/</c:v>
                </c:pt>
                <c:pt idx="255">
                  <c:v>/oca/books2010-06/vargastaleofspai/vargastaleofspai03whit/</c:v>
                </c:pt>
                <c:pt idx="256">
                  <c:v>/oca/books2010-06/yaxleyitsneighbo/yaxleyitsneighbo01robe/</c:v>
                </c:pt>
                <c:pt idx="257">
                  <c:v>/oca/books2010-06/youthofshakspear/youthofshakspear01will/</c:v>
                </c:pt>
                <c:pt idx="258">
                  <c:v>/oca/books2008-10/adamooresstoryno/adamooresstoryno02lond/</c:v>
                </c:pt>
                <c:pt idx="259">
                  <c:v>/oca/books2008-10/almacksnovel/almacksnovel02huds/</c:v>
                </c:pt>
                <c:pt idx="260">
                  <c:v>/oca/books2008-10/amatnovel/amatnovel02lond/</c:v>
                </c:pt>
                <c:pt idx="261">
                  <c:v>/oca/books2008-10/berthasearlnovel/berthasearlnovel03lind/</c:v>
                </c:pt>
                <c:pt idx="262">
                  <c:v>/oca/books2008-10/foundlingofglent/foundlingofglent01balf/</c:v>
                </c:pt>
                <c:pt idx="263">
                  <c:v>/oca/books2008-10/goldsmithswife/goldsmithswife03ains/</c:v>
                </c:pt>
                <c:pt idx="264">
                  <c:v>/oca/books2008-10/inroarofseataleo/inroarofseataleo03bari/</c:v>
                </c:pt>
                <c:pt idx="265">
                  <c:v>/oca/books2008-10/merryenglandorno/merryenglandorno01ains/</c:v>
                </c:pt>
                <c:pt idx="266">
                  <c:v>/oca/books2008-10/richarddare/richarddare01bald/</c:v>
                </c:pt>
                <c:pt idx="267">
                  <c:v>/oca/books2008-10/spanishmatchorch/spanishmatchorch02ains/</c:v>
                </c:pt>
                <c:pt idx="268">
                  <c:v>/oca/books2008-10/spanishmatchorch/spanishmatchorch03ains/</c:v>
                </c:pt>
                <c:pt idx="269">
                  <c:v>/oca/books2008-10/tentsofshem/tentsofshem03allen/</c:v>
                </c:pt>
                <c:pt idx="270">
                  <c:v>/oca/books2008-11/captainsroometc/captainsroometc01besa/</c:v>
                </c:pt>
                <c:pt idx="271">
                  <c:v>/oca/books2008-11/captainsroometc/captainsroometc03besa/</c:v>
                </c:pt>
                <c:pt idx="272">
                  <c:v>/oca/books2008-11/christabelleoran/christabelleoran02cart/</c:v>
                </c:pt>
                <c:pt idx="273">
                  <c:v>/oca/books2008-11/colonialreformer/colonialreformer01bold/</c:v>
                </c:pt>
                <c:pt idx="274">
                  <c:v>/oca/books2008-11/constancerivers/constancerivers01barr/</c:v>
                </c:pt>
                <c:pt idx="275">
                  <c:v>/oca/books2008-11/constancerivers/constancerivers02barr/</c:v>
                </c:pt>
                <c:pt idx="276">
                  <c:v>/oca/books2008-11/constancerivers/constancerivers03barr/</c:v>
                </c:pt>
                <c:pt idx="277">
                  <c:v>/oca/books2008-11/firstappearance/firstappearance01bell/</c:v>
                </c:pt>
                <c:pt idx="278">
                  <c:v>/oca/books2008-11/firstappearance/firstappearance02bell/</c:v>
                </c:pt>
                <c:pt idx="279">
                  <c:v>/oca/books2008-11/marionlesliestor/marionlesliestor02beat/</c:v>
                </c:pt>
                <c:pt idx="280">
                  <c:v>/oca/books2008-11/nevermore/nevermore03bold/</c:v>
                </c:pt>
                <c:pt idx="281">
                  <c:v>/oca/books2008-11/percylockhartorh/percylockhartorh01baxt/</c:v>
                </c:pt>
                <c:pt idx="282">
                  <c:v>/oca/books2008-11/rogernorth/rogernorth01brad/</c:v>
                </c:pt>
                <c:pt idx="283">
                  <c:v>/oca/books2008-11/spitfiretaleofse/spitfiretaleofse02cham/</c:v>
                </c:pt>
                <c:pt idx="284">
                  <c:v>/oca/books2008-11/torightwrong/torightwrong01lyal/</c:v>
                </c:pt>
                <c:pt idx="285">
                  <c:v>/oca/books2008-11/traitsstoriesofi/traitsstoriesofi01carl/</c:v>
                </c:pt>
                <c:pt idx="286">
                  <c:v>/oca/books2008-11/warleighorfatalo/warleighorfatalo03bray/</c:v>
                </c:pt>
                <c:pt idx="287">
                  <c:v>/oca/books2008-11/wooedmarriednove/wooedmarriednove01care/</c:v>
                </c:pt>
                <c:pt idx="288">
                  <c:v>/oca/books2008-11/wooedmarriednove/wooedmarriednove03care/</c:v>
                </c:pt>
                <c:pt idx="289">
                  <c:v>/oca/books2008-11/worldwentverywel/worldwentverywel01besa/</c:v>
                </c:pt>
                <c:pt idx="290">
                  <c:v>/oca/books2008-12/bathsatiricalnov/bathsatiricalnov01brow/</c:v>
                </c:pt>
                <c:pt idx="291">
                  <c:v>/oca/books2009-06/admirableladybid/admirableladybid02barr/</c:v>
                </c:pt>
                <c:pt idx="292">
                  <c:v>/oca/books2009-06/adventurersorsce/adventurersorsce02lond/</c:v>
                </c:pt>
                <c:pt idx="293">
                  <c:v>/oca/books2009-06/adventurersorsce/adventurersorsce03lond/</c:v>
                </c:pt>
                <c:pt idx="294">
                  <c:v>/oca/books2009-06/chumstaleofqueen/chumstaleofqueen01lond/</c:v>
                </c:pt>
                <c:pt idx="295">
                  <c:v>/oca/books2009-06/englishsquirenov/englishsquirenov01cole/</c:v>
                </c:pt>
                <c:pt idx="296">
                  <c:v>/oca/books2009-06/fromploughtopulp/fromploughtopulp02chur/</c:v>
                </c:pt>
                <c:pt idx="297">
                  <c:v>/oca/books2009-06/highloworlifesch/highloworlifesch02coke/</c:v>
                </c:pt>
                <c:pt idx="298">
                  <c:v>/oca/books2009-06/highloworlifesch/highloworlifesch03coke/</c:v>
                </c:pt>
                <c:pt idx="299">
                  <c:v>/oca/books2009-06/irkdaleoroddhous/irkdaleoroddhous02brie/</c:v>
                </c:pt>
                <c:pt idx="300">
                  <c:v>/oca/books2009-06/isayno/isayno01coll/</c:v>
                </c:pt>
                <c:pt idx="301">
                  <c:v>/oca/books2009-06/ivorygate/ivorygate01besa1/</c:v>
                </c:pt>
                <c:pt idx="302">
                  <c:v>/oca/books2009-06/lovesloyalty/lovesloyalty01clar/</c:v>
                </c:pt>
                <c:pt idx="303">
                  <c:v>/oca/books2009-06/marquismerchant/marquismerchant02coll/</c:v>
                </c:pt>
                <c:pt idx="304">
                  <c:v>/oca/books2009-06/queenoflovenovel/queenoflovenovel03bari/</c:v>
                </c:pt>
                <c:pt idx="305">
                  <c:v>/oca/books2009-06/sixsistersofvall/sixsistersofvall01bram/</c:v>
                </c:pt>
                <c:pt idx="306">
                  <c:v>/oca/books2009-06/sixsistersofvall/sixsistersofvall03bram/</c:v>
                </c:pt>
                <c:pt idx="307">
                  <c:v>/oca/books2009-06/soonerorlater/soonerorlater01broo/</c:v>
                </c:pt>
                <c:pt idx="308">
                  <c:v>/oca/books2009-06/zenonhistoricaln/zenonhistoricaln03cobb/</c:v>
                </c:pt>
                <c:pt idx="309">
                  <c:v>/oca/books2009-07/adelaideorcounte/adelaideorcounte04cuth/</c:v>
                </c:pt>
                <c:pt idx="310">
                  <c:v>/oca/books2009-07/brownssmithsintw/brownssmithsintw02davi/</c:v>
                </c:pt>
                <c:pt idx="311">
                  <c:v>/oca/books2009-07/countorsublinary/countorsublinary02lond/</c:v>
                </c:pt>
                <c:pt idx="312">
                  <c:v>/oca/books2009-07/danielderonda/danielderonda02eliotge/</c:v>
                </c:pt>
                <c:pt idx="313">
                  <c:v>/oca/books2009-07/floraadairorlove/floraadairorlove01done/</c:v>
                </c:pt>
                <c:pt idx="314">
                  <c:v>/oca/books2009-07/forkingkent/forkingkent1648t01colo/</c:v>
                </c:pt>
                <c:pt idx="315">
                  <c:v>/oca/books2009-07/forkingkent/forkingkent1648t03colo/</c:v>
                </c:pt>
                <c:pt idx="316">
                  <c:v>/oca/books2009-07/friendshipstory/friendshipstory02ouid/</c:v>
                </c:pt>
                <c:pt idx="317">
                  <c:v>/oca/books2009-07/goodbyesweethear/goodbyesweethear03brou/</c:v>
                </c:pt>
                <c:pt idx="318">
                  <c:v>/oca/books2009-07/johnofenglandhis/johnofenglandhis02curl/</c:v>
                </c:pt>
                <c:pt idx="319">
                  <c:v>/oca/books2009-07/leonovel/leonovel01cook/</c:v>
                </c:pt>
                <c:pt idx="320">
                  <c:v>/oca/books2009-07/lifeofjohnbuncle/lifeofjohnbuncle02amor/</c:v>
                </c:pt>
                <c:pt idx="321">
                  <c:v>/oca/books2009-07/longlane/longlane01coxon/</c:v>
                </c:pt>
                <c:pt idx="322">
                  <c:v>/oca/books2009-07/mountaindecamero/mountaindecamero01down/</c:v>
                </c:pt>
                <c:pt idx="323">
                  <c:v>/oca/books2009-07/puckhisvicissitu/puckhisvicissitu02ouid/</c:v>
                </c:pt>
                <c:pt idx="324">
                  <c:v>/oca/books2009-07/romola/romola02eliot/</c:v>
                </c:pt>
                <c:pt idx="325">
                  <c:v>/oca/books2009-07/strathmoreromanc/strathmoreromanc01ouid/</c:v>
                </c:pt>
                <c:pt idx="326">
                  <c:v>/oca/books2009-07/wildwoodnovel/wildwoodnovel02dick/</c:v>
                </c:pt>
                <c:pt idx="327">
                  <c:v>/oca/books2009-08/ambassadorswife/ambassadorswife01gore/</c:v>
                </c:pt>
                <c:pt idx="328">
                  <c:v>/oca/books2009-08/asylumchrististo/asylumchrististo01gill/</c:v>
                </c:pt>
                <c:pt idx="329">
                  <c:v>/oca/books2009-08/athomeabroadorme/athomeabroadorme02eato/</c:v>
                </c:pt>
                <c:pt idx="330">
                  <c:v>/oca/books2009-08/ceciloradventure/ceciloradventure02gore/</c:v>
                </c:pt>
                <c:pt idx="331">
                  <c:v>/oca/books2009-08/ceciloradventure/ceciloradventure03gore/</c:v>
                </c:pt>
                <c:pt idx="332">
                  <c:v>/oca/books2009-08/downindevonpasto/downindevonpasto01full/</c:v>
                </c:pt>
                <c:pt idx="333">
                  <c:v>/oca/books2009-08/reatawhatsinname/reatawhatsinname03gera/</c:v>
                </c:pt>
                <c:pt idx="334">
                  <c:v>/oca/books2009-09/allanbreck/allanbreck02glei/</c:v>
                </c:pt>
                <c:pt idx="335">
                  <c:v>/oca/books2009-09/herbertchaunceym/herbertchaunceym02elton/</c:v>
                </c:pt>
                <c:pt idx="336">
                  <c:v>/oca/books2009-09/herbertchaunceym/herbertchaunceym03elton/</c:v>
                </c:pt>
                <c:pt idx="337">
                  <c:v>/oca/books2009-09/jessieofboulogne/jessieofboulogne02gill/</c:v>
                </c:pt>
                <c:pt idx="338">
                  <c:v>/oca/books2009-09/lisabeeslovestor/lisabeeslovestor01beth/</c:v>
                </c:pt>
                <c:pt idx="339">
                  <c:v>/oca/books2009-09/meg/meg02eilo/</c:v>
                </c:pt>
                <c:pt idx="340">
                  <c:v>/oca/books2009-09/misscarew/misscarew03edwa/</c:v>
                </c:pt>
                <c:pt idx="341">
                  <c:v>/oca/books2009-09/otterstonehall/otterstonehall01forb/</c:v>
                </c:pt>
                <c:pt idx="342">
                  <c:v>/oca/books2009-09/perfectpathnovel/perfectpathnovel02glai/</c:v>
                </c:pt>
                <c:pt idx="343">
                  <c:v>/oca/books2009-09/petreltaleofsea/petreltaleofsea01fish/</c:v>
                </c:pt>
                <c:pt idx="344">
                  <c:v>/oca/books2009-09/redcapbluejacket/redcapbluejacket01dunn/</c:v>
                </c:pt>
                <c:pt idx="345">
                  <c:v>/oca/books2009-09/sylviaslovers/sylviaslovers02gask/</c:v>
                </c:pt>
                <c:pt idx="346">
                  <c:v>/oca/books2009-09/whencharlesfirst/whencharlesfirst02flet/</c:v>
                </c:pt>
                <c:pt idx="347">
                  <c:v>/oca/books2009-09/youngcommanderno/youngcommanderno01arms/</c:v>
                </c:pt>
                <c:pt idx="348">
                  <c:v>/oca/books2009-09/youngcommanderno/youngcommanderno03arms/</c:v>
                </c:pt>
                <c:pt idx="349">
                  <c:v>/oca/books2009-10/bethesda/bethesda02hals/</c:v>
                </c:pt>
                <c:pt idx="350">
                  <c:v>/oca/books2009-10/bridalbarnovel/bridalbarnovel03hamj/</c:v>
                </c:pt>
                <c:pt idx="351">
                  <c:v>/oca/books2009-10/friendsattheirow/friendsattheirow01elli/</c:v>
                </c:pt>
                <c:pt idx="352">
                  <c:v>/oca/books2009-10/lastearlofdesmon/lastearlofdesmon02gibs/</c:v>
                </c:pt>
                <c:pt idx="353">
                  <c:v>/oca/books2009-10/mannersofday/mannersofday02gore/</c:v>
                </c:pt>
                <c:pt idx="354">
                  <c:v>/oca/books2009-10/mrsarmytageorfem/mrsarmytageorfem02gore/</c:v>
                </c:pt>
                <c:pt idx="355">
                  <c:v>/oca/books2009-10/rouapassorenglis/rouapassorenglis02grog/</c:v>
                </c:pt>
                <c:pt idx="356">
                  <c:v>/oca/books2009-10/stargazers/stargazers02fenn/</c:v>
                </c:pt>
                <c:pt idx="357">
                  <c:v>/oca/books2009-10/storyofroyalfavo/storyofroyalfavo01gore/</c:v>
                </c:pt>
                <c:pt idx="358">
                  <c:v>/oca/books2009-10/talesofmyneighbo/talesofmyneighbo03grif/</c:v>
                </c:pt>
                <c:pt idx="359">
                  <c:v>/oca/books2009-10/thinredline/thinredline02grif/</c:v>
                </c:pt>
                <c:pt idx="360">
                  <c:v>/oca/books2009-10/unclehoracenovel/unclehoracenovel02hall/</c:v>
                </c:pt>
                <c:pt idx="361">
                  <c:v>/oca/books2009-10/wenderholmestory/wenderholmestory02hame/</c:v>
                </c:pt>
                <c:pt idx="362">
                  <c:v>/oca/books2009-11/countessgertrude/countessgertrude02hawk/</c:v>
                </c:pt>
                <c:pt idx="363">
                  <c:v>/oca/books2009-11/idealartistnovel/idealartistnovel03harr/</c:v>
                </c:pt>
                <c:pt idx="364">
                  <c:v>/oca/books2009-11/modernulyssesbei/modernulyssesbei02hatt/</c:v>
                </c:pt>
                <c:pt idx="365">
                  <c:v>/oca/books2009-11/plainjohnorpingt/plainjohnorpingt03harw/</c:v>
                </c:pt>
                <c:pt idx="366">
                  <c:v>/oca/books2009-11/tallantsofbarton/tallantsofbarton03hatt/</c:v>
                </c:pt>
                <c:pt idx="367">
                  <c:v>/oca/books2009-11/wagesofsinnovel/wagesofsinnovel02male/</c:v>
                </c:pt>
                <c:pt idx="368">
                  <c:v>/oca/books2009-12/narrowescape/narrowescape01thom/</c:v>
                </c:pt>
                <c:pt idx="369">
                  <c:v>/oca/books2010-01/actressofpresent/actressofpresent01lond/</c:v>
                </c:pt>
                <c:pt idx="370">
                  <c:v>/oca/books2010-01/adulteressoranec/adulteressoranec04lond/</c:v>
                </c:pt>
                <c:pt idx="371">
                  <c:v>/oca/books2010-01/biancacapellohis/biancacapellohis03lytt/</c:v>
                </c:pt>
                <c:pt idx="372">
                  <c:v>/oca/books2010-01/comedyofmasksnov/comedyofmasksnov02dows/</c:v>
                </c:pt>
                <c:pt idx="373">
                  <c:v>/oca/books2010-01/emilymoraltalein/emilymoraltalein01kett/</c:v>
                </c:pt>
                <c:pt idx="374">
                  <c:v>/oca/books2010-01/emilymoraltalein/emilymoraltalein02kett/</c:v>
                </c:pt>
                <c:pt idx="375">
                  <c:v>/oca/books2010-01/fairoaksorexperi/fairoaksorexperi01lyle/</c:v>
                </c:pt>
                <c:pt idx="376">
                  <c:v>/oca/books2010-01/fortunesofglenco/fortunesofglenco01leve/</c:v>
                </c:pt>
                <c:pt idx="377">
                  <c:v>/oca/books2010-01/fountainofarethu/fountainofarethu01land/</c:v>
                </c:pt>
                <c:pt idx="378">
                  <c:v>/oca/books2010-01/fountainofarethu/fountainofarethu02land/</c:v>
                </c:pt>
                <c:pt idx="379">
                  <c:v>/oca/books2010-01/gentlemanindebtn/gentlemanindebtn02daun/</c:v>
                </c:pt>
                <c:pt idx="380">
                  <c:v>/oca/books2010-01/labellesauvageor/labellesauvageor02lytt/</c:v>
                </c:pt>
                <c:pt idx="381">
                  <c:v>/oca/books2010-01/lauragaynovel/lauragaynovel01lond/</c:v>
                </c:pt>
                <c:pt idx="382">
                  <c:v>/oca/books2010-01/lostinheritancen/lostinheritancen02lond/</c:v>
                </c:pt>
                <c:pt idx="383">
                  <c:v>/oca/books2010-01/onceagainnovel/onceagainnovel01jenk/</c:v>
                </c:pt>
                <c:pt idx="384">
                  <c:v>/oca/books2010-02/abelallnuttnovel/abelallnuttnovel02mori/</c:v>
                </c:pt>
                <c:pt idx="385">
                  <c:v>/oca/books2010-02/adletale/adletale02kava/</c:v>
                </c:pt>
                <c:pt idx="386">
                  <c:v>/oca/books2010-02/anticoningsbyorn/anticoningsbyorn02nort/</c:v>
                </c:pt>
                <c:pt idx="387">
                  <c:v>/oca/books2010-02/arthurconwayorsc/arthurconwayorsc03milm/</c:v>
                </c:pt>
                <c:pt idx="388">
                  <c:v>/oca/books2010-02/arthurorknightof/arthurorknightof02nevi/</c:v>
                </c:pt>
                <c:pt idx="389">
                  <c:v>/oca/books2010-02/bucklynshaigtale/bucklynshaigtale02mont/</c:v>
                </c:pt>
                <c:pt idx="390">
                  <c:v>/oca/books2010-02/driftedtogethern/driftedtogethern01mexb/</c:v>
                </c:pt>
                <c:pt idx="391">
                  <c:v>/oca/books2010-02/driftedtogethern/driftedtogethern03mexb/</c:v>
                </c:pt>
                <c:pt idx="392">
                  <c:v>/oca/books2010-02/dudley/dudley02okee/</c:v>
                </c:pt>
                <c:pt idx="393">
                  <c:v>/oca/books2010-02/facesforfortunes/facesforfortunes03mayh/</c:v>
                </c:pt>
                <c:pt idx="394">
                  <c:v>/oca/books2010-02/fairrosamondorda/fairrosamondorda01mill/</c:v>
                </c:pt>
                <c:pt idx="395">
                  <c:v>/oca/books2010-02/fairrosamondorda/fairrosamondorda03mill/</c:v>
                </c:pt>
                <c:pt idx="396">
                  <c:v>/oca/books2010-02/forgottenlivesno/forgottenlivesno01notl/</c:v>
                </c:pt>
                <c:pt idx="397">
                  <c:v>/oca/books2010-02/fromgenerationto/fromgenerationto01noel/</c:v>
                </c:pt>
                <c:pt idx="398">
                  <c:v>/oca/books2010-02/gablesstoryoflif/gablesstoryoflif03melv/</c:v>
                </c:pt>
                <c:pt idx="399">
                  <c:v>/oca/books2010-02/greatestheiressi/greatestheiressi02olip/</c:v>
                </c:pt>
                <c:pt idx="400">
                  <c:v>/oca/books2010-02/heidelbergromanc/heidelbergromanc01jame/</c:v>
                </c:pt>
                <c:pt idx="401">
                  <c:v>/oca/books2010-02/henrydunbarstory/henrydunbarstory02brad/</c:v>
                </c:pt>
                <c:pt idx="402">
                  <c:v>/oca/books2010-02/innesofblairavon/innesofblairavon02midd/</c:v>
                </c:pt>
                <c:pt idx="403">
                  <c:v>/oca/books2010-02/mademoiselledeme/mademoiselledeme01norr/</c:v>
                </c:pt>
                <c:pt idx="404">
                  <c:v>/oca/books2010-02/memoirsofmanoffa/memoirsofmanoffa03lond/</c:v>
                </c:pt>
                <c:pt idx="405">
                  <c:v>/oca/books2010-02/metropolisnovelb/metropolisnovelb03barr/</c:v>
                </c:pt>
                <c:pt idx="406">
                  <c:v>/oca/books2010-02/moderntimesorane/moderntimesorane01lond/</c:v>
                </c:pt>
                <c:pt idx="407">
                  <c:v>/oca/books2010-02/navyathome/navyathome02lond/</c:v>
                </c:pt>
                <c:pt idx="408">
                  <c:v>/oca/books2010-02/obriensoflaherty/obriensoflaherty02morg/</c:v>
                </c:pt>
                <c:pt idx="409">
                  <c:v>/oca/books2010-02/obriensoflaherty/obriensoflaherty04morg/</c:v>
                </c:pt>
                <c:pt idx="410">
                  <c:v>/oca/books2010-02/photosuliotetale/photosuliotetale01mori/</c:v>
                </c:pt>
                <c:pt idx="411">
                  <c:v>/oca/books2010-02/triumphsoftime/triumphsoftime02mars/</c:v>
                </c:pt>
                <c:pt idx="412">
                  <c:v>/oca/books2010-03/allalongrivernov/allalongrivernov02brad/</c:v>
                </c:pt>
                <c:pt idx="413">
                  <c:v>/oca/books2010-03/armenianstaleofc/armenianstaleofc03macf/</c:v>
                </c:pt>
                <c:pt idx="414">
                  <c:v>/oca/books2010-03/cherryriperomanc/cherryriperomanc01math/</c:v>
                </c:pt>
                <c:pt idx="415">
                  <c:v>/oca/books2010-03/crownofshamenove/crownofshamenove01lean/</c:v>
                </c:pt>
                <c:pt idx="416">
                  <c:v>/oca/books2010-03/dominieslegacy/dominieslegacy03pick/</c:v>
                </c:pt>
                <c:pt idx="417">
                  <c:v>/oca/books2010-03/exileoferinnovel/exileoferinnovel01gunn/</c:v>
                </c:pt>
                <c:pt idx="418">
                  <c:v>/oca/books2010-03/feudaltyrantsorc/feudaltyrantsorc03lewi/</c:v>
                </c:pt>
                <c:pt idx="419">
                  <c:v>/oca/books2010-03/forcashonlynovel/forcashonlynovel01payn/</c:v>
                </c:pt>
                <c:pt idx="420">
                  <c:v>/oca/books2010-03/goddessesthreeno/goddessesthreeno01pryc/</c:v>
                </c:pt>
                <c:pt idx="421">
                  <c:v>/oca/books2010-03/historyofmyselfm/historyofmyselfm01plum/</c:v>
                </c:pt>
                <c:pt idx="422">
                  <c:v>/oca/books2010-03/judithwynnenovel/judithwynnenovel03pirk/</c:v>
                </c:pt>
                <c:pt idx="423">
                  <c:v>/oca/books2010-03/londonormonthats/londonormonthats01brow/</c:v>
                </c:pt>
                <c:pt idx="424">
                  <c:v>/oca/books2010-03/modernbrigand/modernbrigand01raew/</c:v>
                </c:pt>
                <c:pt idx="425">
                  <c:v>/oca/books2010-03/modernbrigand/modernbrigand03raew/</c:v>
                </c:pt>
                <c:pt idx="426">
                  <c:v>/oca/books2010-03/outlawlawmaker/outlawlawmaker01prae/</c:v>
                </c:pt>
                <c:pt idx="427">
                  <c:v>/oca/books2010-03/pisopraefectoran/pisopraefectoran03lond/</c:v>
                </c:pt>
                <c:pt idx="428">
                  <c:v>/oca/books2010-03/rajahsheirnovel/rajahsheirnovel01lond/</c:v>
                </c:pt>
                <c:pt idx="429">
                  <c:v>/oca/books2010-03/revealerofsecret/revealerofsecret01lond/</c:v>
                </c:pt>
                <c:pt idx="430">
                  <c:v>/oca/books2010-03/rocheblancheorhu/rocheblancheorhu02port/</c:v>
                </c:pt>
                <c:pt idx="431">
                  <c:v>/oca/books2010-03/rocheblancheorhu/rocheblancheorhu03port/</c:v>
                </c:pt>
                <c:pt idx="432">
                  <c:v>/oca/books2010-03/saintpatricknati/saintpatricknati01renn/</c:v>
                </c:pt>
                <c:pt idx="433">
                  <c:v>/oca/books2010-03/saintpatricknati/saintpatricknati02renn/</c:v>
                </c:pt>
                <c:pt idx="434">
                  <c:v>/oca/books2010-03/sansmerciorkestr/sansmerciorkestr01lawr/</c:v>
                </c:pt>
                <c:pt idx="435">
                  <c:v>/oca/books2010-03/savindroogorquee/savindroogorquee02raft/</c:v>
                </c:pt>
                <c:pt idx="436">
                  <c:v>/oca/books2010-03/schoolforhusband/schoolforhusband01lytt/</c:v>
                </c:pt>
                <c:pt idx="437">
                  <c:v>/oca/books2010-03/sirbrookfossbroo/sirbrookfossbroo03leve/</c:v>
                </c:pt>
                <c:pt idx="438">
                  <c:v>/oca/books2010-03/sweetheartswives/sweetheartswives01powe/</c:v>
                </c:pt>
                <c:pt idx="439">
                  <c:v>/oca/books2010-03/weaversweftother/weaversweftother03brad/</c:v>
                </c:pt>
                <c:pt idx="440">
                  <c:v>/oca/books2010-04/aloneonwidewides/aloneonwidewides03russ/</c:v>
                </c:pt>
                <c:pt idx="441">
                  <c:v>/oca/books2010-04/amatorytalesofsp/amatorytalesofsp02scot/</c:v>
                </c:pt>
                <c:pt idx="442">
                  <c:v>/oca/books2010-04/anneofgeierstein/anneofgeierstein03scot/</c:v>
                </c:pt>
                <c:pt idx="443">
                  <c:v>/oca/books2010-04/baddingtonpeerag/baddingtonpeerag01sala/</c:v>
                </c:pt>
                <c:pt idx="444">
                  <c:v>/oca/books2010-04/clumberchaseorlo/clumberchaseorlo01scot/</c:v>
                </c:pt>
                <c:pt idx="445">
                  <c:v>/oca/books2010-04/discardedsonorha/discardedsonorha01roch/</c:v>
                </c:pt>
                <c:pt idx="446">
                  <c:v>/oca/books2010-04/faraboverubiesno/faraboverubiesno02ridd/</c:v>
                </c:pt>
                <c:pt idx="447">
                  <c:v>/oca/books2010-04/florenceoraspira/florenceoraspira03robe/</c:v>
                </c:pt>
                <c:pt idx="448">
                  <c:v>/oca/books2010-04/franksinclairswi/franksinclairswi01ridd/</c:v>
                </c:pt>
                <c:pt idx="449">
                  <c:v>/oca/books2010-04/franksinclairswi/franksinclairswi02ridd/</c:v>
                </c:pt>
                <c:pt idx="450">
                  <c:v>/oca/books2010-04/guywatermannovel/guywatermannovel02saun/</c:v>
                </c:pt>
                <c:pt idx="451">
                  <c:v>/oca/books2010-04/itinerantormemoi/itinerantormemoi06ryle/</c:v>
                </c:pt>
                <c:pt idx="452">
                  <c:v>/oca/books2010-04/itinerantormemoi/itinerantormemoi09ryle/</c:v>
                </c:pt>
                <c:pt idx="453">
                  <c:v>/oca/books2010-04/myunclecuratenov/myunclecuratenov01sava/</c:v>
                </c:pt>
                <c:pt idx="454">
                  <c:v>/oca/books2010-04/myunclecuratenov/myunclecuratenov02sava/</c:v>
                </c:pt>
                <c:pt idx="455">
                  <c:v>/oca/books2010-04/owentudorhistori/owentudorhistori02robi/</c:v>
                </c:pt>
                <c:pt idx="456">
                  <c:v>/oca/books2010-04/poeticalworksofs/poeticalworksofs03scott/</c:v>
                </c:pt>
                <c:pt idx="457">
                  <c:v>/oca/books2010-04/poeticalworksofs/poeticalworksofs04scott/</c:v>
                </c:pt>
                <c:pt idx="458">
                  <c:v>/oca/books2010-04/suffolktaleorper/suffolktaleorper02roch/</c:v>
                </c:pt>
                <c:pt idx="459">
                  <c:v>/oca/books2010-04/talesofcolonieso/talesofcolonieso01rowc/</c:v>
                </c:pt>
                <c:pt idx="460">
                  <c:v>/oca/books2010-04/westminsterabbey/westminsterabbey01robi/</c:v>
                </c:pt>
                <c:pt idx="461">
                  <c:v>/oca/books2010-04/westminsterabbey/westminsterabbey03robi/</c:v>
                </c:pt>
                <c:pt idx="462">
                  <c:v>/oca/books2010-05/aimsendsoonaghly/aimsendsoonaghly02sher/</c:v>
                </c:pt>
                <c:pt idx="463">
                  <c:v>/oca/books2010-05/aretasnovelin/aretasnovelin4vo03park/</c:v>
                </c:pt>
                <c:pt idx="464">
                  <c:v>/oca/books2010-05/breachofpromisen/breachofpromisen01smyt/</c:v>
                </c:pt>
                <c:pt idx="465">
                  <c:v>/oca/books2010-05/brokenfontstoryo/brokenfontstoryo02sher/</c:v>
                </c:pt>
                <c:pt idx="466">
                  <c:v>/oca/books2010-05/fortuneswheelnov/fortuneswheelnov03shan/</c:v>
                </c:pt>
                <c:pt idx="467">
                  <c:v>/oca/books2010-05/manuscriptsoferd/manuscriptsoferd01step/</c:v>
                </c:pt>
                <c:pt idx="468">
                  <c:v>/oca/books2010-05/manuscriptsoferd/manuscriptsoferd03step/</c:v>
                </c:pt>
                <c:pt idx="469">
                  <c:v>/oca/books2010-05/republicansmistr/republicansmistr01smit/</c:v>
                </c:pt>
                <c:pt idx="470">
                  <c:v>/oca/books2010-05/saddlesabrenovel/saddlesabrenovel01sma/</c:v>
                </c:pt>
                <c:pt idx="471">
                  <c:v>/oca/books2010-05/secondwifenovel/secondwifenovel03lond/</c:v>
                </c:pt>
                <c:pt idx="472">
                  <c:v>/oca/books2010-05/sportofchance/sportofchance03shar/</c:v>
                </c:pt>
                <c:pt idx="473">
                  <c:v>/oca/books2010-05/stronanswell/stronanswell01scott/</c:v>
                </c:pt>
                <c:pt idx="474">
                  <c:v>/oca/books2010-05/stronanswell/stronanswell02scot/</c:v>
                </c:pt>
                <c:pt idx="475">
                  <c:v>/oca/books2010-05/sunshinesnownove/sunshinesnownove01smar/</c:v>
                </c:pt>
                <c:pt idx="476">
                  <c:v>/oca/books2010-05/talesofmylandlor1/talesofmylandlor31scot/</c:v>
                </c:pt>
                <c:pt idx="477">
                  <c:v>/oca/books2010-05/talesofwarsofour/talesofwarsofour01sher/</c:v>
                </c:pt>
                <c:pt idx="478">
                  <c:v>/oca/books2010-05/ursulataleofcoun/ursulataleofcoun01sewel/</c:v>
                </c:pt>
                <c:pt idx="479">
                  <c:v>/oca/books2010-05/waverleyortissix/waverleyortissix01scot/</c:v>
                </c:pt>
                <c:pt idx="480">
                  <c:v>/oca/books2010-06/abigelrowechroni/abigelrowechroni02wing/</c:v>
                </c:pt>
                <c:pt idx="481">
                  <c:v>/oca/books2010-06/acquittednovel/acquittednovel01smyt/</c:v>
                </c:pt>
                <c:pt idx="482">
                  <c:v>/oca/books2010-06/anneherefordnove/anneherefordnove01wood/</c:v>
                </c:pt>
                <c:pt idx="483">
                  <c:v>/oca/books2010-06/artingalecastle/artingalecastle03trol/</c:v>
                </c:pt>
                <c:pt idx="484">
                  <c:v>/oca/books2010-06/aslongasshelived/aslongasshelived03robi/</c:v>
                </c:pt>
                <c:pt idx="485">
                  <c:v>/oca/books2010-06/blackbessorknigh/blackbessorknigh03vile/</c:v>
                </c:pt>
                <c:pt idx="486">
                  <c:v>/oca/books2010-06/brokenfettersnov/brokenfettersnov01trol/</c:v>
                </c:pt>
                <c:pt idx="487">
                  <c:v>/oca/books2010-06/cerisetaleoflast/cerisetaleoflast03whyt/</c:v>
                </c:pt>
                <c:pt idx="488">
                  <c:v>/oca/books2010-06/confessionsofthu/confessionsofthu03tayl/</c:v>
                </c:pt>
                <c:pt idx="489">
                  <c:v>/oca/books2010-06/dailygovernessor/dailygovernessor02smyt/</c:v>
                </c:pt>
                <c:pt idx="490">
                  <c:v>/oca/books2010-06/dailysofsoddenfe/dailysofsoddenfe01venn/</c:v>
                </c:pt>
                <c:pt idx="491">
                  <c:v>/oca/books2010-06/devereormanofind/devereormanofind02ward/</c:v>
                </c:pt>
                <c:pt idx="492">
                  <c:v>/oca/books2010-06/doveineaglesnest/doveineaglesnest01yong/</c:v>
                </c:pt>
                <c:pt idx="493">
                  <c:v>/oca/books2010-06/dynevorterraceor/dynevorterraceor01yong/</c:v>
                </c:pt>
                <c:pt idx="494">
                  <c:v>/oca/books2010-06/gabriellestuarto/gabriellestuarto01reid/</c:v>
                </c:pt>
                <c:pt idx="495">
                  <c:v>/oca/books2010-06/gastondeblondevi/gastondeblondevi01radc/</c:v>
                </c:pt>
                <c:pt idx="496">
                  <c:v>/oca/books2010-06/gastondeblondevi/gastondeblondevi04radc/</c:v>
                </c:pt>
                <c:pt idx="497">
                  <c:v>/oca/books2010-06/greatmysterysolv/greatmysterysolv03vase/</c:v>
                </c:pt>
                <c:pt idx="498">
                  <c:v>/oca/books2010-06/helencameronfrom/helencameronfrom01came/</c:v>
                </c:pt>
                <c:pt idx="499">
                  <c:v>/oca/books2010-06/herfacewasherfor/herfacewasherfor01robi/</c:v>
                </c:pt>
                <c:pt idx="500">
                  <c:v>/oca/books2010-06/hopesfearsorscen/hopesfearsorscen02yong/</c:v>
                </c:pt>
                <c:pt idx="501">
                  <c:v>/oca/books2010-06/intriguersorpeve/intriguersorpeve02turn/</c:v>
                </c:pt>
                <c:pt idx="502">
                  <c:v>/oca/books2010-06/lifeguardsman/lifeguardsman01walm/</c:v>
                </c:pt>
                <c:pt idx="503">
                  <c:v>/oca/books2010-06/listyelandsmenro/listyelandsmenro02russ/</c:v>
                </c:pt>
                <c:pt idx="504">
                  <c:v>/oca/books2010-06/madeleinegraham/madeleinegraham02robi/</c:v>
                </c:pt>
                <c:pt idx="505">
                  <c:v>/oca/books2010-06/melincourt/melincourt02peac/</c:v>
                </c:pt>
                <c:pt idx="506">
                  <c:v>/oca/books2010-06/munstercottagebo/munstercottagebo03roch/</c:v>
                </c:pt>
                <c:pt idx="507">
                  <c:v>/oca/books2010-06/noticetoquit/noticetoquit03will/</c:v>
                </c:pt>
                <c:pt idx="508">
                  <c:v>/oca/books2010-06/passagesfromdiar/passagesfromdiar01war/</c:v>
                </c:pt>
                <c:pt idx="509">
                  <c:v>/oca/books2010-06/tenthousandayear1/tenthousandayear02wa/</c:v>
                </c:pt>
                <c:pt idx="510">
                  <c:v>/oca/books2010-06/thatlittlefrench/thatlittlefrench02lond/</c:v>
                </c:pt>
                <c:pt idx="511">
                  <c:v>/oca/books2010-06/underlockkeystor/underlockkeystor01spei/</c:v>
                </c:pt>
                <c:pt idx="512">
                  <c:v>/oca/books2010-06/varietiesinwoman/varietiesinwoman01lond/</c:v>
                </c:pt>
              </c:strCache>
            </c:strRef>
          </c:cat>
          <c:val>
            <c:numRef>
              <c:f>SummaryAll!$G$4:$G$516</c:f>
              <c:numCache>
                <c:formatCode>General</c:formatCode>
                <c:ptCount val="513"/>
                <c:pt idx="0">
                  <c:v>1986.0</c:v>
                </c:pt>
                <c:pt idx="1">
                  <c:v>1179.0</c:v>
                </c:pt>
                <c:pt idx="2">
                  <c:v>620.0</c:v>
                </c:pt>
                <c:pt idx="3">
                  <c:v>458.0</c:v>
                </c:pt>
                <c:pt idx="4">
                  <c:v>367.0</c:v>
                </c:pt>
                <c:pt idx="5">
                  <c:v>329.0</c:v>
                </c:pt>
                <c:pt idx="6">
                  <c:v>317.0</c:v>
                </c:pt>
                <c:pt idx="7">
                  <c:v>317.0</c:v>
                </c:pt>
                <c:pt idx="8">
                  <c:v>228.0</c:v>
                </c:pt>
                <c:pt idx="9">
                  <c:v>197.0</c:v>
                </c:pt>
                <c:pt idx="10">
                  <c:v>170.0</c:v>
                </c:pt>
                <c:pt idx="11">
                  <c:v>160.0</c:v>
                </c:pt>
                <c:pt idx="12">
                  <c:v>151.0</c:v>
                </c:pt>
                <c:pt idx="13">
                  <c:v>150.0</c:v>
                </c:pt>
                <c:pt idx="14">
                  <c:v>90.0</c:v>
                </c:pt>
                <c:pt idx="15">
                  <c:v>86.0</c:v>
                </c:pt>
                <c:pt idx="16">
                  <c:v>84.0</c:v>
                </c:pt>
                <c:pt idx="17">
                  <c:v>84.0</c:v>
                </c:pt>
                <c:pt idx="18">
                  <c:v>81.0</c:v>
                </c:pt>
                <c:pt idx="19">
                  <c:v>46.0</c:v>
                </c:pt>
                <c:pt idx="20">
                  <c:v>46.0</c:v>
                </c:pt>
                <c:pt idx="21">
                  <c:v>38.0</c:v>
                </c:pt>
                <c:pt idx="22">
                  <c:v>37.0</c:v>
                </c:pt>
                <c:pt idx="23">
                  <c:v>37.0</c:v>
                </c:pt>
                <c:pt idx="24">
                  <c:v>28.0</c:v>
                </c:pt>
                <c:pt idx="25">
                  <c:v>27.0</c:v>
                </c:pt>
                <c:pt idx="26">
                  <c:v>18.0</c:v>
                </c:pt>
                <c:pt idx="27">
                  <c:v>17.0</c:v>
                </c:pt>
                <c:pt idx="28">
                  <c:v>16.0</c:v>
                </c:pt>
                <c:pt idx="29">
                  <c:v>16.0</c:v>
                </c:pt>
                <c:pt idx="30">
                  <c:v>15.0</c:v>
                </c:pt>
                <c:pt idx="31">
                  <c:v>14.0</c:v>
                </c:pt>
                <c:pt idx="32">
                  <c:v>14.0</c:v>
                </c:pt>
                <c:pt idx="33">
                  <c:v>12.0</c:v>
                </c:pt>
                <c:pt idx="34">
                  <c:v>12.0</c:v>
                </c:pt>
                <c:pt idx="35">
                  <c:v>12.0</c:v>
                </c:pt>
                <c:pt idx="36">
                  <c:v>11.0</c:v>
                </c:pt>
                <c:pt idx="37">
                  <c:v>10.0</c:v>
                </c:pt>
                <c:pt idx="38">
                  <c:v>10.0</c:v>
                </c:pt>
                <c:pt idx="39">
                  <c:v>9.0</c:v>
                </c:pt>
                <c:pt idx="40">
                  <c:v>9.0</c:v>
                </c:pt>
                <c:pt idx="41">
                  <c:v>9.0</c:v>
                </c:pt>
                <c:pt idx="42">
                  <c:v>9.0</c:v>
                </c:pt>
                <c:pt idx="43">
                  <c:v>9.0</c:v>
                </c:pt>
                <c:pt idx="44">
                  <c:v>9.0</c:v>
                </c:pt>
                <c:pt idx="45">
                  <c:v>8.0</c:v>
                </c:pt>
                <c:pt idx="46">
                  <c:v>8.0</c:v>
                </c:pt>
                <c:pt idx="47">
                  <c:v>8.0</c:v>
                </c:pt>
                <c:pt idx="48">
                  <c:v>8.0</c:v>
                </c:pt>
                <c:pt idx="49">
                  <c:v>7.0</c:v>
                </c:pt>
                <c:pt idx="50">
                  <c:v>7.0</c:v>
                </c:pt>
                <c:pt idx="51">
                  <c:v>7.0</c:v>
                </c:pt>
                <c:pt idx="52">
                  <c:v>7.0</c:v>
                </c:pt>
                <c:pt idx="53">
                  <c:v>6.0</c:v>
                </c:pt>
                <c:pt idx="54">
                  <c:v>6.0</c:v>
                </c:pt>
                <c:pt idx="55">
                  <c:v>6.0</c:v>
                </c:pt>
                <c:pt idx="56">
                  <c:v>6.0</c:v>
                </c:pt>
                <c:pt idx="57">
                  <c:v>6.0</c:v>
                </c:pt>
                <c:pt idx="58">
                  <c:v>6.0</c:v>
                </c:pt>
                <c:pt idx="59">
                  <c:v>6.0</c:v>
                </c:pt>
                <c:pt idx="60">
                  <c:v>5.0</c:v>
                </c:pt>
                <c:pt idx="61">
                  <c:v>5.0</c:v>
                </c:pt>
                <c:pt idx="62">
                  <c:v>5.0</c:v>
                </c:pt>
                <c:pt idx="63">
                  <c:v>5.0</c:v>
                </c:pt>
                <c:pt idx="64">
                  <c:v>5.0</c:v>
                </c:pt>
                <c:pt idx="65">
                  <c:v>5.0</c:v>
                </c:pt>
                <c:pt idx="66">
                  <c:v>5.0</c:v>
                </c:pt>
                <c:pt idx="67">
                  <c:v>5.0</c:v>
                </c:pt>
                <c:pt idx="68">
                  <c:v>5.0</c:v>
                </c:pt>
                <c:pt idx="69">
                  <c:v>5.0</c:v>
                </c:pt>
                <c:pt idx="70">
                  <c:v>4.0</c:v>
                </c:pt>
                <c:pt idx="71">
                  <c:v>4.0</c:v>
                </c:pt>
                <c:pt idx="72">
                  <c:v>4.0</c:v>
                </c:pt>
                <c:pt idx="73">
                  <c:v>4.0</c:v>
                </c:pt>
                <c:pt idx="74">
                  <c:v>4.0</c:v>
                </c:pt>
                <c:pt idx="75">
                  <c:v>4.0</c:v>
                </c:pt>
                <c:pt idx="76">
                  <c:v>4.0</c:v>
                </c:pt>
                <c:pt idx="77">
                  <c:v>4.0</c:v>
                </c:pt>
                <c:pt idx="78">
                  <c:v>4.0</c:v>
                </c:pt>
                <c:pt idx="79">
                  <c:v>4.0</c:v>
                </c:pt>
                <c:pt idx="80">
                  <c:v>4.0</c:v>
                </c:pt>
                <c:pt idx="81">
                  <c:v>4.0</c:v>
                </c:pt>
                <c:pt idx="82">
                  <c:v>4.0</c:v>
                </c:pt>
                <c:pt idx="83">
                  <c:v>4.0</c:v>
                </c:pt>
                <c:pt idx="84">
                  <c:v>4.0</c:v>
                </c:pt>
                <c:pt idx="85">
                  <c:v>4.0</c:v>
                </c:pt>
                <c:pt idx="86">
                  <c:v>4.0</c:v>
                </c:pt>
                <c:pt idx="87">
                  <c:v>4.0</c:v>
                </c:pt>
                <c:pt idx="88">
                  <c:v>4.0</c:v>
                </c:pt>
                <c:pt idx="89">
                  <c:v>4.0</c:v>
                </c:pt>
                <c:pt idx="90">
                  <c:v>4.0</c:v>
                </c:pt>
                <c:pt idx="91">
                  <c:v>4.0</c:v>
                </c:pt>
                <c:pt idx="92">
                  <c:v>4.0</c:v>
                </c:pt>
                <c:pt idx="93">
                  <c:v>4.0</c:v>
                </c:pt>
                <c:pt idx="94">
                  <c:v>4.0</c:v>
                </c:pt>
                <c:pt idx="95">
                  <c:v>4.0</c:v>
                </c:pt>
                <c:pt idx="96">
                  <c:v>4.0</c:v>
                </c:pt>
                <c:pt idx="97">
                  <c:v>4.0</c:v>
                </c:pt>
                <c:pt idx="98">
                  <c:v>4.0</c:v>
                </c:pt>
                <c:pt idx="99">
                  <c:v>4.0</c:v>
                </c:pt>
                <c:pt idx="100">
                  <c:v>4.0</c:v>
                </c:pt>
                <c:pt idx="101">
                  <c:v>3.0</c:v>
                </c:pt>
                <c:pt idx="102">
                  <c:v>3.0</c:v>
                </c:pt>
                <c:pt idx="103">
                  <c:v>3.0</c:v>
                </c:pt>
                <c:pt idx="104">
                  <c:v>3.0</c:v>
                </c:pt>
                <c:pt idx="105">
                  <c:v>3.0</c:v>
                </c:pt>
                <c:pt idx="106">
                  <c:v>3.0</c:v>
                </c:pt>
                <c:pt idx="107">
                  <c:v>3.0</c:v>
                </c:pt>
                <c:pt idx="108">
                  <c:v>3.0</c:v>
                </c:pt>
                <c:pt idx="109">
                  <c:v>3.0</c:v>
                </c:pt>
                <c:pt idx="110">
                  <c:v>3.0</c:v>
                </c:pt>
                <c:pt idx="111">
                  <c:v>3.0</c:v>
                </c:pt>
                <c:pt idx="112">
                  <c:v>3.0</c:v>
                </c:pt>
                <c:pt idx="113">
                  <c:v>3.0</c:v>
                </c:pt>
                <c:pt idx="114">
                  <c:v>3.0</c:v>
                </c:pt>
                <c:pt idx="115">
                  <c:v>3.0</c:v>
                </c:pt>
                <c:pt idx="116">
                  <c:v>3.0</c:v>
                </c:pt>
                <c:pt idx="117">
                  <c:v>3.0</c:v>
                </c:pt>
                <c:pt idx="118">
                  <c:v>3.0</c:v>
                </c:pt>
                <c:pt idx="119">
                  <c:v>3.0</c:v>
                </c:pt>
                <c:pt idx="120">
                  <c:v>3.0</c:v>
                </c:pt>
                <c:pt idx="121">
                  <c:v>3.0</c:v>
                </c:pt>
                <c:pt idx="122">
                  <c:v>3.0</c:v>
                </c:pt>
                <c:pt idx="123">
                  <c:v>3.0</c:v>
                </c:pt>
                <c:pt idx="124">
                  <c:v>3.0</c:v>
                </c:pt>
                <c:pt idx="125">
                  <c:v>3.0</c:v>
                </c:pt>
                <c:pt idx="126">
                  <c:v>3.0</c:v>
                </c:pt>
                <c:pt idx="127">
                  <c:v>3.0</c:v>
                </c:pt>
                <c:pt idx="128">
                  <c:v>3.0</c:v>
                </c:pt>
                <c:pt idx="129">
                  <c:v>3.0</c:v>
                </c:pt>
                <c:pt idx="130">
                  <c:v>3.0</c:v>
                </c:pt>
                <c:pt idx="131">
                  <c:v>3.0</c:v>
                </c:pt>
                <c:pt idx="132">
                  <c:v>3.0</c:v>
                </c:pt>
                <c:pt idx="133">
                  <c:v>3.0</c:v>
                </c:pt>
                <c:pt idx="134">
                  <c:v>3.0</c:v>
                </c:pt>
                <c:pt idx="135">
                  <c:v>3.0</c:v>
                </c:pt>
                <c:pt idx="136">
                  <c:v>3.0</c:v>
                </c:pt>
                <c:pt idx="137">
                  <c:v>3.0</c:v>
                </c:pt>
                <c:pt idx="138">
                  <c:v>3.0</c:v>
                </c:pt>
                <c:pt idx="139">
                  <c:v>3.0</c:v>
                </c:pt>
                <c:pt idx="140">
                  <c:v>3.0</c:v>
                </c:pt>
                <c:pt idx="141">
                  <c:v>3.0</c:v>
                </c:pt>
                <c:pt idx="142">
                  <c:v>3.0</c:v>
                </c:pt>
                <c:pt idx="143">
                  <c:v>3.0</c:v>
                </c:pt>
                <c:pt idx="144">
                  <c:v>3.0</c:v>
                </c:pt>
                <c:pt idx="145">
                  <c:v>3.0</c:v>
                </c:pt>
                <c:pt idx="146">
                  <c:v>3.0</c:v>
                </c:pt>
                <c:pt idx="147">
                  <c:v>3.0</c:v>
                </c:pt>
                <c:pt idx="148">
                  <c:v>3.0</c:v>
                </c:pt>
                <c:pt idx="149">
                  <c:v>3.0</c:v>
                </c:pt>
                <c:pt idx="150">
                  <c:v>3.0</c:v>
                </c:pt>
                <c:pt idx="151">
                  <c:v>3.0</c:v>
                </c:pt>
                <c:pt idx="152">
                  <c:v>3.0</c:v>
                </c:pt>
                <c:pt idx="153">
                  <c:v>3.0</c:v>
                </c:pt>
                <c:pt idx="154">
                  <c:v>3.0</c:v>
                </c:pt>
                <c:pt idx="155">
                  <c:v>3.0</c:v>
                </c:pt>
                <c:pt idx="156">
                  <c:v>3.0</c:v>
                </c:pt>
                <c:pt idx="157">
                  <c:v>3.0</c:v>
                </c:pt>
                <c:pt idx="158">
                  <c:v>3.0</c:v>
                </c:pt>
                <c:pt idx="159">
                  <c:v>3.0</c:v>
                </c:pt>
                <c:pt idx="160">
                  <c:v>3.0</c:v>
                </c:pt>
                <c:pt idx="161">
                  <c:v>2.0</c:v>
                </c:pt>
                <c:pt idx="162">
                  <c:v>2.0</c:v>
                </c:pt>
                <c:pt idx="163">
                  <c:v>2.0</c:v>
                </c:pt>
                <c:pt idx="164">
                  <c:v>2.0</c:v>
                </c:pt>
                <c:pt idx="165">
                  <c:v>2.0</c:v>
                </c:pt>
                <c:pt idx="166">
                  <c:v>2.0</c:v>
                </c:pt>
                <c:pt idx="167">
                  <c:v>2.0</c:v>
                </c:pt>
                <c:pt idx="168">
                  <c:v>2.0</c:v>
                </c:pt>
                <c:pt idx="169">
                  <c:v>2.0</c:v>
                </c:pt>
                <c:pt idx="170">
                  <c:v>2.0</c:v>
                </c:pt>
                <c:pt idx="171">
                  <c:v>2.0</c:v>
                </c:pt>
                <c:pt idx="172">
                  <c:v>2.0</c:v>
                </c:pt>
                <c:pt idx="173">
                  <c:v>2.0</c:v>
                </c:pt>
                <c:pt idx="174">
                  <c:v>2.0</c:v>
                </c:pt>
                <c:pt idx="175">
                  <c:v>2.0</c:v>
                </c:pt>
                <c:pt idx="176">
                  <c:v>2.0</c:v>
                </c:pt>
                <c:pt idx="177">
                  <c:v>2.0</c:v>
                </c:pt>
                <c:pt idx="178">
                  <c:v>2.0</c:v>
                </c:pt>
                <c:pt idx="179">
                  <c:v>2.0</c:v>
                </c:pt>
                <c:pt idx="180">
                  <c:v>2.0</c:v>
                </c:pt>
                <c:pt idx="181">
                  <c:v>2.0</c:v>
                </c:pt>
                <c:pt idx="182">
                  <c:v>2.0</c:v>
                </c:pt>
                <c:pt idx="183">
                  <c:v>2.0</c:v>
                </c:pt>
                <c:pt idx="184">
                  <c:v>2.0</c:v>
                </c:pt>
                <c:pt idx="185">
                  <c:v>2.0</c:v>
                </c:pt>
                <c:pt idx="186">
                  <c:v>2.0</c:v>
                </c:pt>
                <c:pt idx="187">
                  <c:v>2.0</c:v>
                </c:pt>
                <c:pt idx="188">
                  <c:v>2.0</c:v>
                </c:pt>
                <c:pt idx="189">
                  <c:v>2.0</c:v>
                </c:pt>
                <c:pt idx="190">
                  <c:v>2.0</c:v>
                </c:pt>
                <c:pt idx="191">
                  <c:v>2.0</c:v>
                </c:pt>
                <c:pt idx="192">
                  <c:v>2.0</c:v>
                </c:pt>
                <c:pt idx="193">
                  <c:v>2.0</c:v>
                </c:pt>
                <c:pt idx="194">
                  <c:v>2.0</c:v>
                </c:pt>
                <c:pt idx="195">
                  <c:v>2.0</c:v>
                </c:pt>
                <c:pt idx="196">
                  <c:v>2.0</c:v>
                </c:pt>
                <c:pt idx="197">
                  <c:v>2.0</c:v>
                </c:pt>
                <c:pt idx="198">
                  <c:v>2.0</c:v>
                </c:pt>
                <c:pt idx="199">
                  <c:v>2.0</c:v>
                </c:pt>
                <c:pt idx="200">
                  <c:v>2.0</c:v>
                </c:pt>
                <c:pt idx="201">
                  <c:v>2.0</c:v>
                </c:pt>
                <c:pt idx="202">
                  <c:v>2.0</c:v>
                </c:pt>
                <c:pt idx="203">
                  <c:v>2.0</c:v>
                </c:pt>
                <c:pt idx="204">
                  <c:v>2.0</c:v>
                </c:pt>
                <c:pt idx="205">
                  <c:v>2.0</c:v>
                </c:pt>
                <c:pt idx="206">
                  <c:v>2.0</c:v>
                </c:pt>
                <c:pt idx="207">
                  <c:v>2.0</c:v>
                </c:pt>
                <c:pt idx="208">
                  <c:v>2.0</c:v>
                </c:pt>
                <c:pt idx="209">
                  <c:v>2.0</c:v>
                </c:pt>
                <c:pt idx="210">
                  <c:v>2.0</c:v>
                </c:pt>
                <c:pt idx="211">
                  <c:v>2.0</c:v>
                </c:pt>
                <c:pt idx="212">
                  <c:v>2.0</c:v>
                </c:pt>
                <c:pt idx="213">
                  <c:v>2.0</c:v>
                </c:pt>
                <c:pt idx="214">
                  <c:v>2.0</c:v>
                </c:pt>
                <c:pt idx="215">
                  <c:v>2.0</c:v>
                </c:pt>
                <c:pt idx="216">
                  <c:v>2.0</c:v>
                </c:pt>
                <c:pt idx="217">
                  <c:v>2.0</c:v>
                </c:pt>
                <c:pt idx="218">
                  <c:v>2.0</c:v>
                </c:pt>
                <c:pt idx="219">
                  <c:v>2.0</c:v>
                </c:pt>
                <c:pt idx="220">
                  <c:v>2.0</c:v>
                </c:pt>
                <c:pt idx="221">
                  <c:v>2.0</c:v>
                </c:pt>
                <c:pt idx="222">
                  <c:v>2.0</c:v>
                </c:pt>
                <c:pt idx="223">
                  <c:v>2.0</c:v>
                </c:pt>
                <c:pt idx="224">
                  <c:v>2.0</c:v>
                </c:pt>
                <c:pt idx="225">
                  <c:v>2.0</c:v>
                </c:pt>
                <c:pt idx="226">
                  <c:v>2.0</c:v>
                </c:pt>
                <c:pt idx="227">
                  <c:v>2.0</c:v>
                </c:pt>
                <c:pt idx="228">
                  <c:v>2.0</c:v>
                </c:pt>
                <c:pt idx="229">
                  <c:v>2.0</c:v>
                </c:pt>
                <c:pt idx="230">
                  <c:v>2.0</c:v>
                </c:pt>
                <c:pt idx="231">
                  <c:v>2.0</c:v>
                </c:pt>
                <c:pt idx="232">
                  <c:v>2.0</c:v>
                </c:pt>
                <c:pt idx="233">
                  <c:v>2.0</c:v>
                </c:pt>
                <c:pt idx="234">
                  <c:v>2.0</c:v>
                </c:pt>
                <c:pt idx="235">
                  <c:v>2.0</c:v>
                </c:pt>
                <c:pt idx="236">
                  <c:v>2.0</c:v>
                </c:pt>
                <c:pt idx="237">
                  <c:v>2.0</c:v>
                </c:pt>
                <c:pt idx="238">
                  <c:v>2.0</c:v>
                </c:pt>
                <c:pt idx="239">
                  <c:v>2.0</c:v>
                </c:pt>
                <c:pt idx="240">
                  <c:v>2.0</c:v>
                </c:pt>
                <c:pt idx="241">
                  <c:v>2.0</c:v>
                </c:pt>
                <c:pt idx="242">
                  <c:v>2.0</c:v>
                </c:pt>
                <c:pt idx="243">
                  <c:v>2.0</c:v>
                </c:pt>
                <c:pt idx="244">
                  <c:v>2.0</c:v>
                </c:pt>
                <c:pt idx="245">
                  <c:v>2.0</c:v>
                </c:pt>
                <c:pt idx="246">
                  <c:v>2.0</c:v>
                </c:pt>
                <c:pt idx="247">
                  <c:v>2.0</c:v>
                </c:pt>
                <c:pt idx="248">
                  <c:v>2.0</c:v>
                </c:pt>
                <c:pt idx="249">
                  <c:v>2.0</c:v>
                </c:pt>
                <c:pt idx="250">
                  <c:v>2.0</c:v>
                </c:pt>
                <c:pt idx="251">
                  <c:v>2.0</c:v>
                </c:pt>
                <c:pt idx="252">
                  <c:v>2.0</c:v>
                </c:pt>
                <c:pt idx="253">
                  <c:v>2.0</c:v>
                </c:pt>
                <c:pt idx="254">
                  <c:v>2.0</c:v>
                </c:pt>
                <c:pt idx="255">
                  <c:v>2.0</c:v>
                </c:pt>
                <c:pt idx="256">
                  <c:v>2.0</c:v>
                </c:pt>
                <c:pt idx="257">
                  <c:v>2.0</c:v>
                </c:pt>
                <c:pt idx="258">
                  <c:v>1.0</c:v>
                </c:pt>
                <c:pt idx="259">
                  <c:v>1.0</c:v>
                </c:pt>
                <c:pt idx="260">
                  <c:v>1.0</c:v>
                </c:pt>
                <c:pt idx="261">
                  <c:v>1.0</c:v>
                </c:pt>
                <c:pt idx="262">
                  <c:v>1.0</c:v>
                </c:pt>
                <c:pt idx="263">
                  <c:v>1.0</c:v>
                </c:pt>
                <c:pt idx="264">
                  <c:v>1.0</c:v>
                </c:pt>
                <c:pt idx="265">
                  <c:v>1.0</c:v>
                </c:pt>
                <c:pt idx="266">
                  <c:v>1.0</c:v>
                </c:pt>
                <c:pt idx="267">
                  <c:v>1.0</c:v>
                </c:pt>
                <c:pt idx="268">
                  <c:v>1.0</c:v>
                </c:pt>
                <c:pt idx="269">
                  <c:v>1.0</c:v>
                </c:pt>
                <c:pt idx="270">
                  <c:v>1.0</c:v>
                </c:pt>
                <c:pt idx="271">
                  <c:v>1.0</c:v>
                </c:pt>
                <c:pt idx="272">
                  <c:v>1.0</c:v>
                </c:pt>
                <c:pt idx="273">
                  <c:v>1.0</c:v>
                </c:pt>
                <c:pt idx="274">
                  <c:v>1.0</c:v>
                </c:pt>
                <c:pt idx="275">
                  <c:v>1.0</c:v>
                </c:pt>
                <c:pt idx="276">
                  <c:v>1.0</c:v>
                </c:pt>
                <c:pt idx="277">
                  <c:v>1.0</c:v>
                </c:pt>
                <c:pt idx="278">
                  <c:v>1.0</c:v>
                </c:pt>
                <c:pt idx="279">
                  <c:v>1.0</c:v>
                </c:pt>
                <c:pt idx="280">
                  <c:v>1.0</c:v>
                </c:pt>
                <c:pt idx="281">
                  <c:v>1.0</c:v>
                </c:pt>
                <c:pt idx="282">
                  <c:v>1.0</c:v>
                </c:pt>
                <c:pt idx="283">
                  <c:v>1.0</c:v>
                </c:pt>
                <c:pt idx="284">
                  <c:v>1.0</c:v>
                </c:pt>
                <c:pt idx="285">
                  <c:v>1.0</c:v>
                </c:pt>
                <c:pt idx="286">
                  <c:v>1.0</c:v>
                </c:pt>
                <c:pt idx="287">
                  <c:v>1.0</c:v>
                </c:pt>
                <c:pt idx="288">
                  <c:v>1.0</c:v>
                </c:pt>
                <c:pt idx="289">
                  <c:v>1.0</c:v>
                </c:pt>
                <c:pt idx="290">
                  <c:v>1.0</c:v>
                </c:pt>
                <c:pt idx="291">
                  <c:v>1.0</c:v>
                </c:pt>
                <c:pt idx="292">
                  <c:v>1.0</c:v>
                </c:pt>
                <c:pt idx="293">
                  <c:v>1.0</c:v>
                </c:pt>
                <c:pt idx="294">
                  <c:v>1.0</c:v>
                </c:pt>
                <c:pt idx="295">
                  <c:v>1.0</c:v>
                </c:pt>
                <c:pt idx="296">
                  <c:v>1.0</c:v>
                </c:pt>
                <c:pt idx="297">
                  <c:v>1.0</c:v>
                </c:pt>
                <c:pt idx="298">
                  <c:v>1.0</c:v>
                </c:pt>
                <c:pt idx="299">
                  <c:v>1.0</c:v>
                </c:pt>
                <c:pt idx="300">
                  <c:v>1.0</c:v>
                </c:pt>
                <c:pt idx="301">
                  <c:v>1.0</c:v>
                </c:pt>
                <c:pt idx="302">
                  <c:v>1.0</c:v>
                </c:pt>
                <c:pt idx="303">
                  <c:v>1.0</c:v>
                </c:pt>
                <c:pt idx="304">
                  <c:v>1.0</c:v>
                </c:pt>
                <c:pt idx="305">
                  <c:v>1.0</c:v>
                </c:pt>
                <c:pt idx="306">
                  <c:v>1.0</c:v>
                </c:pt>
                <c:pt idx="307">
                  <c:v>1.0</c:v>
                </c:pt>
                <c:pt idx="308">
                  <c:v>1.0</c:v>
                </c:pt>
                <c:pt idx="309">
                  <c:v>1.0</c:v>
                </c:pt>
                <c:pt idx="310">
                  <c:v>1.0</c:v>
                </c:pt>
                <c:pt idx="311">
                  <c:v>1.0</c:v>
                </c:pt>
                <c:pt idx="312">
                  <c:v>1.0</c:v>
                </c:pt>
                <c:pt idx="313">
                  <c:v>1.0</c:v>
                </c:pt>
                <c:pt idx="314">
                  <c:v>1.0</c:v>
                </c:pt>
                <c:pt idx="315">
                  <c:v>1.0</c:v>
                </c:pt>
                <c:pt idx="316">
                  <c:v>1.0</c:v>
                </c:pt>
                <c:pt idx="317">
                  <c:v>1.0</c:v>
                </c:pt>
                <c:pt idx="318">
                  <c:v>1.0</c:v>
                </c:pt>
                <c:pt idx="319">
                  <c:v>1.0</c:v>
                </c:pt>
                <c:pt idx="320">
                  <c:v>1.0</c:v>
                </c:pt>
                <c:pt idx="321">
                  <c:v>1.0</c:v>
                </c:pt>
                <c:pt idx="322">
                  <c:v>1.0</c:v>
                </c:pt>
                <c:pt idx="323">
                  <c:v>1.0</c:v>
                </c:pt>
                <c:pt idx="324">
                  <c:v>1.0</c:v>
                </c:pt>
                <c:pt idx="325">
                  <c:v>1.0</c:v>
                </c:pt>
                <c:pt idx="326">
                  <c:v>1.0</c:v>
                </c:pt>
                <c:pt idx="327">
                  <c:v>1.0</c:v>
                </c:pt>
                <c:pt idx="328">
                  <c:v>1.0</c:v>
                </c:pt>
                <c:pt idx="329">
                  <c:v>1.0</c:v>
                </c:pt>
                <c:pt idx="330">
                  <c:v>1.0</c:v>
                </c:pt>
                <c:pt idx="331">
                  <c:v>1.0</c:v>
                </c:pt>
                <c:pt idx="332">
                  <c:v>1.0</c:v>
                </c:pt>
                <c:pt idx="333">
                  <c:v>1.0</c:v>
                </c:pt>
                <c:pt idx="334">
                  <c:v>1.0</c:v>
                </c:pt>
                <c:pt idx="335">
                  <c:v>1.0</c:v>
                </c:pt>
                <c:pt idx="336">
                  <c:v>1.0</c:v>
                </c:pt>
                <c:pt idx="337">
                  <c:v>1.0</c:v>
                </c:pt>
                <c:pt idx="338">
                  <c:v>1.0</c:v>
                </c:pt>
                <c:pt idx="339">
                  <c:v>1.0</c:v>
                </c:pt>
                <c:pt idx="340">
                  <c:v>1.0</c:v>
                </c:pt>
                <c:pt idx="341">
                  <c:v>1.0</c:v>
                </c:pt>
                <c:pt idx="342">
                  <c:v>1.0</c:v>
                </c:pt>
                <c:pt idx="343">
                  <c:v>1.0</c:v>
                </c:pt>
                <c:pt idx="344">
                  <c:v>1.0</c:v>
                </c:pt>
                <c:pt idx="345">
                  <c:v>1.0</c:v>
                </c:pt>
                <c:pt idx="346">
                  <c:v>1.0</c:v>
                </c:pt>
                <c:pt idx="347">
                  <c:v>1.0</c:v>
                </c:pt>
                <c:pt idx="348">
                  <c:v>1.0</c:v>
                </c:pt>
                <c:pt idx="349">
                  <c:v>1.0</c:v>
                </c:pt>
                <c:pt idx="350">
                  <c:v>1.0</c:v>
                </c:pt>
                <c:pt idx="351">
                  <c:v>1.0</c:v>
                </c:pt>
                <c:pt idx="352">
                  <c:v>1.0</c:v>
                </c:pt>
                <c:pt idx="353">
                  <c:v>1.0</c:v>
                </c:pt>
                <c:pt idx="354">
                  <c:v>1.0</c:v>
                </c:pt>
                <c:pt idx="355">
                  <c:v>1.0</c:v>
                </c:pt>
                <c:pt idx="356">
                  <c:v>1.0</c:v>
                </c:pt>
                <c:pt idx="357">
                  <c:v>1.0</c:v>
                </c:pt>
                <c:pt idx="358">
                  <c:v>1.0</c:v>
                </c:pt>
                <c:pt idx="359">
                  <c:v>1.0</c:v>
                </c:pt>
                <c:pt idx="360">
                  <c:v>1.0</c:v>
                </c:pt>
                <c:pt idx="361">
                  <c:v>1.0</c:v>
                </c:pt>
                <c:pt idx="362">
                  <c:v>1.0</c:v>
                </c:pt>
                <c:pt idx="363">
                  <c:v>1.0</c:v>
                </c:pt>
                <c:pt idx="364">
                  <c:v>1.0</c:v>
                </c:pt>
                <c:pt idx="365">
                  <c:v>1.0</c:v>
                </c:pt>
                <c:pt idx="366">
                  <c:v>1.0</c:v>
                </c:pt>
                <c:pt idx="367">
                  <c:v>1.0</c:v>
                </c:pt>
                <c:pt idx="368">
                  <c:v>1.0</c:v>
                </c:pt>
                <c:pt idx="369">
                  <c:v>1.0</c:v>
                </c:pt>
                <c:pt idx="370">
                  <c:v>1.0</c:v>
                </c:pt>
                <c:pt idx="371">
                  <c:v>1.0</c:v>
                </c:pt>
                <c:pt idx="372">
                  <c:v>1.0</c:v>
                </c:pt>
                <c:pt idx="373">
                  <c:v>1.0</c:v>
                </c:pt>
                <c:pt idx="374">
                  <c:v>1.0</c:v>
                </c:pt>
                <c:pt idx="375">
                  <c:v>1.0</c:v>
                </c:pt>
                <c:pt idx="376">
                  <c:v>1.0</c:v>
                </c:pt>
                <c:pt idx="377">
                  <c:v>1.0</c:v>
                </c:pt>
                <c:pt idx="378">
                  <c:v>1.0</c:v>
                </c:pt>
                <c:pt idx="379">
                  <c:v>1.0</c:v>
                </c:pt>
                <c:pt idx="380">
                  <c:v>1.0</c:v>
                </c:pt>
                <c:pt idx="381">
                  <c:v>1.0</c:v>
                </c:pt>
                <c:pt idx="382">
                  <c:v>1.0</c:v>
                </c:pt>
                <c:pt idx="383">
                  <c:v>1.0</c:v>
                </c:pt>
                <c:pt idx="384">
                  <c:v>1.0</c:v>
                </c:pt>
                <c:pt idx="385">
                  <c:v>1.0</c:v>
                </c:pt>
                <c:pt idx="386">
                  <c:v>1.0</c:v>
                </c:pt>
                <c:pt idx="387">
                  <c:v>1.0</c:v>
                </c:pt>
                <c:pt idx="388">
                  <c:v>1.0</c:v>
                </c:pt>
                <c:pt idx="389">
                  <c:v>1.0</c:v>
                </c:pt>
                <c:pt idx="390">
                  <c:v>1.0</c:v>
                </c:pt>
                <c:pt idx="391">
                  <c:v>1.0</c:v>
                </c:pt>
                <c:pt idx="392">
                  <c:v>1.0</c:v>
                </c:pt>
                <c:pt idx="393">
                  <c:v>1.0</c:v>
                </c:pt>
                <c:pt idx="394">
                  <c:v>1.0</c:v>
                </c:pt>
                <c:pt idx="395">
                  <c:v>1.0</c:v>
                </c:pt>
                <c:pt idx="396">
                  <c:v>1.0</c:v>
                </c:pt>
                <c:pt idx="397">
                  <c:v>1.0</c:v>
                </c:pt>
                <c:pt idx="398">
                  <c:v>1.0</c:v>
                </c:pt>
                <c:pt idx="399">
                  <c:v>1.0</c:v>
                </c:pt>
                <c:pt idx="400">
                  <c:v>1.0</c:v>
                </c:pt>
                <c:pt idx="401">
                  <c:v>1.0</c:v>
                </c:pt>
                <c:pt idx="402">
                  <c:v>1.0</c:v>
                </c:pt>
                <c:pt idx="403">
                  <c:v>1.0</c:v>
                </c:pt>
                <c:pt idx="404">
                  <c:v>1.0</c:v>
                </c:pt>
                <c:pt idx="405">
                  <c:v>1.0</c:v>
                </c:pt>
                <c:pt idx="406">
                  <c:v>1.0</c:v>
                </c:pt>
                <c:pt idx="407">
                  <c:v>1.0</c:v>
                </c:pt>
                <c:pt idx="408">
                  <c:v>1.0</c:v>
                </c:pt>
                <c:pt idx="409">
                  <c:v>1.0</c:v>
                </c:pt>
                <c:pt idx="410">
                  <c:v>1.0</c:v>
                </c:pt>
                <c:pt idx="411">
                  <c:v>1.0</c:v>
                </c:pt>
                <c:pt idx="412">
                  <c:v>1.0</c:v>
                </c:pt>
                <c:pt idx="413">
                  <c:v>1.0</c:v>
                </c:pt>
                <c:pt idx="414">
                  <c:v>1.0</c:v>
                </c:pt>
                <c:pt idx="415">
                  <c:v>1.0</c:v>
                </c:pt>
                <c:pt idx="416">
                  <c:v>1.0</c:v>
                </c:pt>
                <c:pt idx="417">
                  <c:v>1.0</c:v>
                </c:pt>
                <c:pt idx="418">
                  <c:v>1.0</c:v>
                </c:pt>
                <c:pt idx="419">
                  <c:v>1.0</c:v>
                </c:pt>
                <c:pt idx="420">
                  <c:v>1.0</c:v>
                </c:pt>
                <c:pt idx="421">
                  <c:v>1.0</c:v>
                </c:pt>
                <c:pt idx="422">
                  <c:v>1.0</c:v>
                </c:pt>
                <c:pt idx="423">
                  <c:v>1.0</c:v>
                </c:pt>
                <c:pt idx="424">
                  <c:v>1.0</c:v>
                </c:pt>
                <c:pt idx="425">
                  <c:v>1.0</c:v>
                </c:pt>
                <c:pt idx="426">
                  <c:v>1.0</c:v>
                </c:pt>
                <c:pt idx="427">
                  <c:v>1.0</c:v>
                </c:pt>
                <c:pt idx="428">
                  <c:v>1.0</c:v>
                </c:pt>
                <c:pt idx="429">
                  <c:v>1.0</c:v>
                </c:pt>
                <c:pt idx="430">
                  <c:v>1.0</c:v>
                </c:pt>
                <c:pt idx="431">
                  <c:v>1.0</c:v>
                </c:pt>
                <c:pt idx="432">
                  <c:v>1.0</c:v>
                </c:pt>
                <c:pt idx="433">
                  <c:v>1.0</c:v>
                </c:pt>
                <c:pt idx="434">
                  <c:v>1.0</c:v>
                </c:pt>
                <c:pt idx="435">
                  <c:v>1.0</c:v>
                </c:pt>
                <c:pt idx="436">
                  <c:v>1.0</c:v>
                </c:pt>
                <c:pt idx="437">
                  <c:v>1.0</c:v>
                </c:pt>
                <c:pt idx="438">
                  <c:v>1.0</c:v>
                </c:pt>
                <c:pt idx="439">
                  <c:v>1.0</c:v>
                </c:pt>
                <c:pt idx="440">
                  <c:v>1.0</c:v>
                </c:pt>
                <c:pt idx="441">
                  <c:v>1.0</c:v>
                </c:pt>
                <c:pt idx="442">
                  <c:v>1.0</c:v>
                </c:pt>
                <c:pt idx="443">
                  <c:v>1.0</c:v>
                </c:pt>
                <c:pt idx="444">
                  <c:v>1.0</c:v>
                </c:pt>
                <c:pt idx="445">
                  <c:v>1.0</c:v>
                </c:pt>
                <c:pt idx="446">
                  <c:v>1.0</c:v>
                </c:pt>
                <c:pt idx="447">
                  <c:v>1.0</c:v>
                </c:pt>
                <c:pt idx="448">
                  <c:v>1.0</c:v>
                </c:pt>
                <c:pt idx="449">
                  <c:v>1.0</c:v>
                </c:pt>
                <c:pt idx="450">
                  <c:v>1.0</c:v>
                </c:pt>
                <c:pt idx="451">
                  <c:v>1.0</c:v>
                </c:pt>
                <c:pt idx="452">
                  <c:v>1.0</c:v>
                </c:pt>
                <c:pt idx="453">
                  <c:v>1.0</c:v>
                </c:pt>
                <c:pt idx="454">
                  <c:v>1.0</c:v>
                </c:pt>
                <c:pt idx="455">
                  <c:v>1.0</c:v>
                </c:pt>
                <c:pt idx="456">
                  <c:v>1.0</c:v>
                </c:pt>
                <c:pt idx="457">
                  <c:v>1.0</c:v>
                </c:pt>
                <c:pt idx="458">
                  <c:v>1.0</c:v>
                </c:pt>
                <c:pt idx="459">
                  <c:v>1.0</c:v>
                </c:pt>
                <c:pt idx="460">
                  <c:v>1.0</c:v>
                </c:pt>
                <c:pt idx="461">
                  <c:v>1.0</c:v>
                </c:pt>
                <c:pt idx="462">
                  <c:v>1.0</c:v>
                </c:pt>
                <c:pt idx="463">
                  <c:v>1.0</c:v>
                </c:pt>
                <c:pt idx="464">
                  <c:v>1.0</c:v>
                </c:pt>
                <c:pt idx="465">
                  <c:v>1.0</c:v>
                </c:pt>
                <c:pt idx="466">
                  <c:v>1.0</c:v>
                </c:pt>
                <c:pt idx="467">
                  <c:v>1.0</c:v>
                </c:pt>
                <c:pt idx="468">
                  <c:v>1.0</c:v>
                </c:pt>
                <c:pt idx="469">
                  <c:v>1.0</c:v>
                </c:pt>
                <c:pt idx="470">
                  <c:v>1.0</c:v>
                </c:pt>
                <c:pt idx="471">
                  <c:v>1.0</c:v>
                </c:pt>
                <c:pt idx="472">
                  <c:v>1.0</c:v>
                </c:pt>
                <c:pt idx="473">
                  <c:v>1.0</c:v>
                </c:pt>
                <c:pt idx="474">
                  <c:v>1.0</c:v>
                </c:pt>
                <c:pt idx="475">
                  <c:v>1.0</c:v>
                </c:pt>
                <c:pt idx="476">
                  <c:v>1.0</c:v>
                </c:pt>
                <c:pt idx="477">
                  <c:v>1.0</c:v>
                </c:pt>
                <c:pt idx="478">
                  <c:v>1.0</c:v>
                </c:pt>
                <c:pt idx="479">
                  <c:v>1.0</c:v>
                </c:pt>
                <c:pt idx="480">
                  <c:v>1.0</c:v>
                </c:pt>
                <c:pt idx="481">
                  <c:v>1.0</c:v>
                </c:pt>
                <c:pt idx="482">
                  <c:v>1.0</c:v>
                </c:pt>
                <c:pt idx="483">
                  <c:v>1.0</c:v>
                </c:pt>
                <c:pt idx="484">
                  <c:v>1.0</c:v>
                </c:pt>
                <c:pt idx="485">
                  <c:v>1.0</c:v>
                </c:pt>
                <c:pt idx="486">
                  <c:v>1.0</c:v>
                </c:pt>
                <c:pt idx="487">
                  <c:v>1.0</c:v>
                </c:pt>
                <c:pt idx="488">
                  <c:v>1.0</c:v>
                </c:pt>
                <c:pt idx="489">
                  <c:v>1.0</c:v>
                </c:pt>
                <c:pt idx="490">
                  <c:v>1.0</c:v>
                </c:pt>
                <c:pt idx="491">
                  <c:v>1.0</c:v>
                </c:pt>
                <c:pt idx="492">
                  <c:v>1.0</c:v>
                </c:pt>
                <c:pt idx="493">
                  <c:v>1.0</c:v>
                </c:pt>
                <c:pt idx="494">
                  <c:v>1.0</c:v>
                </c:pt>
                <c:pt idx="495">
                  <c:v>1.0</c:v>
                </c:pt>
                <c:pt idx="496">
                  <c:v>1.0</c:v>
                </c:pt>
                <c:pt idx="497">
                  <c:v>1.0</c:v>
                </c:pt>
                <c:pt idx="498">
                  <c:v>1.0</c:v>
                </c:pt>
                <c:pt idx="499">
                  <c:v>1.0</c:v>
                </c:pt>
                <c:pt idx="500">
                  <c:v>1.0</c:v>
                </c:pt>
                <c:pt idx="501">
                  <c:v>1.0</c:v>
                </c:pt>
                <c:pt idx="502">
                  <c:v>1.0</c:v>
                </c:pt>
                <c:pt idx="503">
                  <c:v>1.0</c:v>
                </c:pt>
                <c:pt idx="504">
                  <c:v>1.0</c:v>
                </c:pt>
                <c:pt idx="505">
                  <c:v>1.0</c:v>
                </c:pt>
                <c:pt idx="506">
                  <c:v>1.0</c:v>
                </c:pt>
                <c:pt idx="507">
                  <c:v>1.0</c:v>
                </c:pt>
                <c:pt idx="508">
                  <c:v>1.0</c:v>
                </c:pt>
                <c:pt idx="509">
                  <c:v>1.0</c:v>
                </c:pt>
                <c:pt idx="510">
                  <c:v>1.0</c:v>
                </c:pt>
                <c:pt idx="511">
                  <c:v>1.0</c:v>
                </c:pt>
                <c:pt idx="512">
                  <c:v>1.0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47244360"/>
        <c:axId val="647247352"/>
      </c:lineChart>
      <c:catAx>
        <c:axId val="647244360"/>
        <c:scaling>
          <c:orientation val="minMax"/>
        </c:scaling>
        <c:delete val="1"/>
        <c:axPos val="b"/>
        <c:majorTickMark val="out"/>
        <c:minorTickMark val="none"/>
        <c:tickLblPos val="nextTo"/>
        <c:crossAx val="647247352"/>
        <c:crosses val="autoZero"/>
        <c:auto val="1"/>
        <c:lblAlgn val="ctr"/>
        <c:lblOffset val="100"/>
        <c:noMultiLvlLbl val="0"/>
      </c:catAx>
      <c:valAx>
        <c:axId val="647247352"/>
        <c:scaling>
          <c:orientation val="minMax"/>
          <c:max val="2100.0"/>
        </c:scaling>
        <c:delete val="0"/>
        <c:axPos val="l"/>
        <c:majorGridlines/>
        <c:numFmt formatCode="General" sourceLinked="1"/>
        <c:majorTickMark val="out"/>
        <c:minorTickMark val="out"/>
        <c:tickLblPos val="nextTo"/>
        <c:crossAx val="647244360"/>
        <c:crosses val="autoZero"/>
        <c:crossBetween val="between"/>
        <c:majorUnit val="700.0"/>
        <c:minorUnit val="100.0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C51EDF-EB67-B54A-BAE4-C7AB53E227F2}" type="doc">
      <dgm:prSet loTypeId="urn:microsoft.com/office/officeart/2005/8/layout/cycle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7019A3-04FC-3A43-A5C4-95B7623A652C}">
      <dgm:prSet phldrT="[Text]"/>
      <dgm:spPr>
        <a:noFill/>
        <a:ln>
          <a:solidFill>
            <a:schemeClr val="accent6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Add Event Tracking</a:t>
          </a:r>
          <a:endParaRPr lang="en-US" dirty="0">
            <a:solidFill>
              <a:schemeClr val="tx1"/>
            </a:solidFill>
          </a:endParaRPr>
        </a:p>
      </dgm:t>
    </dgm:pt>
    <dgm:pt modelId="{03559280-1E86-B943-BFBE-0C1A94892B15}" type="parTrans" cxnId="{6598179E-6D64-424C-AC2C-470DE2F2C748}">
      <dgm:prSet/>
      <dgm:spPr/>
      <dgm:t>
        <a:bodyPr/>
        <a:lstStyle/>
        <a:p>
          <a:endParaRPr lang="en-US"/>
        </a:p>
      </dgm:t>
    </dgm:pt>
    <dgm:pt modelId="{BB5428B5-7A87-9647-A1E9-C74344A372A1}" type="sibTrans" cxnId="{6598179E-6D64-424C-AC2C-470DE2F2C748}">
      <dgm:prSet/>
      <dgm:spPr>
        <a:solidFill>
          <a:schemeClr val="bg2">
            <a:alpha val="40000"/>
          </a:schemeClr>
        </a:solidFill>
      </dgm:spPr>
      <dgm:t>
        <a:bodyPr/>
        <a:lstStyle/>
        <a:p>
          <a:endParaRPr lang="en-US"/>
        </a:p>
      </dgm:t>
    </dgm:pt>
    <dgm:pt modelId="{AE021DC1-E5E5-0740-95AA-A02FF189A8C0}">
      <dgm:prSet phldrT="[Text]"/>
      <dgm:spPr>
        <a:noFill/>
        <a:ln>
          <a:solidFill>
            <a:schemeClr val="accent6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Collect Data</a:t>
          </a:r>
          <a:endParaRPr lang="en-US" dirty="0">
            <a:solidFill>
              <a:schemeClr val="tx1"/>
            </a:solidFill>
          </a:endParaRPr>
        </a:p>
      </dgm:t>
    </dgm:pt>
    <dgm:pt modelId="{103581B9-7EF2-EC40-9016-77C5F06717B9}" type="parTrans" cxnId="{91CB1C9A-8323-9D48-B9D9-169A07190427}">
      <dgm:prSet/>
      <dgm:spPr/>
      <dgm:t>
        <a:bodyPr/>
        <a:lstStyle/>
        <a:p>
          <a:endParaRPr lang="en-US"/>
        </a:p>
      </dgm:t>
    </dgm:pt>
    <dgm:pt modelId="{1E64E29F-9D2E-5C49-BA93-F4BB171F7EFA}" type="sibTrans" cxnId="{91CB1C9A-8323-9D48-B9D9-169A07190427}">
      <dgm:prSet/>
      <dgm:spPr/>
      <dgm:t>
        <a:bodyPr/>
        <a:lstStyle/>
        <a:p>
          <a:endParaRPr lang="en-US"/>
        </a:p>
      </dgm:t>
    </dgm:pt>
    <dgm:pt modelId="{7A450BF6-43A9-3A4C-9580-2006C4B4EBA1}">
      <dgm:prSet phldrT="[Text]"/>
      <dgm:spPr>
        <a:noFill/>
        <a:ln>
          <a:solidFill>
            <a:schemeClr val="accent6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Export data using API</a:t>
          </a:r>
          <a:endParaRPr lang="en-US" dirty="0">
            <a:solidFill>
              <a:schemeClr val="tx1"/>
            </a:solidFill>
          </a:endParaRPr>
        </a:p>
      </dgm:t>
    </dgm:pt>
    <dgm:pt modelId="{4563757E-DFA4-3B4F-8210-3DC0721CC39A}" type="parTrans" cxnId="{4F37901D-7670-7242-B490-CF1BEC0EA0C4}">
      <dgm:prSet/>
      <dgm:spPr/>
      <dgm:t>
        <a:bodyPr/>
        <a:lstStyle/>
        <a:p>
          <a:endParaRPr lang="en-US"/>
        </a:p>
      </dgm:t>
    </dgm:pt>
    <dgm:pt modelId="{D33FBF5F-B8AF-3B4B-8C86-EAC12CD3C8D1}" type="sibTrans" cxnId="{4F37901D-7670-7242-B490-CF1BEC0EA0C4}">
      <dgm:prSet/>
      <dgm:spPr/>
      <dgm:t>
        <a:bodyPr/>
        <a:lstStyle/>
        <a:p>
          <a:endParaRPr lang="en-US"/>
        </a:p>
      </dgm:t>
    </dgm:pt>
    <dgm:pt modelId="{4A1CBE8B-9087-5742-970A-3957F56DD396}">
      <dgm:prSet phldrT="[Text]"/>
      <dgm:spPr>
        <a:noFill/>
        <a:ln>
          <a:solidFill>
            <a:schemeClr val="accent6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Analyze Data</a:t>
          </a:r>
          <a:endParaRPr lang="en-US" dirty="0">
            <a:solidFill>
              <a:schemeClr val="tx1"/>
            </a:solidFill>
          </a:endParaRPr>
        </a:p>
      </dgm:t>
    </dgm:pt>
    <dgm:pt modelId="{050B3724-6CA2-0645-B66F-5965FFEAD629}" type="parTrans" cxnId="{25445EDA-0B6A-1047-B574-A9C360FA18BD}">
      <dgm:prSet/>
      <dgm:spPr/>
      <dgm:t>
        <a:bodyPr/>
        <a:lstStyle/>
        <a:p>
          <a:endParaRPr lang="en-US"/>
        </a:p>
      </dgm:t>
    </dgm:pt>
    <dgm:pt modelId="{46C57A4F-D271-9548-B4EB-5E1308681FFB}" type="sibTrans" cxnId="{25445EDA-0B6A-1047-B574-A9C360FA18BD}">
      <dgm:prSet/>
      <dgm:spPr/>
      <dgm:t>
        <a:bodyPr/>
        <a:lstStyle/>
        <a:p>
          <a:endParaRPr lang="en-US"/>
        </a:p>
      </dgm:t>
    </dgm:pt>
    <dgm:pt modelId="{C3206E73-F1BF-574D-8CDD-37CD7565FA64}" type="pres">
      <dgm:prSet presAssocID="{54C51EDF-EB67-B54A-BAE4-C7AB53E227F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CE45F73-5F4F-6D43-846F-A90AC9AE5084}" type="pres">
      <dgm:prSet presAssocID="{54C51EDF-EB67-B54A-BAE4-C7AB53E227F2}" presName="cycle" presStyleCnt="0"/>
      <dgm:spPr/>
    </dgm:pt>
    <dgm:pt modelId="{B53C90A6-7EE4-A04A-8D72-DED13A8021F1}" type="pres">
      <dgm:prSet presAssocID="{0A7019A3-04FC-3A43-A5C4-95B7623A652C}" presName="nodeFirstNode" presStyleLbl="node1" presStyleIdx="0" presStyleCnt="4" custRadScaleRad="97962" custRadScaleInc="-79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F53064-D1B6-584D-BF5F-0EF2685E90E0}" type="pres">
      <dgm:prSet presAssocID="{BB5428B5-7A87-9647-A1E9-C74344A372A1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4EEFE2F9-8336-904C-A2A2-A0E5F9FEB033}" type="pres">
      <dgm:prSet presAssocID="{AE021DC1-E5E5-0740-95AA-A02FF189A8C0}" presName="nodeFollowingNodes" presStyleLbl="node1" presStyleIdx="1" presStyleCnt="4" custRadScaleRad="162526" custRadScaleInc="3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2E8E92-8A84-E346-B365-F6415717746D}" type="pres">
      <dgm:prSet presAssocID="{7A450BF6-43A9-3A4C-9580-2006C4B4EBA1}" presName="nodeFollowingNodes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72F4AC-3BAC-9F4B-9345-F4FD5665D61B}" type="pres">
      <dgm:prSet presAssocID="{4A1CBE8B-9087-5742-970A-3957F56DD396}" presName="nodeFollowingNodes" presStyleLbl="node1" presStyleIdx="3" presStyleCnt="4" custRadScaleRad="157009" custRadScaleInc="-3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D8CFB80-68E5-3542-840D-CDF341B134FF}" type="presOf" srcId="{4A1CBE8B-9087-5742-970A-3957F56DD396}" destId="{1472F4AC-3BAC-9F4B-9345-F4FD5665D61B}" srcOrd="0" destOrd="0" presId="urn:microsoft.com/office/officeart/2005/8/layout/cycle3"/>
    <dgm:cxn modelId="{60690A48-D03A-804F-AF79-CE5E8A94472E}" type="presOf" srcId="{AE021DC1-E5E5-0740-95AA-A02FF189A8C0}" destId="{4EEFE2F9-8336-904C-A2A2-A0E5F9FEB033}" srcOrd="0" destOrd="0" presId="urn:microsoft.com/office/officeart/2005/8/layout/cycle3"/>
    <dgm:cxn modelId="{25445EDA-0B6A-1047-B574-A9C360FA18BD}" srcId="{54C51EDF-EB67-B54A-BAE4-C7AB53E227F2}" destId="{4A1CBE8B-9087-5742-970A-3957F56DD396}" srcOrd="3" destOrd="0" parTransId="{050B3724-6CA2-0645-B66F-5965FFEAD629}" sibTransId="{46C57A4F-D271-9548-B4EB-5E1308681FFB}"/>
    <dgm:cxn modelId="{B4640064-82F0-3345-AA71-D9A0CEE7B157}" type="presOf" srcId="{7A450BF6-43A9-3A4C-9580-2006C4B4EBA1}" destId="{F12E8E92-8A84-E346-B365-F6415717746D}" srcOrd="0" destOrd="0" presId="urn:microsoft.com/office/officeart/2005/8/layout/cycle3"/>
    <dgm:cxn modelId="{91CB1C9A-8323-9D48-B9D9-169A07190427}" srcId="{54C51EDF-EB67-B54A-BAE4-C7AB53E227F2}" destId="{AE021DC1-E5E5-0740-95AA-A02FF189A8C0}" srcOrd="1" destOrd="0" parTransId="{103581B9-7EF2-EC40-9016-77C5F06717B9}" sibTransId="{1E64E29F-9D2E-5C49-BA93-F4BB171F7EFA}"/>
    <dgm:cxn modelId="{4F37901D-7670-7242-B490-CF1BEC0EA0C4}" srcId="{54C51EDF-EB67-B54A-BAE4-C7AB53E227F2}" destId="{7A450BF6-43A9-3A4C-9580-2006C4B4EBA1}" srcOrd="2" destOrd="0" parTransId="{4563757E-DFA4-3B4F-8210-3DC0721CC39A}" sibTransId="{D33FBF5F-B8AF-3B4B-8C86-EAC12CD3C8D1}"/>
    <dgm:cxn modelId="{830A8BC2-B198-2C40-A3F5-67AAD0F6168D}" type="presOf" srcId="{BB5428B5-7A87-9647-A1E9-C74344A372A1}" destId="{8AF53064-D1B6-584D-BF5F-0EF2685E90E0}" srcOrd="0" destOrd="0" presId="urn:microsoft.com/office/officeart/2005/8/layout/cycle3"/>
    <dgm:cxn modelId="{88925B44-7BC1-7740-8302-DBE7968276A6}" type="presOf" srcId="{0A7019A3-04FC-3A43-A5C4-95B7623A652C}" destId="{B53C90A6-7EE4-A04A-8D72-DED13A8021F1}" srcOrd="0" destOrd="0" presId="urn:microsoft.com/office/officeart/2005/8/layout/cycle3"/>
    <dgm:cxn modelId="{C01CD54F-96C0-1744-853E-AC84CCEE476F}" type="presOf" srcId="{54C51EDF-EB67-B54A-BAE4-C7AB53E227F2}" destId="{C3206E73-F1BF-574D-8CDD-37CD7565FA64}" srcOrd="0" destOrd="0" presId="urn:microsoft.com/office/officeart/2005/8/layout/cycle3"/>
    <dgm:cxn modelId="{6598179E-6D64-424C-AC2C-470DE2F2C748}" srcId="{54C51EDF-EB67-B54A-BAE4-C7AB53E227F2}" destId="{0A7019A3-04FC-3A43-A5C4-95B7623A652C}" srcOrd="0" destOrd="0" parTransId="{03559280-1E86-B943-BFBE-0C1A94892B15}" sibTransId="{BB5428B5-7A87-9647-A1E9-C74344A372A1}"/>
    <dgm:cxn modelId="{A9A64D38-78DF-D84E-9A2F-B8F07563F15C}" type="presParOf" srcId="{C3206E73-F1BF-574D-8CDD-37CD7565FA64}" destId="{FCE45F73-5F4F-6D43-846F-A90AC9AE5084}" srcOrd="0" destOrd="0" presId="urn:microsoft.com/office/officeart/2005/8/layout/cycle3"/>
    <dgm:cxn modelId="{81C8FD62-66D5-5D4B-BE11-BCEA11211BED}" type="presParOf" srcId="{FCE45F73-5F4F-6D43-846F-A90AC9AE5084}" destId="{B53C90A6-7EE4-A04A-8D72-DED13A8021F1}" srcOrd="0" destOrd="0" presId="urn:microsoft.com/office/officeart/2005/8/layout/cycle3"/>
    <dgm:cxn modelId="{76E86940-3C87-294B-834A-7B4F49D0A3AA}" type="presParOf" srcId="{FCE45F73-5F4F-6D43-846F-A90AC9AE5084}" destId="{8AF53064-D1B6-584D-BF5F-0EF2685E90E0}" srcOrd="1" destOrd="0" presId="urn:microsoft.com/office/officeart/2005/8/layout/cycle3"/>
    <dgm:cxn modelId="{E55E19DC-1876-CE4A-B9A5-E52A1DD874D4}" type="presParOf" srcId="{FCE45F73-5F4F-6D43-846F-A90AC9AE5084}" destId="{4EEFE2F9-8336-904C-A2A2-A0E5F9FEB033}" srcOrd="2" destOrd="0" presId="urn:microsoft.com/office/officeart/2005/8/layout/cycle3"/>
    <dgm:cxn modelId="{CCE4AFAF-F315-7842-8F9A-887DECC42220}" type="presParOf" srcId="{FCE45F73-5F4F-6D43-846F-A90AC9AE5084}" destId="{F12E8E92-8A84-E346-B365-F6415717746D}" srcOrd="3" destOrd="0" presId="urn:microsoft.com/office/officeart/2005/8/layout/cycle3"/>
    <dgm:cxn modelId="{3340B8A9-B4FB-EE40-9FF2-65DDF9D0A235}" type="presParOf" srcId="{FCE45F73-5F4F-6D43-846F-A90AC9AE5084}" destId="{1472F4AC-3BAC-9F4B-9345-F4FD5665D61B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F53064-D1B6-584D-BF5F-0EF2685E90E0}">
      <dsp:nvSpPr>
        <dsp:cNvPr id="0" name=""/>
        <dsp:cNvSpPr/>
      </dsp:nvSpPr>
      <dsp:spPr>
        <a:xfrm>
          <a:off x="1799012" y="-65707"/>
          <a:ext cx="4326913" cy="4326913"/>
        </a:xfrm>
        <a:prstGeom prst="circularArrow">
          <a:avLst>
            <a:gd name="adj1" fmla="val 4668"/>
            <a:gd name="adj2" fmla="val 272909"/>
            <a:gd name="adj3" fmla="val 12891843"/>
            <a:gd name="adj4" fmla="val 17989748"/>
            <a:gd name="adj5" fmla="val 4847"/>
          </a:avLst>
        </a:prstGeom>
        <a:solidFill>
          <a:schemeClr val="bg2">
            <a:alpha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53C90A6-7EE4-A04A-8D72-DED13A8021F1}">
      <dsp:nvSpPr>
        <dsp:cNvPr id="0" name=""/>
        <dsp:cNvSpPr/>
      </dsp:nvSpPr>
      <dsp:spPr>
        <a:xfrm>
          <a:off x="2543988" y="39397"/>
          <a:ext cx="2836961" cy="1418480"/>
        </a:xfrm>
        <a:prstGeom prst="roundRect">
          <a:avLst/>
        </a:prstGeom>
        <a:noFill/>
        <a:ln>
          <a:solidFill>
            <a:schemeClr val="accent6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1"/>
              </a:solidFill>
            </a:rPr>
            <a:t>Add Event Tracking</a:t>
          </a:r>
          <a:endParaRPr lang="en-US" sz="3600" kern="1200" dirty="0">
            <a:solidFill>
              <a:schemeClr val="tx1"/>
            </a:solidFill>
          </a:endParaRPr>
        </a:p>
      </dsp:txBody>
      <dsp:txXfrm>
        <a:off x="2613232" y="108641"/>
        <a:ext cx="2698473" cy="1279992"/>
      </dsp:txXfrm>
    </dsp:sp>
    <dsp:sp modelId="{4EEFE2F9-8336-904C-A2A2-A0E5F9FEB033}">
      <dsp:nvSpPr>
        <dsp:cNvPr id="0" name=""/>
        <dsp:cNvSpPr/>
      </dsp:nvSpPr>
      <dsp:spPr>
        <a:xfrm>
          <a:off x="5221382" y="1563990"/>
          <a:ext cx="2836961" cy="1418480"/>
        </a:xfrm>
        <a:prstGeom prst="roundRect">
          <a:avLst/>
        </a:prstGeom>
        <a:noFill/>
        <a:ln>
          <a:solidFill>
            <a:schemeClr val="accent6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1"/>
              </a:solidFill>
            </a:rPr>
            <a:t>Collect Data</a:t>
          </a:r>
          <a:endParaRPr lang="en-US" sz="3600" kern="1200" dirty="0">
            <a:solidFill>
              <a:schemeClr val="tx1"/>
            </a:solidFill>
          </a:endParaRPr>
        </a:p>
      </dsp:txBody>
      <dsp:txXfrm>
        <a:off x="5290626" y="1633234"/>
        <a:ext cx="2698473" cy="1279992"/>
      </dsp:txXfrm>
    </dsp:sp>
    <dsp:sp modelId="{F12E8E92-8A84-E346-B365-F6415717746D}">
      <dsp:nvSpPr>
        <dsp:cNvPr id="0" name=""/>
        <dsp:cNvSpPr/>
      </dsp:nvSpPr>
      <dsp:spPr>
        <a:xfrm>
          <a:off x="2696319" y="3107390"/>
          <a:ext cx="2836961" cy="1418480"/>
        </a:xfrm>
        <a:prstGeom prst="roundRect">
          <a:avLst/>
        </a:prstGeom>
        <a:noFill/>
        <a:ln>
          <a:solidFill>
            <a:schemeClr val="accent6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1"/>
              </a:solidFill>
            </a:rPr>
            <a:t>Export data using API</a:t>
          </a:r>
          <a:endParaRPr lang="en-US" sz="3600" kern="1200" dirty="0">
            <a:solidFill>
              <a:schemeClr val="tx1"/>
            </a:solidFill>
          </a:endParaRPr>
        </a:p>
      </dsp:txBody>
      <dsp:txXfrm>
        <a:off x="2765563" y="3176634"/>
        <a:ext cx="2698473" cy="1279992"/>
      </dsp:txXfrm>
    </dsp:sp>
    <dsp:sp modelId="{1472F4AC-3BAC-9F4B-9345-F4FD5665D61B}">
      <dsp:nvSpPr>
        <dsp:cNvPr id="0" name=""/>
        <dsp:cNvSpPr/>
      </dsp:nvSpPr>
      <dsp:spPr>
        <a:xfrm>
          <a:off x="256971" y="1563979"/>
          <a:ext cx="2836961" cy="1418480"/>
        </a:xfrm>
        <a:prstGeom prst="roundRect">
          <a:avLst/>
        </a:prstGeom>
        <a:noFill/>
        <a:ln>
          <a:solidFill>
            <a:schemeClr val="accent6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1"/>
              </a:solidFill>
            </a:rPr>
            <a:t>Analyze Data</a:t>
          </a:r>
          <a:endParaRPr lang="en-US" sz="3600" kern="1200" dirty="0">
            <a:solidFill>
              <a:schemeClr val="tx1"/>
            </a:solidFill>
          </a:endParaRPr>
        </a:p>
      </dsp:txBody>
      <dsp:txXfrm>
        <a:off x="326215" y="1633223"/>
        <a:ext cx="2698473" cy="12799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2/8/12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2/8/12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2/8/12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2/8/12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2/8/12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2/8/12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2/8/12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2.wdp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hyperlink" Target="http://google.com/analytics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79911"/>
            <a:ext cx="7772400" cy="1620540"/>
          </a:xfrm>
        </p:spPr>
        <p:txBody>
          <a:bodyPr>
            <a:normAutofit fontScale="90000"/>
          </a:bodyPr>
          <a:lstStyle/>
          <a:p>
            <a:r>
              <a:rPr lang="en-US" dirty="0"/>
              <a:t>Discovering Digital Library User Behavior with Google Analytics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Kirk Hess</a:t>
            </a:r>
          </a:p>
          <a:p>
            <a:r>
              <a:rPr lang="en-US" sz="2400" dirty="0" smtClean="0"/>
              <a:t>University of Illinois Urbana-Champaign</a:t>
            </a:r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024876"/>
            <a:ext cx="1406507" cy="1587418"/>
            <a:chOff x="7073498" y="546182"/>
            <a:chExt cx="1406507" cy="158741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489728" y="1600200"/>
              <a:ext cx="622300" cy="5334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073498" y="546182"/>
              <a:ext cx="1406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4"/>
                  </a:solidFill>
                </a:rPr>
                <a:t>Hi #code4lib!</a:t>
              </a:r>
              <a:endParaRPr lang="en-US" dirty="0">
                <a:solidFill>
                  <a:schemeClr val="accent4"/>
                </a:solidFill>
              </a:endParaRPr>
            </a:p>
          </p:txBody>
        </p:sp>
        <p:cxnSp>
          <p:nvCxnSpPr>
            <p:cNvPr id="7" name="Straight Connector 6"/>
            <p:cNvCxnSpPr>
              <a:stCxn id="6" idx="2"/>
              <a:endCxn id="5" idx="0"/>
            </p:cNvCxnSpPr>
            <p:nvPr/>
          </p:nvCxnSpPr>
          <p:spPr>
            <a:xfrm>
              <a:off x="7776752" y="915514"/>
              <a:ext cx="24126" cy="6846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163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086" y="1781096"/>
            <a:ext cx="5593980" cy="4138789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993276" y="2394221"/>
            <a:ext cx="1406507" cy="1796779"/>
            <a:chOff x="7097624" y="788169"/>
            <a:chExt cx="1406507" cy="134543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489728" y="1600200"/>
              <a:ext cx="622300" cy="5334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097624" y="788169"/>
              <a:ext cx="1406507" cy="6913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4"/>
                  </a:solidFill>
                </a:rPr>
                <a:t>Chicago:</a:t>
              </a:r>
            </a:p>
            <a:p>
              <a:r>
                <a:rPr lang="en-US" dirty="0" smtClean="0">
                  <a:solidFill>
                    <a:schemeClr val="accent4"/>
                  </a:solidFill>
                </a:rPr>
                <a:t>Awful</a:t>
              </a:r>
              <a:r>
                <a:rPr lang="en-US" dirty="0" smtClean="0">
                  <a:solidFill>
                    <a:schemeClr val="accent4"/>
                  </a:solidFill>
                </a:rPr>
                <a:t>?</a:t>
              </a:r>
            </a:p>
            <a:p>
              <a:r>
                <a:rPr lang="en-US" dirty="0" smtClean="0">
                  <a:solidFill>
                    <a:schemeClr val="accent4"/>
                  </a:solidFill>
                </a:rPr>
                <a:t>Discuss</a:t>
              </a:r>
              <a:r>
                <a:rPr lang="en-US" dirty="0" smtClean="0">
                  <a:solidFill>
                    <a:schemeClr val="accent4"/>
                  </a:solidFill>
                </a:rPr>
                <a:t> </a:t>
              </a:r>
              <a:endParaRPr lang="en-US" dirty="0" smtClean="0">
                <a:solidFill>
                  <a:schemeClr val="accent4"/>
                </a:solidFill>
              </a:endParaRPr>
            </a:p>
          </p:txBody>
        </p:sp>
        <p:cxnSp>
          <p:nvCxnSpPr>
            <p:cNvPr id="8" name="Straight Connector 7"/>
            <p:cNvCxnSpPr>
              <a:stCxn id="7" idx="2"/>
              <a:endCxn id="6" idx="0"/>
            </p:cNvCxnSpPr>
            <p:nvPr/>
          </p:nvCxnSpPr>
          <p:spPr>
            <a:xfrm>
              <a:off x="7800878" y="1479560"/>
              <a:ext cx="0" cy="1206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68489"/>
            <a:ext cx="9144000" cy="1055077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9" idx="2"/>
            <a:endCxn id="4" idx="0"/>
          </p:cNvCxnSpPr>
          <p:nvPr/>
        </p:nvCxnSpPr>
        <p:spPr>
          <a:xfrm>
            <a:off x="4572000" y="1523566"/>
            <a:ext cx="1644076" cy="2575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710" y="4902200"/>
            <a:ext cx="50800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610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984186" y="447871"/>
            <a:ext cx="2836961" cy="1418480"/>
            <a:chOff x="2696319" y="3107390"/>
            <a:chExt cx="2836961" cy="1418480"/>
          </a:xfrm>
        </p:grpSpPr>
        <p:sp>
          <p:nvSpPr>
            <p:cNvPr id="9" name="Rounded Rectangle 8"/>
            <p:cNvSpPr/>
            <p:nvPr/>
          </p:nvSpPr>
          <p:spPr>
            <a:xfrm>
              <a:off x="2696319" y="3107390"/>
              <a:ext cx="2836961" cy="1418480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2765563" y="3176634"/>
              <a:ext cx="2698473" cy="12799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kern="1200" dirty="0" smtClean="0">
                  <a:solidFill>
                    <a:schemeClr val="tx1"/>
                  </a:solidFill>
                </a:rPr>
                <a:t>Export data using API</a:t>
              </a:r>
              <a:endParaRPr lang="en-US" sz="36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924592" y="2554111"/>
            <a:ext cx="695677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/>
              <a:t>Google Analytics API </a:t>
            </a:r>
            <a:endParaRPr lang="en-US" sz="3200" dirty="0" smtClean="0"/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Java </a:t>
            </a:r>
            <a:r>
              <a:rPr lang="en-US" sz="3200" dirty="0"/>
              <a:t>or Javascript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/>
              <a:t>Export any field into a database for further analysis</a:t>
            </a:r>
          </a:p>
        </p:txBody>
      </p:sp>
    </p:spTree>
    <p:extLst>
      <p:ext uri="{BB962C8B-B14F-4D97-AF65-F5344CB8AC3E}">
        <p14:creationId xmlns:p14="http://schemas.microsoft.com/office/powerpoint/2010/main" val="3512048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6111" y="536222"/>
            <a:ext cx="7845778" cy="5078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public class GoogleAnalyticsIngest {</a:t>
            </a:r>
          </a:p>
          <a:p>
            <a:endParaRPr lang="en-US" sz="1200" dirty="0">
              <a:solidFill>
                <a:srgbClr val="000000"/>
              </a:solidFill>
            </a:endParaRPr>
          </a:p>
          <a:p>
            <a:r>
              <a:rPr lang="en-US" sz="1200" dirty="0">
                <a:solidFill>
                  <a:srgbClr val="000000"/>
                </a:solidFill>
              </a:rPr>
              <a:t>  // Credentials for Client Login Authorization.</a:t>
            </a:r>
          </a:p>
          <a:p>
            <a:r>
              <a:rPr lang="en-US" sz="1200" dirty="0">
                <a:solidFill>
                  <a:srgbClr val="000000"/>
                </a:solidFill>
              </a:rPr>
              <a:t>  private static final String CLIENT_USERNAME = "kirk.hess@gmail.com";</a:t>
            </a:r>
          </a:p>
          <a:p>
            <a:r>
              <a:rPr lang="en-US" sz="1200" dirty="0">
                <a:solidFill>
                  <a:srgbClr val="000000"/>
                </a:solidFill>
              </a:rPr>
              <a:t>  private static final String CLIENT_PASS = "zzzzzzzz";</a:t>
            </a:r>
          </a:p>
          <a:p>
            <a:endParaRPr lang="en-US" sz="1200" dirty="0">
              <a:solidFill>
                <a:srgbClr val="000000"/>
              </a:solidFill>
            </a:endParaRPr>
          </a:p>
          <a:p>
            <a:r>
              <a:rPr lang="en-US" sz="1200" dirty="0">
                <a:solidFill>
                  <a:srgbClr val="000000"/>
                </a:solidFill>
              </a:rPr>
              <a:t>  // Table ID constant</a:t>
            </a:r>
          </a:p>
          <a:p>
            <a:r>
              <a:rPr lang="en-US" sz="1200" dirty="0">
                <a:solidFill>
                  <a:srgbClr val="000000"/>
                </a:solidFill>
              </a:rPr>
              <a:t>  private static final String TABLE_ID = "ga:12345678";</a:t>
            </a:r>
          </a:p>
          <a:p>
            <a:endParaRPr lang="en-US" sz="1200" dirty="0">
              <a:solidFill>
                <a:srgbClr val="000000"/>
              </a:solidFill>
            </a:endParaRPr>
          </a:p>
          <a:p>
            <a:r>
              <a:rPr lang="en-US" sz="1200" dirty="0">
                <a:solidFill>
                  <a:srgbClr val="000000"/>
                </a:solidFill>
              </a:rPr>
              <a:t>  public static void main(String args[]) {</a:t>
            </a:r>
          </a:p>
          <a:p>
            <a:r>
              <a:rPr lang="en-US" sz="1200" dirty="0">
                <a:solidFill>
                  <a:srgbClr val="000000"/>
                </a:solidFill>
              </a:rPr>
              <a:t>    try {</a:t>
            </a:r>
          </a:p>
          <a:p>
            <a:r>
              <a:rPr lang="en-US" sz="1200" dirty="0">
                <a:solidFill>
                  <a:srgbClr val="000000"/>
                </a:solidFill>
              </a:rPr>
              <a:t>      // Service Object to work with the Google Analytics Data Export API.</a:t>
            </a:r>
          </a:p>
          <a:p>
            <a:r>
              <a:rPr lang="en-US" sz="1200" dirty="0">
                <a:solidFill>
                  <a:srgbClr val="000000"/>
                </a:solidFill>
              </a:rPr>
              <a:t>      AnalyticsService analyticsService = new AnalyticsService("gaExportAPI_acctSample_v2.0");</a:t>
            </a:r>
          </a:p>
          <a:p>
            <a:endParaRPr lang="en-US" sz="1200" dirty="0">
              <a:solidFill>
                <a:srgbClr val="000000"/>
              </a:solidFill>
            </a:endParaRPr>
          </a:p>
          <a:p>
            <a:r>
              <a:rPr lang="en-US" sz="1200" dirty="0">
                <a:solidFill>
                  <a:srgbClr val="000000"/>
                </a:solidFill>
              </a:rPr>
              <a:t>      // Client Login Authorization.</a:t>
            </a:r>
          </a:p>
          <a:p>
            <a:r>
              <a:rPr lang="en-US" sz="1200" dirty="0">
                <a:solidFill>
                  <a:srgbClr val="000000"/>
                </a:solidFill>
              </a:rPr>
              <a:t>      analyticsService.setUserCredentials(CLIENT_USERNAME, CLIENT_PASS);</a:t>
            </a:r>
          </a:p>
          <a:p>
            <a:endParaRPr lang="en-US" sz="1200" dirty="0">
              <a:solidFill>
                <a:srgbClr val="000000"/>
              </a:solidFill>
            </a:endParaRPr>
          </a:p>
          <a:p>
            <a:r>
              <a:rPr lang="en-US" sz="1200" dirty="0">
                <a:solidFill>
                  <a:srgbClr val="000000"/>
                </a:solidFill>
              </a:rPr>
              <a:t>      // Get data from the Account Feed.</a:t>
            </a:r>
          </a:p>
          <a:p>
            <a:r>
              <a:rPr lang="en-US" sz="1200" dirty="0">
                <a:solidFill>
                  <a:srgbClr val="000000"/>
                </a:solidFill>
              </a:rPr>
              <a:t>      getAccountFeed(analyticsService);</a:t>
            </a:r>
          </a:p>
          <a:p>
            <a:endParaRPr lang="en-US" sz="1200" dirty="0">
              <a:solidFill>
                <a:srgbClr val="000000"/>
              </a:solidFill>
            </a:endParaRPr>
          </a:p>
          <a:p>
            <a:r>
              <a:rPr lang="en-US" sz="1200" dirty="0">
                <a:solidFill>
                  <a:srgbClr val="000000"/>
                </a:solidFill>
              </a:rPr>
              <a:t>      // Access the Data Feed if the Table Id has been set.</a:t>
            </a:r>
          </a:p>
          <a:p>
            <a:r>
              <a:rPr lang="en-US" sz="1200" dirty="0">
                <a:solidFill>
                  <a:srgbClr val="000000"/>
                </a:solidFill>
              </a:rPr>
              <a:t>      if (!TABLE_ID.isEmpty()) {</a:t>
            </a:r>
          </a:p>
          <a:p>
            <a:endParaRPr lang="en-US" sz="1200" dirty="0">
              <a:solidFill>
                <a:srgbClr val="000000"/>
              </a:solidFill>
            </a:endParaRPr>
          </a:p>
          <a:p>
            <a:r>
              <a:rPr lang="en-US" sz="1200" dirty="0">
                <a:solidFill>
                  <a:srgbClr val="000000"/>
                </a:solidFill>
              </a:rPr>
              <a:t>          // Get profile data from the Data Feed.</a:t>
            </a:r>
          </a:p>
          <a:p>
            <a:r>
              <a:rPr lang="en-US" sz="1200" dirty="0">
                <a:solidFill>
                  <a:srgbClr val="000000"/>
                </a:solidFill>
              </a:rPr>
              <a:t>          getDataFeed(</a:t>
            </a:r>
            <a:r>
              <a:rPr lang="en-US" sz="1200" dirty="0" err="1">
                <a:solidFill>
                  <a:srgbClr val="000000"/>
                </a:solidFill>
              </a:rPr>
              <a:t>analyticsService</a:t>
            </a:r>
            <a:r>
              <a:rPr lang="en-US" sz="1200" dirty="0" smtClean="0">
                <a:solidFill>
                  <a:srgbClr val="000000"/>
                </a:solidFill>
              </a:rPr>
              <a:t>); </a:t>
            </a:r>
          </a:p>
          <a:p>
            <a:r>
              <a:rPr lang="en-US" sz="1200" dirty="0">
                <a:solidFill>
                  <a:srgbClr val="000000"/>
                </a:solidFill>
              </a:rPr>
              <a:t>	...</a:t>
            </a:r>
          </a:p>
          <a:p>
            <a:r>
              <a:rPr lang="en-US" sz="1200" dirty="0">
                <a:solidFill>
                  <a:srgbClr val="000000"/>
                </a:solidFill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654118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084275" y="222093"/>
            <a:ext cx="2836961" cy="1418480"/>
            <a:chOff x="256971" y="1563979"/>
            <a:chExt cx="2836961" cy="1418480"/>
          </a:xfrm>
        </p:grpSpPr>
        <p:sp>
          <p:nvSpPr>
            <p:cNvPr id="5" name="Rounded Rectangle 4"/>
            <p:cNvSpPr/>
            <p:nvPr/>
          </p:nvSpPr>
          <p:spPr>
            <a:xfrm>
              <a:off x="256971" y="1563979"/>
              <a:ext cx="2836961" cy="1418480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/>
            <p:nvPr/>
          </p:nvSpPr>
          <p:spPr>
            <a:xfrm>
              <a:off x="326215" y="1633223"/>
              <a:ext cx="2698473" cy="12799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kern="1200" dirty="0" smtClean="0">
                  <a:solidFill>
                    <a:schemeClr val="tx1"/>
                  </a:solidFill>
                </a:rPr>
                <a:t>Analyze Data</a:t>
              </a:r>
              <a:endParaRPr lang="en-US" sz="36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975556"/>
            <a:ext cx="8229600" cy="4150607"/>
          </a:xfrm>
        </p:spPr>
        <p:txBody>
          <a:bodyPr/>
          <a:lstStyle/>
          <a:p>
            <a:pPr marL="857250" indent="-857250">
              <a:buFont typeface="Arial"/>
              <a:buChar char="•"/>
            </a:pPr>
            <a:r>
              <a:rPr lang="en-US" dirty="0"/>
              <a:t>Which items are popular?</a:t>
            </a:r>
          </a:p>
          <a:p>
            <a:pPr marL="857250" indent="-857250">
              <a:buFont typeface="Arial"/>
              <a:buChar char="•"/>
            </a:pPr>
            <a:r>
              <a:rPr lang="en-US" dirty="0"/>
              <a:t>How many times was an item viewed?</a:t>
            </a:r>
          </a:p>
          <a:p>
            <a:pPr marL="857250" indent="-857250">
              <a:buFont typeface="Arial"/>
              <a:buChar char="•"/>
            </a:pPr>
            <a:r>
              <a:rPr lang="en-US" dirty="0"/>
              <a:t>Downloaded?</a:t>
            </a:r>
          </a:p>
          <a:p>
            <a:pPr marL="857250" indent="-857250">
              <a:buFont typeface="Arial"/>
              <a:buChar char="•"/>
            </a:pPr>
            <a:r>
              <a:rPr lang="en-US" dirty="0"/>
              <a:t>Effective Collection Size</a:t>
            </a:r>
          </a:p>
        </p:txBody>
      </p:sp>
    </p:spTree>
    <p:extLst>
      <p:ext uri="{BB962C8B-B14F-4D97-AF65-F5344CB8AC3E}">
        <p14:creationId xmlns:p14="http://schemas.microsoft.com/office/powerpoint/2010/main" val="967798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110" y="274638"/>
            <a:ext cx="6767689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19</a:t>
            </a:r>
            <a:r>
              <a:rPr lang="en-US" sz="3200" baseline="30000" dirty="0" smtClean="0"/>
              <a:t>th</a:t>
            </a:r>
            <a:r>
              <a:rPr lang="en-US" sz="3200" dirty="0" smtClean="0"/>
              <a:t> Century British Novels Collection:</a:t>
            </a:r>
            <a:br>
              <a:rPr lang="en-US" sz="3200" dirty="0" smtClean="0"/>
            </a:br>
            <a:r>
              <a:rPr lang="en-US" sz="3200" dirty="0" smtClean="0"/>
              <a:t>Events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8380793"/>
              </p:ext>
            </p:extLst>
          </p:nvPr>
        </p:nvGraphicFramePr>
        <p:xfrm>
          <a:off x="457200" y="1600200"/>
          <a:ext cx="8229600" cy="49473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688667" y="6126163"/>
            <a:ext cx="8043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7808</a:t>
            </a:r>
            <a:endParaRPr 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5926667" y="2384778"/>
            <a:ext cx="2215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Most items are never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435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site design</a:t>
            </a:r>
          </a:p>
          <a:p>
            <a:r>
              <a:rPr lang="en-US" dirty="0" smtClean="0"/>
              <a:t>Change search weighting</a:t>
            </a:r>
          </a:p>
          <a:p>
            <a:pPr lvl="1"/>
            <a:r>
              <a:rPr lang="en-US" dirty="0" smtClean="0"/>
              <a:t>Allow users to sort by popularity</a:t>
            </a:r>
          </a:p>
          <a:p>
            <a:pPr lvl="1"/>
            <a:r>
              <a:rPr lang="en-US" dirty="0" smtClean="0"/>
              <a:t>Recommender system</a:t>
            </a:r>
            <a:endParaRPr lang="en-US" dirty="0" smtClean="0"/>
          </a:p>
          <a:p>
            <a:r>
              <a:rPr lang="en-US" dirty="0" smtClean="0"/>
              <a:t>Add new </a:t>
            </a:r>
            <a:r>
              <a:rPr lang="en-US" dirty="0" smtClean="0"/>
              <a:t>tracking/new repositories</a:t>
            </a:r>
            <a:endParaRPr lang="en-US" dirty="0" smtClean="0"/>
          </a:p>
          <a:p>
            <a:r>
              <a:rPr lang="en-US" dirty="0" smtClean="0"/>
              <a:t>Analyze </a:t>
            </a:r>
            <a:r>
              <a:rPr lang="en-US" dirty="0" err="1" smtClean="0"/>
              <a:t>webstats</a:t>
            </a:r>
            <a:endParaRPr lang="en-US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38397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7445" y="2060222"/>
            <a:ext cx="82126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Code: </a:t>
            </a:r>
            <a:br>
              <a:rPr lang="en-US" sz="3200" dirty="0"/>
            </a:br>
            <a:r>
              <a:rPr lang="en-US" sz="2400" dirty="0"/>
              <a:t>https://</a:t>
            </a: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kirkhess</a:t>
            </a:r>
            <a:r>
              <a:rPr lang="en-US" sz="2400" dirty="0"/>
              <a:t>/Google-Analytics-Event-Analysis</a:t>
            </a:r>
          </a:p>
        </p:txBody>
      </p:sp>
    </p:spTree>
    <p:extLst>
      <p:ext uri="{BB962C8B-B14F-4D97-AF65-F5344CB8AC3E}">
        <p14:creationId xmlns:p14="http://schemas.microsoft.com/office/powerpoint/2010/main" val="2762204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8053744"/>
              </p:ext>
            </p:extLst>
          </p:nvPr>
        </p:nvGraphicFramePr>
        <p:xfrm>
          <a:off x="457200" y="1381727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192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Google Analytics?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57200" y="4765439"/>
            <a:ext cx="1406507" cy="1587418"/>
            <a:chOff x="7073498" y="546182"/>
            <a:chExt cx="1406507" cy="1587418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489728" y="1600200"/>
              <a:ext cx="622300" cy="53340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7073498" y="546182"/>
              <a:ext cx="1406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4"/>
                  </a:solidFill>
                </a:rPr>
                <a:t>AWStats++</a:t>
              </a:r>
              <a:endParaRPr lang="en-US" dirty="0">
                <a:solidFill>
                  <a:schemeClr val="accent4"/>
                </a:solidFill>
              </a:endParaRPr>
            </a:p>
          </p:txBody>
        </p:sp>
        <p:cxnSp>
          <p:nvCxnSpPr>
            <p:cNvPr id="14" name="Straight Connector 13"/>
            <p:cNvCxnSpPr>
              <a:stCxn id="13" idx="2"/>
              <a:endCxn id="12" idx="0"/>
            </p:cNvCxnSpPr>
            <p:nvPr/>
          </p:nvCxnSpPr>
          <p:spPr>
            <a:xfrm>
              <a:off x="7776752" y="915514"/>
              <a:ext cx="24126" cy="6846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2012891" y="1813173"/>
            <a:ext cx="6262284" cy="3539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u="sng" dirty="0" smtClean="0">
                <a:hlinkClick r:id="rId4"/>
              </a:rPr>
              <a:t>http</a:t>
            </a:r>
            <a:r>
              <a:rPr lang="en-US" sz="2800" u="sng" dirty="0">
                <a:hlinkClick r:id="rId4"/>
              </a:rPr>
              <a:t>://google.com/analytics/</a:t>
            </a:r>
            <a:r>
              <a:rPr lang="en-US" sz="2800" dirty="0"/>
              <a:t> </a:t>
            </a:r>
          </a:p>
          <a:p>
            <a:r>
              <a:rPr lang="en-US" sz="2800" dirty="0"/>
              <a:t>JavaScript-</a:t>
            </a:r>
            <a:r>
              <a:rPr lang="en-US" sz="2800" dirty="0" smtClean="0"/>
              <a:t>based</a:t>
            </a:r>
            <a:endParaRPr lang="en-US" sz="2800" dirty="0"/>
          </a:p>
          <a:p>
            <a:r>
              <a:rPr lang="en-US" sz="2800" dirty="0"/>
              <a:t>Small tracking image (visible via Firebug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= mostly users not bots</a:t>
            </a:r>
            <a:endParaRPr lang="en-US" sz="2800" dirty="0"/>
          </a:p>
          <a:p>
            <a:r>
              <a:rPr lang="en-US" sz="2800" dirty="0"/>
              <a:t>Works across </a:t>
            </a:r>
            <a:r>
              <a:rPr lang="en-US" sz="2800" dirty="0" smtClean="0"/>
              <a:t>domains</a:t>
            </a:r>
          </a:p>
          <a:p>
            <a:r>
              <a:rPr lang="en-US" sz="2800" dirty="0" smtClean="0"/>
              <a:t>Easy to integrate with existing systems</a:t>
            </a:r>
          </a:p>
          <a:p>
            <a:r>
              <a:rPr lang="en-US" sz="2800" dirty="0" smtClean="0"/>
              <a:t>Low cost</a:t>
            </a:r>
          </a:p>
          <a:p>
            <a:r>
              <a:rPr lang="en-US" sz="2800" dirty="0" smtClean="0"/>
              <a:t>API</a:t>
            </a:r>
            <a:endParaRPr lang="en-US" sz="28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7514749" y="643970"/>
            <a:ext cx="1406507" cy="1587418"/>
            <a:chOff x="7097624" y="546182"/>
            <a:chExt cx="1406507" cy="1587418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7489728" y="1600200"/>
              <a:ext cx="622300" cy="53340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7097624" y="546182"/>
              <a:ext cx="1406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4"/>
                  </a:solidFill>
                </a:rPr>
                <a:t>Urchin--</a:t>
              </a:r>
              <a:endParaRPr lang="en-US" dirty="0">
                <a:solidFill>
                  <a:schemeClr val="accent4"/>
                </a:solidFill>
              </a:endParaRPr>
            </a:p>
          </p:txBody>
        </p:sp>
        <p:cxnSp>
          <p:nvCxnSpPr>
            <p:cNvPr id="19" name="Straight Connector 18"/>
            <p:cNvCxnSpPr>
              <a:stCxn id="18" idx="2"/>
              <a:endCxn id="17" idx="0"/>
            </p:cNvCxnSpPr>
            <p:nvPr/>
          </p:nvCxnSpPr>
          <p:spPr>
            <a:xfrm>
              <a:off x="7800878" y="915514"/>
              <a:ext cx="0" cy="6846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5398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53519" y="979098"/>
            <a:ext cx="2836961" cy="1418480"/>
            <a:chOff x="2543988" y="39397"/>
            <a:chExt cx="2836961" cy="1418480"/>
          </a:xfrm>
        </p:grpSpPr>
        <p:sp>
          <p:nvSpPr>
            <p:cNvPr id="5" name="Rounded Rectangle 4"/>
            <p:cNvSpPr/>
            <p:nvPr/>
          </p:nvSpPr>
          <p:spPr>
            <a:xfrm>
              <a:off x="2543988" y="39397"/>
              <a:ext cx="2836961" cy="1418480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/>
            <p:nvPr/>
          </p:nvSpPr>
          <p:spPr>
            <a:xfrm>
              <a:off x="2613232" y="108641"/>
              <a:ext cx="2698473" cy="12799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kern="1200" dirty="0" smtClean="0">
                  <a:solidFill>
                    <a:schemeClr val="tx1"/>
                  </a:solidFill>
                </a:rPr>
                <a:t>Add Tracking</a:t>
              </a:r>
              <a:endParaRPr lang="en-US" sz="36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95564" y="4273876"/>
            <a:ext cx="3178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Tracker Code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626026" y="4273876"/>
            <a:ext cx="19936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jQuery: Event Injection</a:t>
            </a:r>
            <a:endParaRPr lang="en-US" sz="2400" dirty="0"/>
          </a:p>
        </p:txBody>
      </p:sp>
      <p:cxnSp>
        <p:nvCxnSpPr>
          <p:cNvPr id="19" name="Straight Connector 18"/>
          <p:cNvCxnSpPr>
            <a:stCxn id="5" idx="2"/>
            <a:endCxn id="11" idx="0"/>
          </p:cNvCxnSpPr>
          <p:nvPr/>
        </p:nvCxnSpPr>
        <p:spPr>
          <a:xfrm flipH="1">
            <a:off x="2684853" y="2397578"/>
            <a:ext cx="1887147" cy="18762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0"/>
            <a:endCxn id="5" idx="2"/>
          </p:cNvCxnSpPr>
          <p:nvPr/>
        </p:nvCxnSpPr>
        <p:spPr>
          <a:xfrm flipH="1" flipV="1">
            <a:off x="4572000" y="2397578"/>
            <a:ext cx="2050871" cy="18762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059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3778" y="1439334"/>
            <a:ext cx="754944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&lt;script type="text/javascript"&gt;</a:t>
            </a:r>
          </a:p>
          <a:p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  var _gaq = _gaq || [];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_gaq.push(['_setAccount', 'UA</a:t>
            </a:r>
            <a:r>
              <a:rPr lang="en-US" sz="1400" dirty="0" smtClean="0">
                <a:solidFill>
                  <a:srgbClr val="000000"/>
                </a:solidFill>
              </a:rPr>
              <a:t>-XXXXXXXX-</a:t>
            </a:r>
            <a:r>
              <a:rPr lang="en-US" sz="1400" dirty="0">
                <a:solidFill>
                  <a:srgbClr val="000000"/>
                </a:solidFill>
              </a:rPr>
              <a:t>1']);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_gaq.push(['_setAllowLinker', true]);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_gaq.push(['_setDomainName', 'illinoisharvest.grainger.uiuc.edu']);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_gaq.push(['_setAllowHash', false]);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_gaq.push(['_trackPageview']);</a:t>
            </a:r>
          </a:p>
          <a:p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  (function() {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var ga = document.createElement('script'); ga.type = 'text/javascript'; ga.async = true;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ga.src = ('https:' == document.location.protocol ? 'https://ssl' : 'http://www') + '.google-analytics.com/ga.js';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  var s = document.getElementsByTagName('script')[0]; s.parentNode.insertBefore(ga, s);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 })();</a:t>
            </a:r>
          </a:p>
          <a:p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&lt;/script&gt;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0778" y="522111"/>
            <a:ext cx="5517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Examples: Tracking code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658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8778" y="98778"/>
            <a:ext cx="7007523" cy="6555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&lt;script type="text/javascript"&gt;</a:t>
            </a:r>
          </a:p>
          <a:p>
            <a:r>
              <a:rPr lang="en-US" sz="1200" dirty="0">
                <a:solidFill>
                  <a:srgbClr val="000000"/>
                </a:solidFill>
              </a:rPr>
              <a:t>if (typeof jQuery != 'undefined') {</a:t>
            </a:r>
          </a:p>
          <a:p>
            <a:r>
              <a:rPr lang="en-US" sz="1200" dirty="0">
                <a:solidFill>
                  <a:srgbClr val="000000"/>
                </a:solidFill>
              </a:rPr>
              <a:t>    jQuery(document).ready(function($) {</a:t>
            </a:r>
          </a:p>
          <a:p>
            <a:r>
              <a:rPr lang="en-US" sz="1200" dirty="0">
                <a:solidFill>
                  <a:srgbClr val="000000"/>
                </a:solidFill>
              </a:rPr>
              <a:t>        var filetypes = /\.(pdf|txt|dijv|xml)$/i;</a:t>
            </a:r>
          </a:p>
          <a:p>
            <a:r>
              <a:rPr lang="en-US" sz="1200" dirty="0">
                <a:solidFill>
                  <a:srgbClr val="000000"/>
                </a:solidFill>
              </a:rPr>
              <a:t>        var baseHref = '';</a:t>
            </a:r>
          </a:p>
          <a:p>
            <a:r>
              <a:rPr lang="en-US" sz="1200" dirty="0">
                <a:solidFill>
                  <a:srgbClr val="000000"/>
                </a:solidFill>
              </a:rPr>
              <a:t>        if (jQuery('base').attr('href') != undefined)</a:t>
            </a:r>
          </a:p>
          <a:p>
            <a:r>
              <a:rPr lang="en-US" sz="1200" dirty="0">
                <a:solidFill>
                  <a:srgbClr val="000000"/>
                </a:solidFill>
              </a:rPr>
              <a:t>            baseHref = jQuery('base').attr('href');</a:t>
            </a:r>
          </a:p>
          <a:p>
            <a:r>
              <a:rPr lang="en-US" sz="1200" dirty="0">
                <a:solidFill>
                  <a:srgbClr val="000000"/>
                </a:solidFill>
              </a:rPr>
              <a:t>        jQuery('a').each(function() {</a:t>
            </a:r>
          </a:p>
          <a:p>
            <a:r>
              <a:rPr lang="en-US" sz="1200" dirty="0">
                <a:solidFill>
                  <a:srgbClr val="000000"/>
                </a:solidFill>
              </a:rPr>
              <a:t>            var href = jQuery(this).attr('href');</a:t>
            </a:r>
          </a:p>
          <a:p>
            <a:r>
              <a:rPr lang="en-US" sz="1200" dirty="0">
                <a:solidFill>
                  <a:srgbClr val="000000"/>
                </a:solidFill>
              </a:rPr>
              <a:t>            if (href &amp;&amp; (href.match(/^https?\:/i)) &amp;&amp; (!href.match(document.domain))) {</a:t>
            </a:r>
          </a:p>
          <a:p>
            <a:r>
              <a:rPr lang="en-US" sz="1200" dirty="0">
                <a:solidFill>
                  <a:srgbClr val="000000"/>
                </a:solidFill>
              </a:rPr>
              <a:t>                jQuery(this).click(function() {                    </a:t>
            </a:r>
          </a:p>
          <a:p>
            <a:r>
              <a:rPr lang="en-US" sz="1200" dirty="0">
                <a:solidFill>
                  <a:srgbClr val="000000"/>
                </a:solidFill>
              </a:rPr>
              <a:t>                    var extLink = href.replace(/^https?\:\/\//i, '');</a:t>
            </a:r>
          </a:p>
          <a:p>
            <a:r>
              <a:rPr lang="en-US" sz="1200" dirty="0">
                <a:solidFill>
                  <a:srgbClr val="000000"/>
                </a:solidFill>
              </a:rPr>
              <a:t>                    _gaq.push(['_link', href]);</a:t>
            </a:r>
          </a:p>
          <a:p>
            <a:r>
              <a:rPr lang="en-US" sz="1200" dirty="0">
                <a:solidFill>
                  <a:srgbClr val="000000"/>
                </a:solidFill>
              </a:rPr>
              <a:t>                    _gaq.push(['_trackEvent', 'External', 'Click', extLink]);</a:t>
            </a:r>
          </a:p>
          <a:p>
            <a:r>
              <a:rPr lang="en-US" sz="1200" dirty="0">
                <a:solidFill>
                  <a:srgbClr val="000000"/>
                </a:solidFill>
              </a:rPr>
              <a:t>                    if (jQuery(this).attr('target') != undefined &amp;&amp; jQuery(this).attr('target').toLowerCase() != '_blank') {</a:t>
            </a:r>
          </a:p>
          <a:p>
            <a:r>
              <a:rPr lang="en-US" sz="1200" dirty="0">
                <a:solidFill>
                  <a:srgbClr val="000000"/>
                </a:solidFill>
              </a:rPr>
              <a:t>                        setTimeout(function() { location.href = href; }, 200);</a:t>
            </a:r>
          </a:p>
          <a:p>
            <a:r>
              <a:rPr lang="en-US" sz="1200" dirty="0">
                <a:solidFill>
                  <a:srgbClr val="000000"/>
                </a:solidFill>
              </a:rPr>
              <a:t>                        return false;</a:t>
            </a:r>
          </a:p>
          <a:p>
            <a:r>
              <a:rPr lang="en-US" sz="1200" dirty="0">
                <a:solidFill>
                  <a:srgbClr val="000000"/>
                </a:solidFill>
              </a:rPr>
              <a:t>                    }</a:t>
            </a:r>
          </a:p>
          <a:p>
            <a:r>
              <a:rPr lang="en-US" sz="1200" dirty="0">
                <a:solidFill>
                  <a:srgbClr val="000000"/>
                </a:solidFill>
              </a:rPr>
              <a:t>                });</a:t>
            </a:r>
          </a:p>
          <a:p>
            <a:r>
              <a:rPr lang="en-US" sz="1200" dirty="0">
                <a:solidFill>
                  <a:srgbClr val="000000"/>
                </a:solidFill>
              </a:rPr>
              <a:t>            }</a:t>
            </a:r>
          </a:p>
          <a:p>
            <a:r>
              <a:rPr lang="en-US" sz="1200" dirty="0">
                <a:solidFill>
                  <a:srgbClr val="000000"/>
                </a:solidFill>
              </a:rPr>
              <a:t>            else if (href &amp;&amp; href.match(filetypes)) {</a:t>
            </a:r>
          </a:p>
          <a:p>
            <a:r>
              <a:rPr lang="en-US" sz="1200" dirty="0">
                <a:solidFill>
                  <a:srgbClr val="000000"/>
                </a:solidFill>
              </a:rPr>
              <a:t>                jQuery(this).click(function() {</a:t>
            </a:r>
          </a:p>
          <a:p>
            <a:r>
              <a:rPr lang="en-US" sz="1200" dirty="0">
                <a:solidFill>
                  <a:srgbClr val="000000"/>
                </a:solidFill>
              </a:rPr>
              <a:t>                    var extension = (/[.]/.exec(href)) ? /[^.]+$/.exec(href) : undefined;</a:t>
            </a:r>
          </a:p>
          <a:p>
            <a:r>
              <a:rPr lang="en-US" sz="1200" dirty="0">
                <a:solidFill>
                  <a:srgbClr val="000000"/>
                </a:solidFill>
              </a:rPr>
              <a:t>                    var filePath = href;</a:t>
            </a:r>
          </a:p>
          <a:p>
            <a:r>
              <a:rPr lang="en-US" sz="1200" dirty="0">
                <a:solidFill>
                  <a:srgbClr val="000000"/>
                </a:solidFill>
              </a:rPr>
              <a:t>                    _gaq.push(['_trackEvent', 'Download', 'Click-' + extension, filePath]);</a:t>
            </a:r>
          </a:p>
          <a:p>
            <a:r>
              <a:rPr lang="en-US" sz="1200" dirty="0">
                <a:solidFill>
                  <a:srgbClr val="000000"/>
                </a:solidFill>
              </a:rPr>
              <a:t>                    if (jQuery(this).attr('target') != undefined &amp;&amp; jQuery(this).attr('target').toLowerCase() != '_blank') {</a:t>
            </a:r>
          </a:p>
          <a:p>
            <a:r>
              <a:rPr lang="en-US" sz="1200" dirty="0">
                <a:solidFill>
                  <a:srgbClr val="000000"/>
                </a:solidFill>
              </a:rPr>
              <a:t>                        setTimeout(function() { location.href = baseHref + href; }, 200);</a:t>
            </a:r>
          </a:p>
          <a:p>
            <a:r>
              <a:rPr lang="en-US" sz="1200" dirty="0">
                <a:solidFill>
                  <a:srgbClr val="000000"/>
                </a:solidFill>
              </a:rPr>
              <a:t>                        return false;</a:t>
            </a:r>
          </a:p>
          <a:p>
            <a:r>
              <a:rPr lang="en-US" sz="1200" dirty="0">
                <a:solidFill>
                  <a:srgbClr val="000000"/>
                </a:solidFill>
              </a:rPr>
              <a:t>                    }</a:t>
            </a:r>
          </a:p>
          <a:p>
            <a:r>
              <a:rPr lang="en-US" sz="1200" dirty="0">
                <a:solidFill>
                  <a:srgbClr val="000000"/>
                </a:solidFill>
              </a:rPr>
              <a:t>                });</a:t>
            </a:r>
          </a:p>
          <a:p>
            <a:r>
              <a:rPr lang="en-US" sz="1200" dirty="0">
                <a:solidFill>
                  <a:srgbClr val="000000"/>
                </a:solidFill>
              </a:rPr>
              <a:t>            }</a:t>
            </a:r>
          </a:p>
          <a:p>
            <a:r>
              <a:rPr lang="en-US" sz="1200" dirty="0">
                <a:solidFill>
                  <a:srgbClr val="000000"/>
                </a:solidFill>
              </a:rPr>
              <a:t>        });</a:t>
            </a:r>
          </a:p>
          <a:p>
            <a:r>
              <a:rPr lang="en-US" sz="1200" dirty="0">
                <a:solidFill>
                  <a:srgbClr val="000000"/>
                </a:solidFill>
              </a:rPr>
              <a:t>    });</a:t>
            </a:r>
          </a:p>
          <a:p>
            <a:r>
              <a:rPr lang="en-US" sz="1200" dirty="0">
                <a:solidFill>
                  <a:srgbClr val="000000"/>
                </a:solidFill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</a:rPr>
              <a:t>&lt;/script&gt;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62779" y="409222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jQuery: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Push event code on to any </a:t>
            </a:r>
            <a:r>
              <a:rPr lang="en-US" dirty="0" smtClean="0">
                <a:solidFill>
                  <a:srgbClr val="000000"/>
                </a:solidFill>
              </a:rPr>
              <a:t>links</a:t>
            </a:r>
          </a:p>
          <a:p>
            <a:r>
              <a:rPr lang="en-US" sz="1200" dirty="0">
                <a:solidFill>
                  <a:srgbClr val="000000"/>
                </a:solidFill>
              </a:rPr>
              <a:t>https://</a:t>
            </a:r>
            <a:r>
              <a:rPr lang="en-US" sz="1200" dirty="0" err="1">
                <a:solidFill>
                  <a:srgbClr val="000000"/>
                </a:solidFill>
              </a:rPr>
              <a:t>github.com</a:t>
            </a:r>
            <a:r>
              <a:rPr lang="en-US" sz="1200" dirty="0">
                <a:solidFill>
                  <a:srgbClr val="000000"/>
                </a:solidFill>
              </a:rPr>
              <a:t>/</a:t>
            </a:r>
            <a:r>
              <a:rPr lang="en-US" sz="1200" dirty="0" err="1">
                <a:solidFill>
                  <a:srgbClr val="000000"/>
                </a:solidFill>
              </a:rPr>
              <a:t>kirkhess</a:t>
            </a:r>
            <a:r>
              <a:rPr lang="en-US" sz="1200" dirty="0">
                <a:solidFill>
                  <a:srgbClr val="000000"/>
                </a:solidFill>
              </a:rPr>
              <a:t>/Google-Analytics-Event-Analysis</a:t>
            </a:r>
            <a:endParaRPr lang="en-US" sz="12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306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53520" y="426591"/>
            <a:ext cx="2836961" cy="1418480"/>
            <a:chOff x="5221382" y="1563990"/>
            <a:chExt cx="2836961" cy="1418480"/>
          </a:xfrm>
        </p:grpSpPr>
        <p:sp>
          <p:nvSpPr>
            <p:cNvPr id="5" name="Rounded Rectangle 4"/>
            <p:cNvSpPr/>
            <p:nvPr/>
          </p:nvSpPr>
          <p:spPr>
            <a:xfrm>
              <a:off x="5221382" y="1563990"/>
              <a:ext cx="2836961" cy="1418480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/>
            <p:nvPr/>
          </p:nvSpPr>
          <p:spPr>
            <a:xfrm>
              <a:off x="5290626" y="1633234"/>
              <a:ext cx="2698473" cy="12799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kern="1200" dirty="0" smtClean="0">
                  <a:solidFill>
                    <a:schemeClr val="tx1"/>
                  </a:solidFill>
                </a:rPr>
                <a:t>Collect Data</a:t>
              </a:r>
              <a:endParaRPr lang="en-US" sz="36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42215" y="3406242"/>
            <a:ext cx="1406507" cy="1587418"/>
            <a:chOff x="7097624" y="546182"/>
            <a:chExt cx="1406507" cy="158741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489728" y="1600200"/>
              <a:ext cx="622300" cy="5334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7097624" y="546182"/>
              <a:ext cx="140650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4"/>
                  </a:solidFill>
                </a:rPr>
                <a:t>A few months later…</a:t>
              </a:r>
              <a:endParaRPr lang="en-US" dirty="0">
                <a:solidFill>
                  <a:schemeClr val="accent4"/>
                </a:solidFill>
              </a:endParaRPr>
            </a:p>
          </p:txBody>
        </p:sp>
        <p:cxnSp>
          <p:nvCxnSpPr>
            <p:cNvPr id="10" name="Straight Connector 9"/>
            <p:cNvCxnSpPr>
              <a:stCxn id="9" idx="2"/>
              <a:endCxn id="8" idx="0"/>
            </p:cNvCxnSpPr>
            <p:nvPr/>
          </p:nvCxnSpPr>
          <p:spPr>
            <a:xfrm>
              <a:off x="7800878" y="1469512"/>
              <a:ext cx="0" cy="1306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4711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01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963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Analytics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Heat Map</a:t>
            </a:r>
          </a:p>
          <a:p>
            <a:r>
              <a:rPr lang="en-US" dirty="0" smtClean="0"/>
              <a:t>Content Drill Down</a:t>
            </a:r>
          </a:p>
          <a:p>
            <a:r>
              <a:rPr lang="en-US" dirty="0" smtClean="0"/>
              <a:t>Visitor Flow</a:t>
            </a:r>
          </a:p>
          <a:p>
            <a:r>
              <a:rPr lang="en-US" dirty="0" smtClean="0"/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3937651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430</TotalTime>
  <Words>1032</Words>
  <Application>Microsoft Macintosh PowerPoint</Application>
  <PresentationFormat>On-screen Show (4:3)</PresentationFormat>
  <Paragraphs>134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 Black </vt:lpstr>
      <vt:lpstr>Discovering Digital Library User Behavior with Google Analytics </vt:lpstr>
      <vt:lpstr>PowerPoint Presentation</vt:lpstr>
      <vt:lpstr>Why Google Analytics?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Google Analytics Interface</vt:lpstr>
      <vt:lpstr>PowerPoint Presentation</vt:lpstr>
      <vt:lpstr>PowerPoint Presentation</vt:lpstr>
      <vt:lpstr>PowerPoint Presentation</vt:lpstr>
      <vt:lpstr>PowerPoint Presentation</vt:lpstr>
      <vt:lpstr>19th Century British Novels Collection: Events</vt:lpstr>
      <vt:lpstr>Next steps</vt:lpstr>
      <vt:lpstr>PowerPoint Presentation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Kirk Hess</dc:creator>
  <cp:lastModifiedBy>Kirk Hess</cp:lastModifiedBy>
  <cp:revision>18</cp:revision>
  <dcterms:created xsi:type="dcterms:W3CDTF">2012-02-07T19:18:15Z</dcterms:created>
  <dcterms:modified xsi:type="dcterms:W3CDTF">2012-02-08T16:02:35Z</dcterms:modified>
</cp:coreProperties>
</file>