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589A-38E0-4840-B28A-9425EF589821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02CA-ACE5-4F47-B820-7C0F6FF5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6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589A-38E0-4840-B28A-9425EF589821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02CA-ACE5-4F47-B820-7C0F6FF5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9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589A-38E0-4840-B28A-9425EF589821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02CA-ACE5-4F47-B820-7C0F6FF5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0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589A-38E0-4840-B28A-9425EF589821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02CA-ACE5-4F47-B820-7C0F6FF5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589A-38E0-4840-B28A-9425EF589821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02CA-ACE5-4F47-B820-7C0F6FF5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2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589A-38E0-4840-B28A-9425EF589821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02CA-ACE5-4F47-B820-7C0F6FF5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2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589A-38E0-4840-B28A-9425EF589821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02CA-ACE5-4F47-B820-7C0F6FF5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0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589A-38E0-4840-B28A-9425EF589821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02CA-ACE5-4F47-B820-7C0F6FF5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0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589A-38E0-4840-B28A-9425EF589821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02CA-ACE5-4F47-B820-7C0F6FF5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4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589A-38E0-4840-B28A-9425EF589821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02CA-ACE5-4F47-B820-7C0F6FF5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38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589A-38E0-4840-B28A-9425EF589821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02CA-ACE5-4F47-B820-7C0F6FF5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9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8589A-38E0-4840-B28A-9425EF589821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802CA-ACE5-4F47-B820-7C0F6FF5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0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thitrust.org/files/hathifiles/hathi_full_20120201.txt.gz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thitrust.org/files/hathifiles/hathi_upd_20120207.txt.gz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2895601"/>
          </a:xfrm>
        </p:spPr>
        <p:txBody>
          <a:bodyPr>
            <a:normAutofit/>
          </a:bodyPr>
          <a:lstStyle/>
          <a:p>
            <a:r>
              <a:rPr lang="en-US" dirty="0" smtClean="0"/>
              <a:t>Adding Publicly-Accessible </a:t>
            </a:r>
            <a:r>
              <a:rPr lang="en-US" dirty="0" err="1" smtClean="0"/>
              <a:t>Hathi</a:t>
            </a:r>
            <a:r>
              <a:rPr lang="en-US" dirty="0" smtClean="0"/>
              <a:t> Trust Items to your </a:t>
            </a:r>
            <a:r>
              <a:rPr lang="en-US" dirty="0" err="1" smtClean="0"/>
              <a:t>Solr</a:t>
            </a:r>
            <a:r>
              <a:rPr lang="en-US" dirty="0" smtClean="0"/>
              <a:t>-based Discovery System.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Robert </a:t>
            </a:r>
            <a:r>
              <a:rPr lang="en-US" dirty="0" err="1" smtClean="0"/>
              <a:t>Haschart</a:t>
            </a:r>
            <a:endParaRPr lang="en-US" dirty="0" smtClean="0"/>
          </a:p>
          <a:p>
            <a:r>
              <a:rPr lang="en-US" dirty="0" smtClean="0"/>
              <a:t>University of Virginia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2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00" y="609600"/>
            <a:ext cx="8732307" cy="597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02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8" y="533400"/>
            <a:ext cx="8835829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293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"/>
            <a:ext cx="8843282" cy="594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042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Solr</a:t>
            </a:r>
            <a:r>
              <a:rPr lang="en-US" sz="2800" dirty="0" smtClean="0"/>
              <a:t>-based index (Generally </a:t>
            </a:r>
            <a:r>
              <a:rPr lang="en-US" sz="2800" dirty="0" err="1" smtClean="0"/>
              <a:t>Blacklight</a:t>
            </a:r>
            <a:r>
              <a:rPr lang="en-US" sz="2800" dirty="0" smtClean="0"/>
              <a:t> or Vu-Find)</a:t>
            </a:r>
          </a:p>
          <a:p>
            <a:r>
              <a:rPr lang="en-US" sz="2800" dirty="0" err="1" smtClean="0"/>
              <a:t>SolrMarc</a:t>
            </a:r>
            <a:r>
              <a:rPr lang="en-US" sz="2800" dirty="0" smtClean="0"/>
              <a:t> used for indexing</a:t>
            </a:r>
          </a:p>
          <a:p>
            <a:r>
              <a:rPr lang="en-US" sz="2800" dirty="0" smtClean="0"/>
              <a:t>Only want publicly-accessible items</a:t>
            </a:r>
          </a:p>
          <a:p>
            <a:r>
              <a:rPr lang="en-US" sz="2800" dirty="0" smtClean="0"/>
              <a:t>MARC record based with one </a:t>
            </a:r>
            <a:r>
              <a:rPr lang="en-US" sz="2800" dirty="0" err="1" smtClean="0"/>
              <a:t>Solr</a:t>
            </a:r>
            <a:r>
              <a:rPr lang="en-US" sz="2800" dirty="0" smtClean="0"/>
              <a:t> record per Title</a:t>
            </a:r>
          </a:p>
          <a:p>
            <a:r>
              <a:rPr lang="en-US" sz="2800" dirty="0" smtClean="0"/>
              <a:t>Simply provide a link to the full-text in </a:t>
            </a:r>
            <a:r>
              <a:rPr lang="en-US" sz="2800" dirty="0" err="1" smtClean="0"/>
              <a:t>Hathi</a:t>
            </a:r>
            <a:r>
              <a:rPr lang="en-US" sz="2800" dirty="0" smtClean="0"/>
              <a:t> Trust</a:t>
            </a:r>
          </a:p>
          <a:p>
            <a:r>
              <a:rPr lang="en-US" sz="2800" dirty="0" smtClean="0"/>
              <a:t>Possible multiple links when more than one item per title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106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Download list of </a:t>
            </a:r>
            <a:r>
              <a:rPr lang="en-US" sz="2800" dirty="0" err="1" smtClean="0"/>
              <a:t>Hathi</a:t>
            </a:r>
            <a:r>
              <a:rPr lang="en-US" sz="2800" dirty="0" smtClean="0"/>
              <a:t>-items    (~550MB)</a:t>
            </a:r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http://www.hathitrust.org/files/hathifiles/hathi_full_20120201.txt.gz</a:t>
            </a:r>
            <a:endParaRPr lang="en-US" sz="2000" dirty="0" smtClean="0"/>
          </a:p>
          <a:p>
            <a:endParaRPr lang="en-US" sz="2800" dirty="0" smtClean="0"/>
          </a:p>
          <a:p>
            <a:r>
              <a:rPr lang="en-US" sz="2800" dirty="0" smtClean="0"/>
              <a:t>Extract sorted list of record numbers that have a publically-accessible item</a:t>
            </a:r>
          </a:p>
          <a:p>
            <a:endParaRPr lang="en-US" sz="2800" dirty="0"/>
          </a:p>
          <a:p>
            <a:r>
              <a:rPr lang="en-US" sz="2800" dirty="0" smtClean="0"/>
              <a:t>Download MARC records for those record numbers</a:t>
            </a:r>
          </a:p>
          <a:p>
            <a:pPr marL="0" indent="0">
              <a:buNone/>
            </a:pPr>
            <a:r>
              <a:rPr lang="en-US" sz="2400" dirty="0" smtClean="0"/>
              <a:t>	1.34 million records     (~ 1.5 GB)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407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8600" dirty="0" smtClean="0"/>
              <a:t>Tweak your </a:t>
            </a:r>
            <a:r>
              <a:rPr lang="en-US" sz="8600" dirty="0" err="1" smtClean="0"/>
              <a:t>SolrMarc</a:t>
            </a:r>
            <a:r>
              <a:rPr lang="en-US" sz="8600" dirty="0" smtClean="0"/>
              <a:t> index specification</a:t>
            </a:r>
          </a:p>
          <a:p>
            <a:endParaRPr lang="en-US" sz="5500" dirty="0" smtClean="0"/>
          </a:p>
          <a:p>
            <a:pPr marL="0" indent="0">
              <a:buNone/>
            </a:pPr>
            <a:endParaRPr lang="en-US" sz="5500" dirty="0" smtClean="0"/>
          </a:p>
          <a:p>
            <a:pPr marL="0" indent="0">
              <a:buNone/>
            </a:pPr>
            <a:r>
              <a:rPr lang="en-US" sz="5500" dirty="0" smtClean="0"/>
              <a:t>id = 001, first</a:t>
            </a:r>
          </a:p>
          <a:p>
            <a:pPr marL="0" indent="0">
              <a:buNone/>
            </a:pPr>
            <a:r>
              <a:rPr lang="en-US" sz="5500" dirty="0" err="1" smtClean="0"/>
              <a:t>format_facet</a:t>
            </a:r>
            <a:r>
              <a:rPr lang="en-US" sz="5500" dirty="0" smtClean="0"/>
              <a:t> = custom, </a:t>
            </a:r>
            <a:r>
              <a:rPr lang="en-US" sz="5500" dirty="0" err="1" smtClean="0"/>
              <a:t>getHathiFormat</a:t>
            </a:r>
            <a:r>
              <a:rPr lang="en-US" sz="5500" dirty="0" smtClean="0"/>
              <a:t>("</a:t>
            </a:r>
            <a:r>
              <a:rPr lang="en-US" sz="5500" dirty="0" err="1" smtClean="0"/>
              <a:t>getformat_mixin_map.properties</a:t>
            </a:r>
            <a:r>
              <a:rPr lang="en-US" sz="5500" dirty="0" smtClean="0"/>
              <a:t>")</a:t>
            </a:r>
          </a:p>
          <a:p>
            <a:pPr marL="0" indent="0">
              <a:buNone/>
            </a:pPr>
            <a:r>
              <a:rPr lang="en-US" sz="5600" dirty="0" err="1" smtClean="0"/>
              <a:t>digital_collection_facet</a:t>
            </a:r>
            <a:r>
              <a:rPr lang="en-US" sz="5600" dirty="0" smtClean="0"/>
              <a:t> = "</a:t>
            </a:r>
            <a:r>
              <a:rPr lang="en-US" sz="5600" dirty="0" err="1" smtClean="0"/>
              <a:t>Hathi</a:t>
            </a:r>
            <a:r>
              <a:rPr lang="en-US" sz="5600" dirty="0" smtClean="0"/>
              <a:t> Trust Digital Library“</a:t>
            </a:r>
            <a:endParaRPr lang="en-US" sz="5500" dirty="0" smtClean="0"/>
          </a:p>
          <a:p>
            <a:pPr marL="0" indent="0">
              <a:buNone/>
            </a:pPr>
            <a:r>
              <a:rPr lang="en-US" sz="5500" dirty="0" err="1" smtClean="0"/>
              <a:t>shadowed_location_facet</a:t>
            </a:r>
            <a:r>
              <a:rPr lang="en-US" sz="5500" dirty="0" smtClean="0"/>
              <a:t> = "VISIBLE"</a:t>
            </a:r>
          </a:p>
          <a:p>
            <a:pPr marL="0" indent="0">
              <a:buNone/>
            </a:pPr>
            <a:r>
              <a:rPr lang="en-US" sz="5500" dirty="0" err="1" smtClean="0"/>
              <a:t>location_facet</a:t>
            </a:r>
            <a:r>
              <a:rPr lang="en-US" sz="5500" dirty="0" smtClean="0"/>
              <a:t> = "Internet materials"</a:t>
            </a:r>
          </a:p>
          <a:p>
            <a:pPr marL="0" indent="0">
              <a:buNone/>
            </a:pPr>
            <a:r>
              <a:rPr lang="en-US" sz="5500" dirty="0" err="1" smtClean="0"/>
              <a:t>library_facet</a:t>
            </a:r>
            <a:r>
              <a:rPr lang="en-US" sz="5500" dirty="0" smtClean="0"/>
              <a:t> = "</a:t>
            </a:r>
            <a:r>
              <a:rPr lang="en-US" sz="5500" dirty="0" err="1" smtClean="0"/>
              <a:t>Hathi</a:t>
            </a:r>
            <a:r>
              <a:rPr lang="en-US" sz="5500" dirty="0" smtClean="0"/>
              <a:t> Trust Digital Library"</a:t>
            </a:r>
          </a:p>
          <a:p>
            <a:pPr marL="0" indent="0">
              <a:buNone/>
            </a:pPr>
            <a:r>
              <a:rPr lang="en-US" sz="5500" dirty="0" err="1" smtClean="0"/>
              <a:t>source_facet</a:t>
            </a:r>
            <a:r>
              <a:rPr lang="en-US" sz="5500" dirty="0" smtClean="0"/>
              <a:t> = "</a:t>
            </a:r>
            <a:r>
              <a:rPr lang="en-US" sz="5500" dirty="0" err="1" smtClean="0"/>
              <a:t>Hathi</a:t>
            </a:r>
            <a:r>
              <a:rPr lang="en-US" sz="5500" dirty="0" smtClean="0"/>
              <a:t> Trust Digital Library"</a:t>
            </a:r>
          </a:p>
          <a:p>
            <a:pPr marL="0" indent="0">
              <a:buNone/>
            </a:pPr>
            <a:r>
              <a:rPr lang="en-US" sz="5500" dirty="0" err="1" smtClean="0"/>
              <a:t>url_display</a:t>
            </a:r>
            <a:r>
              <a:rPr lang="en-US" sz="5500" dirty="0" smtClean="0"/>
              <a:t> = custom, </a:t>
            </a:r>
            <a:r>
              <a:rPr lang="en-US" sz="5500" dirty="0" err="1" smtClean="0"/>
              <a:t>getHathiURL</a:t>
            </a:r>
            <a:r>
              <a:rPr lang="en-US" sz="5500" dirty="0" smtClean="0"/>
              <a:t>("http://hdl.handle.net/2027/", "%")</a:t>
            </a:r>
            <a:endParaRPr lang="en-US" dirty="0" smtClean="0"/>
          </a:p>
          <a:p>
            <a:pPr marL="0" indent="0">
              <a:buNone/>
            </a:pPr>
            <a:r>
              <a:rPr lang="en-US" sz="5600" dirty="0" err="1" smtClean="0"/>
              <a:t>oclc_text</a:t>
            </a:r>
            <a:r>
              <a:rPr lang="en-US" sz="5600" dirty="0" smtClean="0"/>
              <a:t> = 035a, (</a:t>
            </a:r>
            <a:r>
              <a:rPr lang="en-US" sz="5600" dirty="0" err="1" smtClean="0"/>
              <a:t>pattern_map.hathi_oclc_num</a:t>
            </a:r>
            <a:r>
              <a:rPr lang="en-US" sz="5600" dirty="0" smtClean="0"/>
              <a:t>)</a:t>
            </a:r>
          </a:p>
          <a:p>
            <a:pPr marL="0" indent="0">
              <a:buNone/>
            </a:pPr>
            <a:endParaRPr lang="en-US" sz="5600" dirty="0" smtClean="0"/>
          </a:p>
          <a:p>
            <a:pPr marL="0" indent="0">
              <a:buNone/>
            </a:pPr>
            <a:r>
              <a:rPr lang="en-US" sz="5600" dirty="0" smtClean="0"/>
              <a:t>pattern_map.hathi_oclc_num.pattern_0 = .*\\(</a:t>
            </a:r>
            <a:r>
              <a:rPr lang="en-US" sz="5600" dirty="0" err="1" smtClean="0"/>
              <a:t>OCoLC</a:t>
            </a:r>
            <a:r>
              <a:rPr lang="en-US" sz="5600" dirty="0" smtClean="0"/>
              <a:t>\\)</a:t>
            </a:r>
            <a:r>
              <a:rPr lang="en-US" sz="5600" dirty="0" err="1" smtClean="0"/>
              <a:t>ocm</a:t>
            </a:r>
            <a:r>
              <a:rPr lang="en-US" sz="5600" dirty="0" smtClean="0"/>
              <a:t>(.*)=&gt;$1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90752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all </a:t>
            </a:r>
            <a:r>
              <a:rPr lang="en-US" dirty="0" err="1" smtClean="0"/>
              <a:t>Hathi</a:t>
            </a:r>
            <a:r>
              <a:rPr lang="en-US" dirty="0" smtClean="0"/>
              <a:t> records to your index</a:t>
            </a:r>
          </a:p>
          <a:p>
            <a:endParaRPr lang="en-US" dirty="0"/>
          </a:p>
          <a:p>
            <a:r>
              <a:rPr lang="en-US" dirty="0" smtClean="0"/>
              <a:t>Adjust interface code to display records correctly</a:t>
            </a:r>
          </a:p>
          <a:p>
            <a:endParaRPr lang="en-US" dirty="0"/>
          </a:p>
          <a:p>
            <a:r>
              <a:rPr lang="en-US" dirty="0" smtClean="0"/>
              <a:t>(Repeat step 2 and  3 as necessary)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7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daily updates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hlinkClick r:id="rId2"/>
              </a:rPr>
              <a:t>http://www.hathitrust.org/files/hathifiles/hathi_upd_20120207.txt.gz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dirty="0" smtClean="0"/>
              <a:t>Determine what to add/update/delete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Add/update/delete records into index</a:t>
            </a:r>
          </a:p>
          <a:p>
            <a:endParaRPr lang="en-US" dirty="0" smtClean="0"/>
          </a:p>
          <a:p>
            <a:r>
              <a:rPr lang="en-US" dirty="0" smtClean="0"/>
              <a:t>Merge updates into local record dump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Addressed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Combining </a:t>
            </a:r>
            <a:r>
              <a:rPr lang="en-US" dirty="0" err="1" smtClean="0"/>
              <a:t>Hathi</a:t>
            </a:r>
            <a:r>
              <a:rPr lang="en-US" dirty="0" smtClean="0"/>
              <a:t> items with local items</a:t>
            </a:r>
          </a:p>
          <a:p>
            <a:endParaRPr lang="en-US" dirty="0" smtClean="0"/>
          </a:p>
          <a:p>
            <a:r>
              <a:rPr lang="en-US" dirty="0" smtClean="0"/>
              <a:t>Including locally-accessible copyright protected items</a:t>
            </a:r>
          </a:p>
          <a:p>
            <a:endParaRPr lang="en-US" dirty="0"/>
          </a:p>
          <a:p>
            <a:r>
              <a:rPr lang="en-US" dirty="0" smtClean="0"/>
              <a:t>Making scripts to accomplish all the above freely available through </a:t>
            </a:r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2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8294084" cy="582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820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14" y="457200"/>
            <a:ext cx="8871857" cy="6067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65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240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Adding Publicly-Accessible Hathi Trust Items to your Solr-based Discovery System. </vt:lpstr>
      <vt:lpstr>Assumptions:</vt:lpstr>
      <vt:lpstr>Step 1:</vt:lpstr>
      <vt:lpstr>Step 2:</vt:lpstr>
      <vt:lpstr>Step 3:</vt:lpstr>
      <vt:lpstr>Step 4:</vt:lpstr>
      <vt:lpstr>Not Addressed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Virginia Library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Publicly-Accessible Hathi Trust Items to your Solr-based Discovery System.</dc:title>
  <dc:creator>Haschart, Robert (rh9ec)</dc:creator>
  <cp:lastModifiedBy>Haschart, Robert (rh9ec)</cp:lastModifiedBy>
  <cp:revision>12</cp:revision>
  <dcterms:created xsi:type="dcterms:W3CDTF">2012-02-08T21:05:28Z</dcterms:created>
  <dcterms:modified xsi:type="dcterms:W3CDTF">2012-02-09T17:52:32Z</dcterms:modified>
</cp:coreProperties>
</file>