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9BA8-6A8D-4063-AEBE-22862339CD3F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E69A-A52E-46D7-BF77-2A0BF66C1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05740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Your UI Can Make or Break the Application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0" y="28194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(to the user, anyway)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817" y="3962400"/>
            <a:ext cx="37814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Robin Schaaf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Sr. Applications Developer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University of Notre Dame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990600"/>
            <a:ext cx="648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Help the user be successful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1905000"/>
            <a:ext cx="6324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/>
              <a:t>- Stick with familiar designs (“borrow”)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/>
              <a:t>- Use simple language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/>
              <a:t>- Keep labels / functionality consistent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 smtClean="0"/>
              <a:t>- Give instant feedback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 </a:t>
            </a:r>
            <a:r>
              <a:rPr lang="en-US" sz="2800" dirty="0" smtClean="0"/>
              <a:t>   -- provide inline validation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 </a:t>
            </a:r>
            <a:r>
              <a:rPr lang="en-US" sz="2800" dirty="0" smtClean="0"/>
              <a:t>   -- some feedback with </a:t>
            </a:r>
            <a:r>
              <a:rPr lang="en-US" sz="2800" dirty="0" err="1" smtClean="0"/>
              <a:t>ajax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3962400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Questions?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4648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/>
              <a:t>Robin.Schaaf.4@nd.edu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990600"/>
            <a:ext cx="3291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Helpful Sites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752600"/>
            <a:ext cx="4878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Designmodo.com</a:t>
            </a:r>
          </a:p>
          <a:p>
            <a:r>
              <a:rPr lang="en-US" sz="2400" dirty="0" smtClean="0"/>
              <a:t>Thinkvitamin.com</a:t>
            </a:r>
          </a:p>
          <a:p>
            <a:r>
              <a:rPr lang="en-US" sz="2400" dirty="0" smtClean="0"/>
              <a:t>Ajaxload.info (spinner generator)</a:t>
            </a:r>
          </a:p>
          <a:p>
            <a:r>
              <a:rPr lang="en-US" sz="2400" dirty="0" smtClean="0"/>
              <a:t>Uxdesign.smashingmagazine.com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1143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Purdue University, BS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1600200"/>
            <a:ext cx="3176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 Technology</a:t>
            </a:r>
          </a:p>
          <a:p>
            <a:r>
              <a:rPr lang="en-US" sz="2400" dirty="0" smtClean="0"/>
              <a:t>Graduated 2001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743200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Depaul</a:t>
            </a:r>
            <a:r>
              <a:rPr lang="en-US" sz="3200" dirty="0" smtClean="0"/>
              <a:t> University, MS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3352800"/>
            <a:ext cx="4139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 Computer Interaction</a:t>
            </a:r>
          </a:p>
          <a:p>
            <a:r>
              <a:rPr lang="en-US" sz="2400" dirty="0" smtClean="0"/>
              <a:t>Expected Graduation ????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800600"/>
            <a:ext cx="5352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Hesburgh Libraries - 4 years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0200" y="1752600"/>
            <a:ext cx="4629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</a:t>
            </a:r>
            <a:r>
              <a:rPr lang="en-US" sz="6000" b="1" dirty="0" smtClean="0"/>
              <a:t>This sucks.</a:t>
            </a:r>
            <a:endParaRPr 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2819400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Go fix it.”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411480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-My employer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0200" y="1752600"/>
            <a:ext cx="3144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“</a:t>
            </a:r>
            <a:r>
              <a:rPr lang="en-US" sz="6000" b="1" dirty="0" smtClean="0"/>
              <a:t>Pretty.”</a:t>
            </a:r>
            <a:endParaRPr lang="en-US" sz="6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31242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“Fun to use.”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4419600"/>
            <a:ext cx="188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-CORAL Users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ources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80477"/>
            <a:ext cx="7467600" cy="5920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00200" y="1676400"/>
            <a:ext cx="5772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“</a:t>
            </a:r>
            <a:r>
              <a:rPr lang="en-US" sz="4000" b="1" dirty="0" smtClean="0"/>
              <a:t>Don’t make me think.”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352800"/>
            <a:ext cx="754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“If your system has a bad interface no one will use it.”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3810000"/>
            <a:ext cx="39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-Yukihiro Matsumoto, creator of Ruby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2860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-Steve Krug, usability expert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nny-pictures-memecats-lets-get-creativ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1320800"/>
            <a:ext cx="4394200" cy="439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066800"/>
            <a:ext cx="3642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Prototyping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48000"/>
            <a:ext cx="4461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User Involvement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905000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Fail early and fail fast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733800"/>
            <a:ext cx="6304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Screenshots along with requirements?</a:t>
            </a:r>
          </a:p>
          <a:p>
            <a:r>
              <a:rPr lang="en-US" sz="2800" dirty="0" smtClean="0"/>
              <a:t>Creates user buy-in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5486400"/>
            <a:ext cx="427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Warning</a:t>
            </a:r>
            <a:r>
              <a:rPr lang="en-US" dirty="0" smtClean="0"/>
              <a:t>: Don’t make demos look done!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000" t="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066800"/>
            <a:ext cx="368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 few tips…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905000"/>
            <a:ext cx="532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Don’t be afraid to “borrow” ideas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048000"/>
            <a:ext cx="276726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0"/>
            <a:ext cx="358027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90600" y="2667000"/>
            <a:ext cx="23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CORAL Search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400" y="2667000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Ebay’s</a:t>
            </a:r>
            <a:r>
              <a:rPr lang="en-US" dirty="0" smtClean="0"/>
              <a:t> Search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196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University of Notre Dame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 Malott</dc:creator>
  <cp:lastModifiedBy>Robin Malott</cp:lastModifiedBy>
  <cp:revision>28</cp:revision>
  <dcterms:created xsi:type="dcterms:W3CDTF">2012-02-08T20:13:06Z</dcterms:created>
  <dcterms:modified xsi:type="dcterms:W3CDTF">2012-02-09T16:36:52Z</dcterms:modified>
</cp:coreProperties>
</file>