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9923-CCA6-1844-BD3F-8457AAECE88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0452-D6CD-1945-BC43-486FD8C8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9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Welcome to</a:t>
            </a:r>
            <a:b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North Carolina!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c4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43" y="1360946"/>
            <a:ext cx="5155714" cy="11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Kuali</a:t>
            </a:r>
            <a:r>
              <a:rPr lang="en-US" sz="3600" dirty="0" smtClean="0"/>
              <a:t> OLE</a:t>
            </a:r>
          </a:p>
          <a:p>
            <a:pPr marL="0" indent="0">
              <a:buNone/>
            </a:pPr>
            <a:r>
              <a:rPr lang="en-US" sz="3600" dirty="0" smtClean="0"/>
              <a:t>Nashville Public Library</a:t>
            </a:r>
          </a:p>
          <a:p>
            <a:pPr marL="0" indent="0">
              <a:buNone/>
            </a:pPr>
            <a:r>
              <a:rPr lang="en-US" sz="3600" dirty="0" smtClean="0"/>
              <a:t>Princeton University Library</a:t>
            </a:r>
          </a:p>
          <a:p>
            <a:pPr marL="0" indent="0">
              <a:buNone/>
            </a:pPr>
            <a:r>
              <a:rPr lang="en-US" sz="3600" dirty="0" err="1" smtClean="0"/>
              <a:t>Proquest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UC – San Diego Library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52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Cherry Hill Company</a:t>
            </a:r>
          </a:p>
          <a:p>
            <a:pPr marL="0" indent="0">
              <a:buNone/>
            </a:pPr>
            <a:r>
              <a:rPr lang="en-US" sz="3600" dirty="0" err="1" smtClean="0"/>
              <a:t>DuraSpace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GitHub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User Friendly Consulting, Inc.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6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 smtClean="0"/>
              <a:t>Blacklight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DuraSpace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Ebsco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Innovative Interfaces, </a:t>
            </a:r>
            <a:r>
              <a:rPr lang="en-US" sz="3600" dirty="0" err="1" smtClean="0"/>
              <a:t>Inc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LucidWorks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Microsoft Research</a:t>
            </a:r>
          </a:p>
          <a:p>
            <a:pPr marL="0" indent="0">
              <a:buNone/>
            </a:pPr>
            <a:r>
              <a:rPr lang="en-US" sz="3600" dirty="0" err="1" smtClean="0"/>
              <a:t>Proquest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University of Pennsylvania Libraries</a:t>
            </a:r>
          </a:p>
          <a:p>
            <a:pPr marL="0" indent="0">
              <a:buNone/>
            </a:pPr>
            <a:r>
              <a:rPr lang="en-US" sz="3600" dirty="0" smtClean="0"/>
              <a:t>User Friendly Consulting, Inc.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07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://wiki.code4lib.org/index.php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2014_Social_Activities</a:t>
            </a:r>
            <a:endParaRPr lang="en-US" dirty="0"/>
          </a:p>
        </p:txBody>
      </p:sp>
      <p:pic>
        <p:nvPicPr>
          <p:cNvPr id="4" name="Picture 3" descr="Raleigh_skyline-process-scx532-t13449706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75" y="1600200"/>
            <a:ext cx="6191250" cy="23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shtag_aweso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74638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#c4l14</a:t>
            </a:r>
            <a:endParaRPr lang="en-US" dirty="0"/>
          </a:p>
        </p:txBody>
      </p:sp>
      <p:pic>
        <p:nvPicPr>
          <p:cNvPr id="4" name="Picture 3" descr="ba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274638"/>
            <a:ext cx="4762500" cy="4572000"/>
          </a:xfrm>
          <a:prstGeom prst="rect">
            <a:avLst/>
          </a:prstGeom>
        </p:spPr>
      </p:pic>
      <p:pic>
        <p:nvPicPr>
          <p:cNvPr id="5" name="Picture 4" descr="c4l2014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417888"/>
            <a:ext cx="8750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 Library Reception</a:t>
            </a:r>
            <a:endParaRPr lang="en-US" dirty="0"/>
          </a:p>
        </p:txBody>
      </p:sp>
      <p:pic>
        <p:nvPicPr>
          <p:cNvPr id="4" name="Picture 3" descr="James_B._Hunt_Jr._Library_by_Sn_hetta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14" y="1662881"/>
            <a:ext cx="5722886" cy="4070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981" y="1947631"/>
            <a:ext cx="28319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3 rotating shuttles</a:t>
            </a:r>
          </a:p>
          <a:p>
            <a:endParaRPr lang="en-US" sz="2400" dirty="0"/>
          </a:p>
          <a:p>
            <a:r>
              <a:rPr lang="en-US" sz="2400" dirty="0" smtClean="0"/>
              <a:t>5:00pm: Shuttles @</a:t>
            </a:r>
            <a:endParaRPr lang="en-US" sz="2400" dirty="0"/>
          </a:p>
          <a:p>
            <a:r>
              <a:rPr lang="en-US" sz="2400" dirty="0" smtClean="0"/>
              <a:t>Salisbury St entrance</a:t>
            </a:r>
          </a:p>
          <a:p>
            <a:r>
              <a:rPr lang="en-US" sz="2400" dirty="0" smtClean="0"/>
              <a:t>(5:45pm last shuttle)</a:t>
            </a:r>
          </a:p>
          <a:p>
            <a:endParaRPr lang="en-US" sz="2400" dirty="0"/>
          </a:p>
          <a:p>
            <a:r>
              <a:rPr lang="en-US" sz="2400" dirty="0" smtClean="0"/>
              <a:t>6:45pm: Shuttles will</a:t>
            </a:r>
            <a:br>
              <a:rPr lang="en-US" sz="2400" dirty="0" smtClean="0"/>
            </a:br>
            <a:r>
              <a:rPr lang="en-US" sz="2400" dirty="0" smtClean="0"/>
              <a:t>starting returning</a:t>
            </a:r>
          </a:p>
          <a:p>
            <a:r>
              <a:rPr lang="en-US" sz="2400" dirty="0" smtClean="0"/>
              <a:t>(7:30pm last shuttle) </a:t>
            </a:r>
            <a:endParaRPr lang="en-US" sz="2400" dirty="0"/>
          </a:p>
        </p:txBody>
      </p:sp>
      <p:pic>
        <p:nvPicPr>
          <p:cNvPr id="6" name="Picture 5" descr="ncsu-brick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" y="1693631"/>
            <a:ext cx="2489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4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43" y="2853196"/>
            <a:ext cx="5155714" cy="11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Code4Lib 2014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351 attendees</a:t>
            </a:r>
          </a:p>
          <a:p>
            <a:r>
              <a:rPr lang="en-US" dirty="0" smtClean="0"/>
              <a:t>223 organizations</a:t>
            </a:r>
          </a:p>
          <a:p>
            <a:r>
              <a:rPr lang="en-US" dirty="0" smtClean="0"/>
              <a:t>33 states</a:t>
            </a:r>
          </a:p>
          <a:p>
            <a:r>
              <a:rPr lang="en-US" dirty="0" smtClean="0"/>
              <a:t>10 countries</a:t>
            </a:r>
          </a:p>
          <a:p>
            <a:r>
              <a:rPr lang="en-US" dirty="0" smtClean="0"/>
              <a:t>$57,750 in Sponsorships / Scholarships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pproximately 45% of the budget</a:t>
            </a:r>
          </a:p>
          <a:p>
            <a:r>
              <a:rPr lang="en-US" dirty="0" smtClean="0"/>
              <a:t>9 scholarships awarded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= success</a:t>
            </a:r>
            <a:endParaRPr lang="en-US" dirty="0"/>
          </a:p>
        </p:txBody>
      </p:sp>
      <p:pic>
        <p:nvPicPr>
          <p:cNvPr id="4" name="Content Placeholder 3" descr="Web_Lynema-2672_vin_NS__BW_shp2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>
          <a:xfrm>
            <a:off x="457200" y="144938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653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takes a Research Triangle…</a:t>
            </a:r>
            <a:endParaRPr lang="en-US" dirty="0"/>
          </a:p>
        </p:txBody>
      </p:sp>
      <p:pic>
        <p:nvPicPr>
          <p:cNvPr id="6" name="Picture 5" descr="ncsu-brick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39" y="3606800"/>
            <a:ext cx="2489200" cy="508000"/>
          </a:xfrm>
          <a:prstGeom prst="rect">
            <a:avLst/>
          </a:prstGeom>
        </p:spPr>
      </p:pic>
      <p:pic>
        <p:nvPicPr>
          <p:cNvPr id="7" name="Picture 6" descr="dukelogove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64" y="1417638"/>
            <a:ext cx="2082800" cy="939800"/>
          </a:xfrm>
          <a:prstGeom prst="rect">
            <a:avLst/>
          </a:prstGeom>
        </p:spPr>
      </p:pic>
      <p:pic>
        <p:nvPicPr>
          <p:cNvPr id="8" name="Picture 7" descr="unc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403600"/>
            <a:ext cx="3351239" cy="933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7464" y="2357438"/>
            <a:ext cx="208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Sexton</a:t>
            </a:r>
          </a:p>
          <a:p>
            <a:pPr algn="ctr"/>
            <a:r>
              <a:rPr lang="en-US" dirty="0" smtClean="0"/>
              <a:t>Ann </a:t>
            </a:r>
            <a:r>
              <a:rPr lang="en-US" dirty="0" err="1" smtClean="0"/>
              <a:t>Elsner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6000" y="4368800"/>
            <a:ext cx="3351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Campbell</a:t>
            </a:r>
          </a:p>
          <a:p>
            <a:pPr algn="ctr"/>
            <a:r>
              <a:rPr lang="en-US" dirty="0"/>
              <a:t>Tim McGeary</a:t>
            </a:r>
          </a:p>
          <a:p>
            <a:pPr algn="ctr"/>
            <a:r>
              <a:rPr lang="en-US" dirty="0"/>
              <a:t>Tim Shearer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2676" y="4143543"/>
            <a:ext cx="379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Constabaris</a:t>
            </a:r>
            <a:r>
              <a:rPr lang="en-US" dirty="0" smtClean="0"/>
              <a:t>		</a:t>
            </a:r>
            <a:r>
              <a:rPr lang="en-US" dirty="0"/>
              <a:t>Emily </a:t>
            </a:r>
            <a:r>
              <a:rPr lang="en-US" dirty="0" err="1" smtClean="0"/>
              <a:t>Lynema</a:t>
            </a:r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Orphanides</a:t>
            </a:r>
            <a:r>
              <a:rPr lang="en-US" dirty="0" smtClean="0"/>
              <a:t>	</a:t>
            </a:r>
            <a:r>
              <a:rPr lang="en-US" dirty="0"/>
              <a:t>Jason </a:t>
            </a:r>
            <a:r>
              <a:rPr lang="en-US" dirty="0" err="1"/>
              <a:t>Casden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Bret Davidson			</a:t>
            </a:r>
            <a:r>
              <a:rPr lang="en-US" dirty="0"/>
              <a:t>Jason </a:t>
            </a:r>
            <a:r>
              <a:rPr lang="en-US" dirty="0" err="1" smtClean="0"/>
              <a:t>Raitz</a:t>
            </a:r>
            <a:endParaRPr lang="en-US" dirty="0"/>
          </a:p>
          <a:p>
            <a:r>
              <a:rPr lang="en-US" dirty="0"/>
              <a:t>Charlie </a:t>
            </a:r>
            <a:r>
              <a:rPr lang="en-US" dirty="0" smtClean="0"/>
              <a:t>Morris			</a:t>
            </a:r>
            <a:r>
              <a:rPr lang="en-US" dirty="0"/>
              <a:t>Jason </a:t>
            </a:r>
            <a:r>
              <a:rPr lang="en-US" dirty="0" err="1"/>
              <a:t>Ronallo</a:t>
            </a:r>
            <a:endParaRPr lang="en-US" dirty="0"/>
          </a:p>
          <a:p>
            <a:r>
              <a:rPr lang="en-US" dirty="0"/>
              <a:t>Cory </a:t>
            </a:r>
            <a:r>
              <a:rPr lang="en-US" dirty="0" err="1" smtClean="0"/>
              <a:t>Lown</a:t>
            </a:r>
            <a:r>
              <a:rPr lang="en-US" dirty="0" smtClean="0"/>
              <a:t>			</a:t>
            </a:r>
            <a:r>
              <a:rPr lang="en-US" dirty="0"/>
              <a:t>Kevin </a:t>
            </a:r>
            <a:r>
              <a:rPr lang="en-US" dirty="0" err="1"/>
              <a:t>Beswick</a:t>
            </a:r>
            <a:endParaRPr lang="en-US" dirty="0"/>
          </a:p>
          <a:p>
            <a:r>
              <a:rPr lang="en-US" dirty="0" smtClean="0"/>
              <a:t>					Steve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even more volunteers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Roy Tennant, OCLC</a:t>
            </a:r>
          </a:p>
          <a:p>
            <a:pPr marL="0" indent="0">
              <a:buNone/>
            </a:pPr>
            <a:r>
              <a:rPr lang="en-US" dirty="0" smtClean="0"/>
              <a:t>Shaun Ellis, Princeton</a:t>
            </a:r>
          </a:p>
          <a:p>
            <a:pPr marL="0" indent="0">
              <a:buNone/>
            </a:pPr>
            <a:r>
              <a:rPr lang="en-US" dirty="0" smtClean="0"/>
              <a:t>Sarah </a:t>
            </a:r>
            <a:r>
              <a:rPr lang="en-US" dirty="0" err="1" smtClean="0"/>
              <a:t>Shealy</a:t>
            </a:r>
            <a:r>
              <a:rPr lang="en-US" dirty="0" smtClean="0"/>
              <a:t>, Richland Library</a:t>
            </a:r>
          </a:p>
          <a:p>
            <a:pPr marL="0" indent="0">
              <a:buNone/>
            </a:pPr>
            <a:r>
              <a:rPr lang="en-US" dirty="0" smtClean="0"/>
              <a:t>Josh Wilson, State Library of North Carolina</a:t>
            </a:r>
          </a:p>
          <a:p>
            <a:pPr marL="0" indent="0">
              <a:buNone/>
            </a:pPr>
            <a:r>
              <a:rPr lang="en-US" dirty="0" err="1" smtClean="0"/>
              <a:t>Bohyun</a:t>
            </a:r>
            <a:r>
              <a:rPr lang="en-US" dirty="0" smtClean="0"/>
              <a:t> Kim, University of Maryland-Baltimore</a:t>
            </a:r>
          </a:p>
          <a:p>
            <a:pPr marL="0" indent="0">
              <a:buNone/>
            </a:pPr>
            <a:r>
              <a:rPr lang="en-US" dirty="0" err="1" smtClean="0"/>
              <a:t>Santi</a:t>
            </a:r>
            <a:r>
              <a:rPr lang="en-US" dirty="0" smtClean="0"/>
              <a:t> Thompson, University of Houston</a:t>
            </a:r>
          </a:p>
          <a:p>
            <a:pPr marL="0" indent="0">
              <a:buNone/>
            </a:pPr>
            <a:r>
              <a:rPr lang="en-US" dirty="0" smtClean="0"/>
              <a:t>Peter Murray, LYRASIS</a:t>
            </a:r>
          </a:p>
          <a:p>
            <a:pPr marL="0" indent="0">
              <a:buNone/>
            </a:pPr>
            <a:r>
              <a:rPr lang="en-US" dirty="0" smtClean="0"/>
              <a:t>Riley Childs, Library Tech </a:t>
            </a:r>
            <a:r>
              <a:rPr lang="en-US" smtClean="0"/>
              <a:t>Cast, RileyChilds.net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Cary Gordon, The Cherry Hill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Special thanks to: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Deborah Smith and Jennifer Cummings</a:t>
            </a:r>
          </a:p>
          <a:p>
            <a:pPr marL="0" indent="0">
              <a:buNone/>
            </a:pPr>
            <a:r>
              <a:rPr lang="en-US" dirty="0" smtClean="0"/>
              <a:t>Contract negotiations</a:t>
            </a:r>
          </a:p>
          <a:p>
            <a:pPr marL="0" indent="0">
              <a:buNone/>
            </a:pPr>
            <a:r>
              <a:rPr lang="en-US" dirty="0" smtClean="0"/>
              <a:t>Facility planning</a:t>
            </a:r>
          </a:p>
          <a:p>
            <a:pPr marL="0" indent="0">
              <a:buNone/>
            </a:pPr>
            <a:r>
              <a:rPr lang="en-US" dirty="0" smtClean="0"/>
              <a:t>Online and on-site Registration</a:t>
            </a:r>
          </a:p>
          <a:p>
            <a:pPr marL="0" indent="0">
              <a:buNone/>
            </a:pPr>
            <a:r>
              <a:rPr lang="en-US" dirty="0" smtClean="0"/>
              <a:t>Sponsorship invoice</a:t>
            </a:r>
          </a:p>
          <a:p>
            <a:pPr marL="0" indent="0">
              <a:buNone/>
            </a:pPr>
            <a:r>
              <a:rPr lang="en-US" dirty="0" smtClean="0"/>
              <a:t>… and so much more!</a:t>
            </a:r>
            <a:endParaRPr lang="en-US" dirty="0"/>
          </a:p>
        </p:txBody>
      </p:sp>
      <p:pic>
        <p:nvPicPr>
          <p:cNvPr id="4" name="Picture 3" descr="CONCENTRA logo.JP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34" y="207264"/>
            <a:ext cx="2923032" cy="13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Picture 3" descr="OCLC_Logo_H_Color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98675"/>
            <a:ext cx="4953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4" name="Picture 3" descr="blacklight-logo-h200-transparent-black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2791"/>
            <a:ext cx="3794127" cy="1264709"/>
          </a:xfrm>
          <a:prstGeom prst="rect">
            <a:avLst/>
          </a:prstGeom>
        </p:spPr>
      </p:pic>
      <p:pic>
        <p:nvPicPr>
          <p:cNvPr id="5" name="Picture 4" descr="DLFrev1BL_pms300u_not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20" y="1491303"/>
            <a:ext cx="3461805" cy="1366197"/>
          </a:xfrm>
          <a:prstGeom prst="rect">
            <a:avLst/>
          </a:prstGeom>
        </p:spPr>
      </p:pic>
      <p:pic>
        <p:nvPicPr>
          <p:cNvPr id="6" name="Picture 5" descr="LucidWorks_V_Logo_CMY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857500"/>
            <a:ext cx="2159000" cy="1549400"/>
          </a:xfrm>
          <a:prstGeom prst="rect">
            <a:avLst/>
          </a:prstGeom>
        </p:spPr>
      </p:pic>
      <p:pic>
        <p:nvPicPr>
          <p:cNvPr id="7" name="Picture 6" descr="osu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7" y="4905375"/>
            <a:ext cx="3746500" cy="1141066"/>
          </a:xfrm>
          <a:prstGeom prst="rect">
            <a:avLst/>
          </a:prstGeom>
        </p:spPr>
      </p:pic>
      <p:pic>
        <p:nvPicPr>
          <p:cNvPr id="8" name="Picture 7" descr="psu_black_shor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46" y="4905375"/>
            <a:ext cx="2940629" cy="14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Ebsco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IndexData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Innovative Interfaces, </a:t>
            </a:r>
            <a:r>
              <a:rPr lang="en-US" sz="3600" dirty="0" err="1" smtClean="0"/>
              <a:t>Inc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Microsoft Research</a:t>
            </a:r>
          </a:p>
          <a:p>
            <a:pPr marL="0" indent="0">
              <a:buNone/>
            </a:pPr>
            <a:r>
              <a:rPr lang="en-US" sz="3600" dirty="0" smtClean="0"/>
              <a:t>University of Pennsylvania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211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Welcome to North Carolina!</vt:lpstr>
      <vt:lpstr>Code4Lib 2014 Facts</vt:lpstr>
      <vt:lpstr>Collaboration = success</vt:lpstr>
      <vt:lpstr>It takes a Research Triangle…</vt:lpstr>
      <vt:lpstr>… and even more volunteers</vt:lpstr>
      <vt:lpstr>PowerPoint Presentation</vt:lpstr>
      <vt:lpstr>Platinum Sponsor</vt:lpstr>
      <vt:lpstr>Gold Sponsors</vt:lpstr>
      <vt:lpstr>Silver Sponsors</vt:lpstr>
      <vt:lpstr>Bronze Sponsors</vt:lpstr>
      <vt:lpstr>Contributing Sponsors</vt:lpstr>
      <vt:lpstr>Table Sponsors</vt:lpstr>
      <vt:lpstr>Social Activities</vt:lpstr>
      <vt:lpstr>#c4l14</vt:lpstr>
      <vt:lpstr>Hunt Library Reception</vt:lpstr>
      <vt:lpstr>PowerPoint Presentation</vt:lpstr>
    </vt:vector>
  </TitlesOfParts>
  <Company>UNC-Academic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!</dc:title>
  <dc:creator>Tim McGeary</dc:creator>
  <cp:lastModifiedBy>Lenovo User</cp:lastModifiedBy>
  <cp:revision>32</cp:revision>
  <dcterms:created xsi:type="dcterms:W3CDTF">2014-03-24T17:22:28Z</dcterms:created>
  <dcterms:modified xsi:type="dcterms:W3CDTF">2014-03-25T14:59:38Z</dcterms:modified>
</cp:coreProperties>
</file>