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A"/>
    <a:srgbClr val="1D0066"/>
    <a:srgbClr val="FF9900"/>
    <a:srgbClr val="000000"/>
    <a:srgbClr val="990033"/>
    <a:srgbClr val="FFFF66"/>
    <a:srgbClr val="FFFF00"/>
    <a:srgbClr val="B20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 snapToGrid="0">
      <p:cViewPr>
        <p:scale>
          <a:sx n="50" d="100"/>
          <a:sy n="50" d="100"/>
        </p:scale>
        <p:origin x="18" y="-4059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5C8671B-4115-3CD1-73EB-165D50145D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9667D1B-D252-2675-2DD9-F6015F33F5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719F0D-AE18-B397-5256-157BD9D9C6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AA7993F-30DD-951F-FF3B-071A42BF2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4F65EBE-7BAA-6A18-658C-4FD184CAAB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A588604-6E6D-7E3A-A466-F7A48B6CE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4B21566-E861-471C-B3CB-C38E95459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FA34FF5-9A26-2DD1-5AFE-9F2C88408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E8C2F1-2163-46AB-9B32-E101CA854C3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F3FE62E-D18E-1C1D-CB20-E93E76170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04B5BE1-98FD-87E9-F971-B2F86B7E0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6" y="10226675"/>
            <a:ext cx="32642969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5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074107-E860-AF8A-ACDD-4DCD507C4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BF4901-6D36-B4C2-86E8-7689C4CFE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A97B46-0A8C-63BB-5FBC-DF72C2867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08EC-9FBF-47DB-9EED-747CFD73B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3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802FCF-EBD9-D50A-039F-F22160F39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4BECF3-CA2F-B466-89C8-2403FD052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95CB77-3CBC-23B7-F577-211584AB0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984BB-6129-4E9D-88FF-D4588C3FA3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5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759" y="1317625"/>
            <a:ext cx="8641357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9685" y="1317625"/>
            <a:ext cx="25790724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44ABBA-0827-2213-E069-05F308035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580906-EE8A-A5AC-84C1-D0B2FD75D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F4391F-AA7C-4625-8673-930AFB0F7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339EC-7C3E-4D45-864D-1C865B809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4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B51788-B044-8BF3-9D57-A2447BC5B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DC332-725F-7AFE-0D9C-EB8EF4C26E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A92E8F-834F-3857-30BD-CE7613024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97DD-82C6-4AFB-A855-3BE37B732B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33E69D-CA1A-0F4F-6E2C-224D60FC5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2ADC10-0A71-5DC4-9D6F-0E3D54F41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8F7C36-79AC-F832-BC7D-24F16A4D9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9CB6C-AFCE-49A8-BE9B-8B3827098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77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9685" y="7680325"/>
            <a:ext cx="17216041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69075" y="7680325"/>
            <a:ext cx="17216041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273FF-7B91-D1E0-D07F-BD16C45DC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1745-4C2A-BD3A-A943-D45197D0D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440E-8AF9-CAE0-66FB-F0930DB46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4E862-CDD9-441F-A0C2-83EAB0926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5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6"/>
            <a:ext cx="169687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1"/>
            <a:ext cx="169687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4" y="7369176"/>
            <a:ext cx="1697573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4" y="10439401"/>
            <a:ext cx="1697573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7B3B3C-62D7-AF4B-83E6-EA820DC4C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EFBE25-F06A-1C21-FF18-6A721E14D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D67B2D-9A0C-8440-E6A3-42F9CAD2B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92E81-CC63-450E-A2CA-CC9E62276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5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8E1EE3-D412-7C18-A4B1-1D51528FF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79BEA7-0FDC-E458-7D1D-C61A8AC6C4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20A5FC-2E0D-37C1-4083-74D41DA9F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C1BBE-953A-482A-9225-964DD4487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5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36DBD8-C530-87A5-2040-09C57BFF3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A37E50-99CE-31E2-9730-ABB22FBCCC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8CA1DA-C9DE-4F93-5673-17982C4EC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6BCB8-2F51-49F0-AF14-1B94830CB1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9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4" y="1311275"/>
            <a:ext cx="12634913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6" y="1311275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4" y="6888163"/>
            <a:ext cx="12634913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9C992-96CD-7BF7-4965-40ACE20AF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587A2-3E97-FE36-1DE0-B9F455D28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DBAA2-B247-8892-252B-82089F340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90D7-59E5-4B25-834D-BFE70F78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47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9"/>
            <a:ext cx="2304315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9"/>
            <a:ext cx="2304315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6E9F1-6EE0-FDC2-EBA2-A9AEF66CA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14D8E-8B92-D899-EAEA-A7A4EFF7C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57D20-52B2-393D-D102-308065BB8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DDA39-2D23-4041-A857-CE1003F8E9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CDDB06-F74E-5EF4-6269-1C9FFF041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19288" y="1317625"/>
            <a:ext cx="34566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284F18-6B14-3BCE-C117-EFB15D0F7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19288" y="7680325"/>
            <a:ext cx="3456622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8419E6D-4E71-59CA-F38A-1D6C10D204F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19288" y="29976763"/>
            <a:ext cx="896302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F72476-9A11-8911-7D32-0E05715694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0688" y="29976763"/>
            <a:ext cx="1216342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7B6AF2-000B-CE88-9F34-B2A7BCC66A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2488" y="29976763"/>
            <a:ext cx="896302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00"/>
            </a:lvl1pPr>
          </a:lstStyle>
          <a:p>
            <a:pPr>
              <a:defRPr/>
            </a:pPr>
            <a:fld id="{922471E5-F551-4A96-AC9C-CEA62872A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8">
            <a:extLst>
              <a:ext uri="{FF2B5EF4-FFF2-40B4-BE49-F238E27FC236}">
                <a16:creationId xmlns:a16="http://schemas.microsoft.com/office/drawing/2014/main" id="{937A3BDE-AA22-28B2-50F7-CAC345E4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7454900"/>
            <a:ext cx="7927975" cy="237728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600"/>
          </a:p>
        </p:txBody>
      </p:sp>
      <p:sp>
        <p:nvSpPr>
          <p:cNvPr id="3075" name="Text Box 122">
            <a:extLst>
              <a:ext uri="{FF2B5EF4-FFF2-40B4-BE49-F238E27FC236}">
                <a16:creationId xmlns:a16="http://schemas.microsoft.com/office/drawing/2014/main" id="{19079D12-EFA8-DCFF-3035-FCD0533E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8262938"/>
            <a:ext cx="7232650" cy="3836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Introduction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3200" b="1">
              <a:solidFill>
                <a:srgbClr val="006983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3600"/>
              <a:t>Insert your text here. You can place your organizations logos on either side of the title of the poster. Insert your text here. </a:t>
            </a:r>
          </a:p>
        </p:txBody>
      </p:sp>
      <p:sp>
        <p:nvSpPr>
          <p:cNvPr id="3076" name="Text Box 123">
            <a:extLst>
              <a:ext uri="{FF2B5EF4-FFF2-40B4-BE49-F238E27FC236}">
                <a16:creationId xmlns:a16="http://schemas.microsoft.com/office/drawing/2014/main" id="{29842259-5011-2722-9EF2-CEF6E382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2907963"/>
            <a:ext cx="6969125" cy="444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Purpose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3200" b="1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Insert your text here. You can place your organizations logos on either side of the title of the poster. Insert your text here.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006983"/>
              </a:solidFill>
            </a:endParaRPr>
          </a:p>
        </p:txBody>
      </p:sp>
      <p:sp>
        <p:nvSpPr>
          <p:cNvPr id="3077" name="Text Box 69">
            <a:extLst>
              <a:ext uri="{FF2B5EF4-FFF2-40B4-BE49-F238E27FC236}">
                <a16:creationId xmlns:a16="http://schemas.microsoft.com/office/drawing/2014/main" id="{1B7BD4FE-9DF9-739E-797B-1CDBAC35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5763" y="25865138"/>
            <a:ext cx="32496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983"/>
                </a:solidFill>
              </a:rPr>
              <a:t>Pre-program exit interview results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6983"/>
                </a:solidFill>
              </a:rPr>
              <a:t>Work hours:  too many or not what was expected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6983"/>
                </a:solidFill>
              </a:rPr>
              <a:t>Poor orientation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6983"/>
                </a:solidFill>
              </a:rPr>
              <a:t>Lack of communication between departments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6983"/>
                </a:solidFill>
              </a:rPr>
              <a:t>Poor leadership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6983"/>
                </a:solidFill>
              </a:rPr>
              <a:t>Benefit package</a:t>
            </a:r>
          </a:p>
        </p:txBody>
      </p:sp>
      <p:sp>
        <p:nvSpPr>
          <p:cNvPr id="3078" name="Rectangle 28">
            <a:extLst>
              <a:ext uri="{FF2B5EF4-FFF2-40B4-BE49-F238E27FC236}">
                <a16:creationId xmlns:a16="http://schemas.microsoft.com/office/drawing/2014/main" id="{23FB7B3D-5C79-BFDB-8918-0F8AFEF6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100" y="7512050"/>
            <a:ext cx="7929563" cy="23775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600"/>
          </a:p>
        </p:txBody>
      </p:sp>
      <p:sp>
        <p:nvSpPr>
          <p:cNvPr id="3079" name="Rectangle 28">
            <a:extLst>
              <a:ext uri="{FF2B5EF4-FFF2-40B4-BE49-F238E27FC236}">
                <a16:creationId xmlns:a16="http://schemas.microsoft.com/office/drawing/2014/main" id="{DB68442A-B449-0854-6301-24ACDDE7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6838" y="7512050"/>
            <a:ext cx="7929562" cy="237728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600"/>
          </a:p>
        </p:txBody>
      </p:sp>
      <p:sp>
        <p:nvSpPr>
          <p:cNvPr id="3080" name="Rectangle 10">
            <a:extLst>
              <a:ext uri="{FF2B5EF4-FFF2-40B4-BE49-F238E27FC236}">
                <a16:creationId xmlns:a16="http://schemas.microsoft.com/office/drawing/2014/main" id="{9A25C38B-7E00-98C9-DA30-CE45B716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354550"/>
            <a:ext cx="7069138" cy="12163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 marL="381000" indent="-38100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Methods</a:t>
            </a:r>
          </a:p>
          <a:p>
            <a:pPr eaLnBrk="1" hangingPunct="1">
              <a:spcBef>
                <a:spcPct val="50000"/>
              </a:spcBef>
              <a:buSzPct val="60000"/>
              <a:buFont typeface="Monotype Sorts" pitchFamily="2" charset="2"/>
              <a:buChar char="n"/>
            </a:pPr>
            <a:r>
              <a:rPr lang="en-US" altLang="en-US" sz="3600">
                <a:solidFill>
                  <a:srgbClr val="000000"/>
                </a:solidFill>
              </a:rPr>
              <a:t>Insert your text here. You can place your organizations logos on either side of the title of the poster. Insert your text here. </a:t>
            </a:r>
          </a:p>
        </p:txBody>
      </p:sp>
      <p:sp>
        <p:nvSpPr>
          <p:cNvPr id="3081" name="Rectangle 28">
            <a:extLst>
              <a:ext uri="{FF2B5EF4-FFF2-40B4-BE49-F238E27FC236}">
                <a16:creationId xmlns:a16="http://schemas.microsoft.com/office/drawing/2014/main" id="{08B61993-02C8-3CC7-AA96-02EAAB64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025" y="7512050"/>
            <a:ext cx="7929563" cy="237728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600"/>
          </a:p>
        </p:txBody>
      </p:sp>
      <p:sp>
        <p:nvSpPr>
          <p:cNvPr id="3082" name="Rectangle 15">
            <a:extLst>
              <a:ext uri="{FF2B5EF4-FFF2-40B4-BE49-F238E27FC236}">
                <a16:creationId xmlns:a16="http://schemas.microsoft.com/office/drawing/2014/main" id="{0F613ACD-F459-5D83-D899-6201BDA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7663" y="7978775"/>
            <a:ext cx="7646987" cy="764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 marL="381000" indent="-38100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Expected Results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Insert your text here. You can place your organizations logos on either side of the title of the poster. Insert your text here.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Remember to size your font to fit your information into the space. The larger your font, the easier it will be for others to read your poster. </a:t>
            </a:r>
          </a:p>
        </p:txBody>
      </p:sp>
      <p:sp>
        <p:nvSpPr>
          <p:cNvPr id="3083" name="Rectangle 16">
            <a:extLst>
              <a:ext uri="{FF2B5EF4-FFF2-40B4-BE49-F238E27FC236}">
                <a16:creationId xmlns:a16="http://schemas.microsoft.com/office/drawing/2014/main" id="{EB6B6DB6-C97A-B850-9AAC-4B790917A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7663" y="21734463"/>
            <a:ext cx="7359650" cy="9278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 marL="381000" indent="-38100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Future Work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3600" i="1">
                <a:solidFill>
                  <a:srgbClr val="000000"/>
                </a:solidFill>
              </a:rPr>
              <a:t>Authors of this presentation have the following to disclose concerning possible financial or personal relationships with commercial entities that may have a direct or indirect interest in the subject matter of this presentation: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3600" i="1">
                <a:solidFill>
                  <a:srgbClr val="000000"/>
                </a:solidFill>
              </a:rPr>
              <a:t>First Name:  More text or position here</a:t>
            </a:r>
            <a:br>
              <a:rPr lang="en-AU" altLang="en-US" sz="3600" i="1">
                <a:solidFill>
                  <a:srgbClr val="000000"/>
                </a:solidFill>
              </a:rPr>
            </a:br>
            <a:r>
              <a:rPr lang="en-AU" altLang="en-US" sz="3600" i="1">
                <a:solidFill>
                  <a:srgbClr val="000000"/>
                </a:solidFill>
              </a:rPr>
              <a:t>First Name, Last:  More information goes here</a:t>
            </a:r>
          </a:p>
        </p:txBody>
      </p:sp>
      <p:sp>
        <p:nvSpPr>
          <p:cNvPr id="3084" name="Text Box 148">
            <a:extLst>
              <a:ext uri="{FF2B5EF4-FFF2-40B4-BE49-F238E27FC236}">
                <a16:creationId xmlns:a16="http://schemas.microsoft.com/office/drawing/2014/main" id="{1E0F0B74-0229-2E30-FCDD-840C011D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0925" y="8061325"/>
            <a:ext cx="7173913" cy="383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Reboot Era Analysis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3200" b="1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Insert your text here. You can place your organizations logos on either side of the title of the poster. Insert your text here. </a:t>
            </a:r>
          </a:p>
        </p:txBody>
      </p:sp>
      <p:sp>
        <p:nvSpPr>
          <p:cNvPr id="3085" name="Rectangle 40">
            <a:extLst>
              <a:ext uri="{FF2B5EF4-FFF2-40B4-BE49-F238E27FC236}">
                <a16:creationId xmlns:a16="http://schemas.microsoft.com/office/drawing/2014/main" id="{F4CEE19D-1931-0A2A-858E-29528373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976313"/>
            <a:ext cx="2503805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0165" tIns="235082" rIns="470165" bIns="235082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>
                <a:solidFill>
                  <a:schemeClr val="bg1"/>
                </a:solidFill>
                <a:latin typeface="Arial Black" panose="020B0A04020102020204" pitchFamily="34" charset="0"/>
              </a:rPr>
              <a:t>DC Comics Sales: A Retrospective in Another's Cinematic Age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200">
                <a:solidFill>
                  <a:schemeClr val="bg1"/>
                </a:solidFill>
                <a:latin typeface="Arial Black" panose="020B0A04020102020204" pitchFamily="34" charset="0"/>
              </a:rPr>
              <a:t>Jacob Prince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200">
                <a:solidFill>
                  <a:schemeClr val="bg1"/>
                </a:solidFill>
                <a:latin typeface="Arial Black" panose="020B0A04020102020204" pitchFamily="34" charset="0"/>
              </a:rPr>
              <a:t>Advisor Dr. Amanda Harsy</a:t>
            </a:r>
          </a:p>
        </p:txBody>
      </p:sp>
      <p:sp>
        <p:nvSpPr>
          <p:cNvPr id="3086" name="Text Box 148">
            <a:extLst>
              <a:ext uri="{FF2B5EF4-FFF2-40B4-BE49-F238E27FC236}">
                <a16:creationId xmlns:a16="http://schemas.microsoft.com/office/drawing/2014/main" id="{9D05DF52-CEB5-9C09-26B9-788B9C4D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4850" y="8061325"/>
            <a:ext cx="7173913" cy="4446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4800" b="1">
                <a:solidFill>
                  <a:srgbClr val="B20039"/>
                </a:solidFill>
              </a:rPr>
              <a:t>Batman-centric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3200" b="1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Insert your text here. You can place your organizations logos on either side of the title of the poster. Insert your text here.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292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Monotype Sorts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Free Research Poster</cp:keywords>
  <dc:description>These templates are offered for free to help your create a poster ranging from nursing research posters to psychology research posters.</dc:description>
  <cp:lastModifiedBy>Jacob Prince</cp:lastModifiedBy>
  <cp:revision>58</cp:revision>
  <cp:lastPrinted>2012-01-20T17:50:00Z</cp:lastPrinted>
  <dcterms:created xsi:type="dcterms:W3CDTF">2012-01-20T17:07:33Z</dcterms:created>
  <dcterms:modified xsi:type="dcterms:W3CDTF">2023-03-31T03:57:05Z</dcterms:modified>
  <cp:category>research posters template</cp:category>
</cp:coreProperties>
</file>