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4"/>
    <p:restoredTop sz="94680"/>
  </p:normalViewPr>
  <p:slideViewPr>
    <p:cSldViewPr snapToGrid="0">
      <p:cViewPr>
        <p:scale>
          <a:sx n="210" d="100"/>
          <a:sy n="210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F666-9C94-470E-511C-B36A5080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4214-24B7-3265-16CE-B27E166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D579-1B02-C7D2-8F76-573D3FF3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7159-0E46-5BD3-EE84-DAB14CE9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49D48-2DAB-123B-2EA4-9127164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57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04AB-3815-C624-3C06-7A0F5731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8E00C-9600-9155-C9B0-148195B22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A945-1059-2A10-609E-9EBF7291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F918-D151-5B6C-FF70-B702B9CC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4CB-0FA3-26C7-D812-61061924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65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2BF0E-54BE-5D90-703B-162491E6F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70562-99C0-6F0E-7BD5-D71F4E836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DD10-C009-EB57-C9A7-866BCEC9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4DBD2-5C94-7C43-D55F-25DCF037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5461-EB58-AC81-7135-D90036AE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44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5952-9928-4171-3973-EF425A73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886A-6F81-C00E-2496-4EA710DD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F9C0-00A3-B0BA-DA15-A5A6592B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40D6-63EF-1AD5-D08B-5199692B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0EC0B-AEF7-4AB8-888A-B3182124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886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6E7-3486-07B1-D52E-14C6F118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0CEEF-7194-7D95-07A1-D2F2BA86A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ECE2-9381-4C03-4D04-A5F191C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8AC3-2ED9-D2B9-3C49-15AFA02A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61C9-3EFA-687E-3099-DBEE8062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34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5F5E-92F9-B11F-AA62-7A72AF6B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0159-F56D-4D63-BB3C-BCFB21A2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D440-A57E-81C8-2D80-F8E514186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6BA0-1A7F-4AD0-6BAE-F29EAAA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A593-9260-1741-96D0-37CF1684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5D1AC-9AC7-9AE7-8DD1-59A2DC40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245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0D6C-10BD-271E-3915-AFD0695D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9D85-4DB1-7570-BA13-B663C8D7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3C50D-02D4-BE0A-01BD-2162EAB1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0FDF5-7887-D6FC-BC20-ABDA5062C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C34FD-030A-9D63-217E-C662E39A6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E1457-13D5-0750-76D6-CD7A1D8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52A6A-5630-D45B-A48F-7FC14B9B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E1AE1-F0F2-0D78-33E2-543F920D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44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1420-52FE-F1DC-3621-47280F76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EB660-2F73-B834-C50E-652F6B39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4AE95-AA45-80C4-E34D-D7C7CDCC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1AC87-161C-C513-9A8A-0BB303F3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68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86D43-CFEB-F69E-4362-396DB467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DBFB9-D786-CF41-53E5-D1018BAE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D955-CBE2-C0A8-C349-BC3C2CE0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55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2BC7-07BA-D110-0F21-A7505A96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C95C-34B8-01E7-98E8-2BA417DC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7B856-714E-D56B-4620-75C617FC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B0E2-75FF-81F0-36F8-A217B69A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DDE5A-F842-D255-5BF4-32D8FE6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2435F-A1C9-35E6-E94B-06A4252E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CA88-ADFB-B89F-C925-D8F02E8A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ED937-14CA-2D5E-99E6-DAD33605E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25DA5-5754-51C4-7AB6-3A42770A4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A414-5F1F-FC2C-1AAC-E34F71E1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3AC39-0D51-D386-8F3E-6CA938E0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60EA-C3CB-21A2-83A4-B84A450F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05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38507-D1BA-3FE5-21EE-CBA61D0A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F398-4DF9-1A41-8AF4-838CD6E5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0B3A-5504-57C6-A9A8-8B62D9425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25AC3-6D98-2A41-81F2-8DB8B4ABE1E5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90FB-4F0D-7D5D-B4AF-683D72ABB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EC06-8E22-F6DC-E3BE-8EECEBFB0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5F9F7-8E69-564A-B25E-1446FC7005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90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3624C0A-6D94-19CB-AEBF-0281BE39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47" y="1023008"/>
            <a:ext cx="7311162" cy="49085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70C53-6118-98B2-6856-3DD4003438EE}"/>
              </a:ext>
            </a:extLst>
          </p:cNvPr>
          <p:cNvCxnSpPr/>
          <p:nvPr/>
        </p:nvCxnSpPr>
        <p:spPr>
          <a:xfrm flipH="1" flipV="1">
            <a:off x="2319306" y="1630008"/>
            <a:ext cx="635841" cy="514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A22FEF-7165-444E-3FDE-2566ACD04D4D}"/>
              </a:ext>
            </a:extLst>
          </p:cNvPr>
          <p:cNvCxnSpPr>
            <a:cxnSpLocks/>
          </p:cNvCxnSpPr>
          <p:nvPr/>
        </p:nvCxnSpPr>
        <p:spPr>
          <a:xfrm>
            <a:off x="1907524" y="1640515"/>
            <a:ext cx="423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04E820-EC60-13BB-CE72-BCC9931CE344}"/>
              </a:ext>
            </a:extLst>
          </p:cNvPr>
          <p:cNvSpPr txBox="1"/>
          <p:nvPr/>
        </p:nvSpPr>
        <p:spPr>
          <a:xfrm>
            <a:off x="454173" y="1023008"/>
            <a:ext cx="194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1. </a:t>
            </a:r>
            <a:r>
              <a:rPr lang="en-GB" dirty="0"/>
              <a:t>Click here to see the existing environments 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508C-7DDA-5ED6-4296-D38A6CB36B2B}"/>
              </a:ext>
            </a:extLst>
          </p:cNvPr>
          <p:cNvSpPr/>
          <p:nvPr/>
        </p:nvSpPr>
        <p:spPr>
          <a:xfrm>
            <a:off x="4265183" y="5504096"/>
            <a:ext cx="454172" cy="3784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82971-8E36-E3D8-51C5-D29C39C3F768}"/>
              </a:ext>
            </a:extLst>
          </p:cNvPr>
          <p:cNvSpPr txBox="1"/>
          <p:nvPr/>
        </p:nvSpPr>
        <p:spPr>
          <a:xfrm>
            <a:off x="4230867" y="5931583"/>
            <a:ext cx="1834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2. </a:t>
            </a:r>
            <a:r>
              <a:rPr lang="en-GB" dirty="0"/>
              <a:t>Click here to create a new environment</a:t>
            </a:r>
            <a:endParaRPr lang="en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B945-902B-7B23-A3BA-F565C0D9EB56}"/>
              </a:ext>
            </a:extLst>
          </p:cNvPr>
          <p:cNvSpPr/>
          <p:nvPr/>
        </p:nvSpPr>
        <p:spPr>
          <a:xfrm>
            <a:off x="2955146" y="1887372"/>
            <a:ext cx="1223237" cy="37847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CDC79-24E7-DC2A-2D5B-694205C156F3}"/>
              </a:ext>
            </a:extLst>
          </p:cNvPr>
          <p:cNvSpPr txBox="1"/>
          <p:nvPr/>
        </p:nvSpPr>
        <p:spPr>
          <a:xfrm>
            <a:off x="3566764" y="604666"/>
            <a:ext cx="356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existing environments. </a:t>
            </a:r>
            <a:endParaRPr lang="en-NL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F26F4F00-423B-C16B-8F26-73955AE0FA89}"/>
              </a:ext>
            </a:extLst>
          </p:cNvPr>
          <p:cNvSpPr/>
          <p:nvPr/>
        </p:nvSpPr>
        <p:spPr>
          <a:xfrm>
            <a:off x="4844503" y="1023008"/>
            <a:ext cx="629786" cy="923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C3722C3-5D06-3CD3-B1C7-5FEFED746098}"/>
              </a:ext>
            </a:extLst>
          </p:cNvPr>
          <p:cNvSpPr/>
          <p:nvPr/>
        </p:nvSpPr>
        <p:spPr>
          <a:xfrm>
            <a:off x="7472647" y="2265849"/>
            <a:ext cx="381505" cy="3238247"/>
          </a:xfrm>
          <a:prstGeom prst="rightBrace">
            <a:avLst>
              <a:gd name="adj1" fmla="val 8134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6F39B4-0FE9-3375-F6B4-E1AA2B6A0560}"/>
              </a:ext>
            </a:extLst>
          </p:cNvPr>
          <p:cNvSpPr txBox="1"/>
          <p:nvPr/>
        </p:nvSpPr>
        <p:spPr>
          <a:xfrm>
            <a:off x="7875345" y="3407918"/>
            <a:ext cx="1361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These are packages installed in the </a:t>
            </a:r>
            <a:r>
              <a:rPr lang="en-GB" sz="1400" dirty="0" err="1"/>
              <a:t>enviroment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71302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Pol, J.P.G. van der (Janpieter)</dc:creator>
  <cp:lastModifiedBy>Pol, J.P.G. van der (Janpieter)</cp:lastModifiedBy>
  <cp:revision>1</cp:revision>
  <dcterms:created xsi:type="dcterms:W3CDTF">2024-04-08T20:57:59Z</dcterms:created>
  <dcterms:modified xsi:type="dcterms:W3CDTF">2024-04-08T21:06:14Z</dcterms:modified>
</cp:coreProperties>
</file>