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1"/>
    <p:restoredTop sz="91818"/>
  </p:normalViewPr>
  <p:slideViewPr>
    <p:cSldViewPr snapToGrid="0" snapToObjects="1">
      <p:cViewPr>
        <p:scale>
          <a:sx n="141" d="100"/>
          <a:sy n="141" d="100"/>
        </p:scale>
        <p:origin x="-1944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C0C5D-4308-CB4B-B4D9-C0C348E4D4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2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53" y="0"/>
            <a:ext cx="6674957" cy="685800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>
          <a:xfrm rot="20978444">
            <a:off x="4548751" y="1170584"/>
            <a:ext cx="3426557" cy="1381173"/>
          </a:xfrm>
          <a:prstGeom prst="parallelogram">
            <a:avLst>
              <a:gd name="adj" fmla="val 46536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23490" y="2438400"/>
            <a:ext cx="2286910" cy="389864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48061" y="1647811"/>
            <a:ext cx="270979" cy="1160134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109" y="2279496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6357" y="1940198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040" y="626156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7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20" r="1679"/>
          <a:stretch/>
        </p:blipFill>
        <p:spPr>
          <a:xfrm>
            <a:off x="2699227" y="5157297"/>
            <a:ext cx="4682565" cy="1197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" b="38114"/>
          <a:stretch/>
        </p:blipFill>
        <p:spPr>
          <a:xfrm>
            <a:off x="3345704" y="1834663"/>
            <a:ext cx="4735978" cy="2853016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 rot="20978444">
            <a:off x="4416377" y="856498"/>
            <a:ext cx="4860757" cy="4629607"/>
          </a:xfrm>
          <a:prstGeom prst="parallelogram">
            <a:avLst>
              <a:gd name="adj" fmla="val 64399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581363" y="3289819"/>
            <a:ext cx="2151277" cy="903682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38348" y="995082"/>
            <a:ext cx="2033099" cy="4890321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1691" y="4102904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0131" y="3231918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3111" y="4586291"/>
            <a:ext cx="2221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z-plane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445562"/>
            <a:ext cx="7454900" cy="514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952463" y="4314825"/>
            <a:ext cx="6091525" cy="407313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7887" y="5145361"/>
            <a:ext cx="28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(0, 0, 0)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52463" y="2786063"/>
            <a:ext cx="3045762" cy="1953649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21395662">
            <a:off x="2899671" y="2489569"/>
            <a:ext cx="7842564" cy="2018983"/>
          </a:xfrm>
          <a:prstGeom prst="parallelogram">
            <a:avLst>
              <a:gd name="adj" fmla="val 46536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7887" y="1953785"/>
            <a:ext cx="28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(1.54, 0.45, 1.60)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3575" y="1492120"/>
            <a:ext cx="28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(2.30, 1.72, 1.60)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7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27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</dc:creator>
  <cp:lastModifiedBy>Goh</cp:lastModifiedBy>
  <cp:revision>11</cp:revision>
  <dcterms:created xsi:type="dcterms:W3CDTF">2017-04-06T07:09:22Z</dcterms:created>
  <dcterms:modified xsi:type="dcterms:W3CDTF">2017-04-06T17:41:10Z</dcterms:modified>
</cp:coreProperties>
</file>