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c48d846f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c48d846f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try to explain all the lines or to explain allan deviation too technically.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2ce2ff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2ce2ff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 WDM graph?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c48d846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c48d846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3a22fae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3a22fae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remove text and enlarge image.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a22fae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a22fae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diagram: move bottom arm down and add splitting ratio of 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poincare sphere diagram.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less words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709d359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709d359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stokes param slide.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c48d846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c48d846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 text and move equation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a22fae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a22fae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with following slide and make more concise. Make read lines bold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709d359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709d359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words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c48d846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c48d846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words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Deven Bowman, Patrick Banner, Deniz Kurdak, Yaxin Li,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Trey Porto, Steven Rolston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Maryland College Park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Polarization Drift Compensation for Long Distance Quantum Communication In Optical Fibers</a:t>
            </a:r>
            <a:endParaRPr sz="38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122082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621" y="4083925"/>
            <a:ext cx="12763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4371" y="3779125"/>
            <a:ext cx="1114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 Speed Analysis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36800" y="1155475"/>
            <a:ext cx="33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Allan Deviation analysis was conducted.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 between averages over windows of duration 𝛕.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24891" t="1322"/>
          <a:stretch/>
        </p:blipFill>
        <p:spPr>
          <a:xfrm>
            <a:off x="3313501" y="1155475"/>
            <a:ext cx="5830497" cy="396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61593" l="78271" r="694" t="7428"/>
          <a:stretch/>
        </p:blipFill>
        <p:spPr>
          <a:xfrm>
            <a:off x="7466200" y="22325"/>
            <a:ext cx="1487974" cy="113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25" y="2922425"/>
            <a:ext cx="3309150" cy="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25" y="3950925"/>
            <a:ext cx="2110501" cy="1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 rot="6243717">
            <a:off x="4576087" y="2535238"/>
            <a:ext cx="486478" cy="2433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A64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 rot="-3290920">
            <a:off x="4949669" y="4097957"/>
            <a:ext cx="486159" cy="2435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76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Polarization controller feedback </a:t>
            </a:r>
            <a:r>
              <a:rPr lang="en"/>
              <a:t>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the drift compensation system into a quantum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Wavelength Division Multiplexing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Polarization Mode Dispersion measurements</a:t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Forward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50" y="1890625"/>
            <a:ext cx="6756950" cy="3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distance quantum communication is key to the future of quantum technologies.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Polarization</a:t>
            </a:r>
            <a:r>
              <a:rPr lang="en"/>
              <a:t>-</a:t>
            </a:r>
            <a:r>
              <a:rPr lang="en"/>
              <a:t>encoded photonic qubits are a possible medium for quantum state transportation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apply rotations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problem: </a:t>
            </a:r>
            <a:r>
              <a:rPr b="1" lang="en"/>
              <a:t>polarization</a:t>
            </a:r>
            <a:r>
              <a:rPr b="1" lang="en"/>
              <a:t> drift in optical fibers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Mechanical stresses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Temperature fluctuations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Manufacturing defects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Drift Compensation System: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has 3 major parts: input states, polarization analyzer, and the polarization controller.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will describe the design/calibration of the polarization analyzer and results of polarization drift measurements.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00" y="2865025"/>
            <a:ext cx="6263075" cy="2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3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Polarimeter Design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65675" y="1000075"/>
            <a:ext cx="46788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detection arms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polarizing beam splitters project </a:t>
            </a:r>
            <a:r>
              <a:rPr b="1" lang="en"/>
              <a:t>H </a:t>
            </a:r>
            <a:r>
              <a:rPr lang="en"/>
              <a:t>and </a:t>
            </a:r>
            <a:r>
              <a:rPr b="1" lang="en"/>
              <a:t>V </a:t>
            </a:r>
            <a:r>
              <a:rPr lang="en"/>
              <a:t>components into </a:t>
            </a:r>
            <a:r>
              <a:rPr lang="en"/>
              <a:t>separate</a:t>
            </a:r>
            <a:r>
              <a:rPr lang="en"/>
              <a:t> detectors.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preceding</a:t>
            </a:r>
            <a:r>
              <a:rPr lang="en"/>
              <a:t> waveplates “realign” these projection axes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-6178" l="-6548" r="-6752" t="-2023"/>
          <a:stretch/>
        </p:blipFill>
        <p:spPr>
          <a:xfrm>
            <a:off x="4770375" y="65250"/>
            <a:ext cx="4113175" cy="49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6522125" y="121950"/>
            <a:ext cx="2265000" cy="1330500"/>
          </a:xfrm>
          <a:prstGeom prst="rect">
            <a:avLst/>
          </a:prstGeom>
          <a:solidFill>
            <a:srgbClr val="93C47D">
              <a:alpha val="238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522175" y="1493550"/>
            <a:ext cx="2265000" cy="1370700"/>
          </a:xfrm>
          <a:prstGeom prst="rect">
            <a:avLst/>
          </a:prstGeom>
          <a:solidFill>
            <a:srgbClr val="7DBCC4">
              <a:alpha val="238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5400000">
            <a:off x="5213000" y="2925600"/>
            <a:ext cx="2059800" cy="1597800"/>
          </a:xfrm>
          <a:prstGeom prst="rect">
            <a:avLst/>
          </a:prstGeom>
          <a:solidFill>
            <a:srgbClr val="C4A17D">
              <a:alpha val="238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950" y="2571750"/>
            <a:ext cx="2404752" cy="24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54475" y="4883900"/>
            <a:ext cx="451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By Inductiveload - Own work, Public Domain, https://commons.wikimedia.org/w/index.php?curid=4251521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Polarimeter Calibration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54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procedure is based on one presented by Azzam and Lopez, </a:t>
            </a:r>
            <a:r>
              <a:rPr i="1" lang="en"/>
              <a:t>J. Opt. Soc. Am. A</a:t>
            </a:r>
            <a:r>
              <a:rPr lang="en"/>
              <a:t>(1989).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measured state is linearly related to the input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Moore-Penrose inverse of this matrix, we can calculate the input states from measurement.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050" y="1194775"/>
            <a:ext cx="3274950" cy="18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3846" t="59298"/>
          <a:stretch/>
        </p:blipFill>
        <p:spPr>
          <a:xfrm>
            <a:off x="6245300" y="3186425"/>
            <a:ext cx="2036225" cy="6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53885" l="0" r="11039" t="0"/>
          <a:stretch/>
        </p:blipFill>
        <p:spPr>
          <a:xfrm>
            <a:off x="6245300" y="334957"/>
            <a:ext cx="1883825" cy="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Data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327450"/>
            <a:ext cx="3491700" cy="27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polarizer on a motorized rotation </a:t>
            </a:r>
            <a:r>
              <a:rPr lang="en"/>
              <a:t>mount was used to send in calibration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Stokes Parameters(dashed lines), calibrated measurements(solid lines).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775" y="1152475"/>
            <a:ext cx="5372274" cy="38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700" y="1117450"/>
            <a:ext cx="2241550" cy="1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6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Polarimeter System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21793" l="18802" r="16135" t="26781"/>
          <a:stretch/>
        </p:blipFill>
        <p:spPr>
          <a:xfrm>
            <a:off x="4572000" y="1565028"/>
            <a:ext cx="4438098" cy="26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2350"/>
            <a:ext cx="4221590" cy="39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Maryland to Army Research Labs fiber link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57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UMD and ARL are connected by 2 ~13km fiber optic cables. They are connected on the ARL side for a ~26km fiber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fiber provides an optimal test bed for our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Measurements were taken to measure the polarization drift in this fiber. Several other </a:t>
            </a:r>
            <a:r>
              <a:rPr lang="en"/>
              <a:t>preliminary</a:t>
            </a:r>
            <a:r>
              <a:rPr lang="en"/>
              <a:t> measurements were conducted for comparison.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constant polarization state was launched into the fiber and the polarization was measured on the output by the polarimeter.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975" y="1152475"/>
            <a:ext cx="2395600" cy="37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Polarization Drift Traces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246125" y="1392400"/>
            <a:ext cx="22359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Direct Connection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901" y="1834500"/>
            <a:ext cx="4441424" cy="283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00" y="1742650"/>
            <a:ext cx="4441424" cy="2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900" y="73850"/>
            <a:ext cx="12954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9375" y="86700"/>
            <a:ext cx="2380850" cy="12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427400" y="1392400"/>
            <a:ext cx="2724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26km UMD-ARL Fiber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