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Poppins"/>
      <p:regular r:id="rId22"/>
      <p:bold r:id="rId23"/>
      <p:italic r:id="rId24"/>
      <p:boldItalic r:id="rId25"/>
    </p:embeddedFont>
    <p:embeddedFont>
      <p:font typeface="Poppins Black"/>
      <p:bold r:id="rId26"/>
      <p:boldItalic r:id="rId27"/>
    </p:embeddedFont>
    <p:embeddedFont>
      <p:font typeface="Barlow"/>
      <p:regular r:id="rId28"/>
      <p:bold r:id="rId29"/>
      <p:italic r:id="rId30"/>
      <p:boldItalic r:id="rId31"/>
    </p:embeddedFont>
    <p:embeddedFont>
      <p:font typeface="Poppins ExtraBold"/>
      <p:bold r:id="rId32"/>
      <p:boldItalic r:id="rId33"/>
    </p:embeddedFont>
    <p:embeddedFont>
      <p:font typeface="Barlow Black"/>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F1955B-02E7-4CF5-B3D2-032A8BF643CA}">
  <a:tblStyle styleId="{F6F1955B-02E7-4CF5-B3D2-032A8BF643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Poppins-regular.fntdata"/><Relationship Id="rId21" Type="http://schemas.openxmlformats.org/officeDocument/2006/relationships/font" Target="fonts/Raleway-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Black-bold.fntdata"/><Relationship Id="rId25" Type="http://schemas.openxmlformats.org/officeDocument/2006/relationships/font" Target="fonts/Poppins-boldItalic.fntdata"/><Relationship Id="rId28" Type="http://schemas.openxmlformats.org/officeDocument/2006/relationships/font" Target="fonts/Barlow-regular.fntdata"/><Relationship Id="rId27" Type="http://schemas.openxmlformats.org/officeDocument/2006/relationships/font" Target="fonts/PoppinsBlack-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boldItalic.fntdata"/><Relationship Id="rId30" Type="http://schemas.openxmlformats.org/officeDocument/2006/relationships/font" Target="fonts/Barlow-italic.fntdata"/><Relationship Id="rId11" Type="http://schemas.openxmlformats.org/officeDocument/2006/relationships/slide" Target="slides/slide5.xml"/><Relationship Id="rId33" Type="http://schemas.openxmlformats.org/officeDocument/2006/relationships/font" Target="fonts/PoppinsExtraBold-boldItalic.fntdata"/><Relationship Id="rId10" Type="http://schemas.openxmlformats.org/officeDocument/2006/relationships/slide" Target="slides/slide4.xml"/><Relationship Id="rId32" Type="http://schemas.openxmlformats.org/officeDocument/2006/relationships/font" Target="fonts/PoppinsExtraBold-bold.fntdata"/><Relationship Id="rId13" Type="http://schemas.openxmlformats.org/officeDocument/2006/relationships/slide" Target="slides/slide7.xml"/><Relationship Id="rId35" Type="http://schemas.openxmlformats.org/officeDocument/2006/relationships/font" Target="fonts/BarlowBlack-boldItalic.fntdata"/><Relationship Id="rId12" Type="http://schemas.openxmlformats.org/officeDocument/2006/relationships/slide" Target="slides/slide6.xml"/><Relationship Id="rId34" Type="http://schemas.openxmlformats.org/officeDocument/2006/relationships/font" Target="fonts/BarlowBlack-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Pipi</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cc8ec577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cc8ec577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c5db2b2e0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c5db2b2e0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c5db2b2e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c5db2b2e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pipi</a:t>
            </a:r>
            <a:endParaRPr/>
          </a:p>
          <a:p>
            <a:pPr indent="0" lvl="0" marL="0" rtl="0" algn="l">
              <a:spcBef>
                <a:spcPts val="0"/>
              </a:spcBef>
              <a:spcAft>
                <a:spcPts val="0"/>
              </a:spcAft>
              <a:buNone/>
            </a:pPr>
            <a:r>
              <a:rPr lang="en"/>
              <a:t>W</a:t>
            </a:r>
            <a:r>
              <a:rPr lang="en"/>
              <a:t>hat is included in the api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c63b8f96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2c63b8f96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f79d63f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f79d63f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c66537de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c66537de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6eaa0767e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6eaa0767e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t>GuaJi</a:t>
            </a:r>
            <a:endParaRPr b="1"/>
          </a:p>
          <a:p>
            <a:pPr indent="0" lvl="0" marL="0" rtl="0" algn="l">
              <a:lnSpc>
                <a:spcPct val="115000"/>
              </a:lnSpc>
              <a:spcBef>
                <a:spcPts val="1200"/>
              </a:spcBef>
              <a:spcAft>
                <a:spcPts val="0"/>
              </a:spcAft>
              <a:buClr>
                <a:schemeClr val="dk1"/>
              </a:buClr>
              <a:buSzPts val="1100"/>
              <a:buFont typeface="Arial"/>
              <a:buNone/>
            </a:pPr>
            <a:r>
              <a:rPr b="1" lang="en"/>
              <a:t>MongoDB in Docker</a:t>
            </a:r>
            <a:r>
              <a:rPr lang="en"/>
              <a:t> serves as our primary data storage solution. MongoDB is selected for its exceptional ability to manage large volumes of unstructured data, such as news articles, which vary widely in format and content. Its flexibility allows us to scale as dataset sizes increase, critical for maintaining performance under varying loads. Using Docker, we ensure MongoDB runs in a consistent environment across all deployment stages, from development to production, reducing system discrepancies and improving deployment reliability.</a:t>
            </a:r>
            <a:endParaRPr/>
          </a:p>
          <a:p>
            <a:pPr indent="0" lvl="0" marL="0" rtl="0" algn="l">
              <a:lnSpc>
                <a:spcPct val="115000"/>
              </a:lnSpc>
              <a:spcBef>
                <a:spcPts val="1200"/>
              </a:spcBef>
              <a:spcAft>
                <a:spcPts val="0"/>
              </a:spcAft>
              <a:buClr>
                <a:schemeClr val="dk1"/>
              </a:buClr>
              <a:buSzPts val="1100"/>
              <a:buFont typeface="Arial"/>
              <a:buNone/>
            </a:pPr>
            <a:r>
              <a:rPr b="1" lang="en"/>
              <a:t>Neo4j</a:t>
            </a:r>
            <a:r>
              <a:rPr lang="en"/>
              <a:t> is our choice for its robust relationship analysis capabilities. It allows us to map and quickly retrieve complex relational data among entities like tickers which is the company stock name and market trends, providing deep insights into interconnected market dynamics.</a:t>
            </a:r>
            <a:endParaRPr/>
          </a:p>
          <a:p>
            <a:pPr indent="0" lvl="0" marL="0" rtl="0" algn="l">
              <a:lnSpc>
                <a:spcPct val="115000"/>
              </a:lnSpc>
              <a:spcBef>
                <a:spcPts val="1200"/>
              </a:spcBef>
              <a:spcAft>
                <a:spcPts val="0"/>
              </a:spcAft>
              <a:buClr>
                <a:schemeClr val="dk1"/>
              </a:buClr>
              <a:buSzPts val="1100"/>
              <a:buFont typeface="Arial"/>
              <a:buNone/>
            </a:pPr>
            <a:r>
              <a:rPr b="1" lang="en"/>
              <a:t>Flask</a:t>
            </a:r>
            <a:r>
              <a:rPr lang="en"/>
              <a:t> is used for its simplicity and efficiency in developing RESTful APIs. It integrates seamlessly with both MongoDB and Neo4j, enabling efficient data retrieval and manipulation, which is vital for providing timely and accurate market analyses to our users.</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cd4c1a8c9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cd4c1a8c9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c5db2b2e0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c5db2b2e0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900">
                <a:solidFill>
                  <a:schemeClr val="dk1"/>
                </a:solidFill>
                <a:latin typeface="Barlow"/>
                <a:ea typeface="Barlow"/>
                <a:cs typeface="Barlow"/>
                <a:sym typeface="Barlow"/>
              </a:rPr>
              <a:t>sally</a:t>
            </a:r>
            <a:endParaRPr b="1" sz="900">
              <a:solidFill>
                <a:schemeClr val="dk1"/>
              </a:solidFill>
              <a:latin typeface="Barlow"/>
              <a:ea typeface="Barlow"/>
              <a:cs typeface="Barlow"/>
              <a:sym typeface="Barlow"/>
            </a:endParaRPr>
          </a:p>
          <a:p>
            <a:pPr indent="0" lvl="0" marL="0" rtl="0" algn="l">
              <a:lnSpc>
                <a:spcPct val="115000"/>
              </a:lnSpc>
              <a:spcBef>
                <a:spcPts val="1200"/>
              </a:spcBef>
              <a:spcAft>
                <a:spcPts val="0"/>
              </a:spcAft>
              <a:buClr>
                <a:schemeClr val="dk1"/>
              </a:buClr>
              <a:buSzPts val="1100"/>
              <a:buFont typeface="Arial"/>
              <a:buNone/>
            </a:pPr>
            <a:r>
              <a:rPr b="1" lang="en" sz="900">
                <a:solidFill>
                  <a:schemeClr val="dk1"/>
                </a:solidFill>
                <a:latin typeface="Barlow"/>
                <a:ea typeface="Barlow"/>
                <a:cs typeface="Barlow"/>
                <a:sym typeface="Barlow"/>
              </a:rPr>
              <a:t>Scalability</a:t>
            </a:r>
            <a:r>
              <a:rPr lang="en" sz="900">
                <a:solidFill>
                  <a:schemeClr val="dk1"/>
                </a:solidFill>
                <a:latin typeface="Barlow"/>
                <a:ea typeface="Barlow"/>
                <a:cs typeface="Barlow"/>
                <a:sym typeface="Barlow"/>
              </a:rPr>
              <a:t>: We will leverage cloud-based storage services such as Amazon S3, Google Cloud Storage, or Azure Blob Storage for inherent scalability to accommodate the growing volume of market news and sentiment data efficiently</a:t>
            </a:r>
            <a:endParaRPr sz="900">
              <a:solidFill>
                <a:schemeClr val="dk1"/>
              </a:solidFill>
              <a:latin typeface="Barlow"/>
              <a:ea typeface="Barlow"/>
              <a:cs typeface="Barlow"/>
              <a:sym typeface="Barlow"/>
            </a:endParaRPr>
          </a:p>
          <a:p>
            <a:pPr indent="0" lvl="0" marL="0" rtl="0" algn="l">
              <a:lnSpc>
                <a:spcPct val="115000"/>
              </a:lnSpc>
              <a:spcBef>
                <a:spcPts val="1200"/>
              </a:spcBef>
              <a:spcAft>
                <a:spcPts val="0"/>
              </a:spcAft>
              <a:buClr>
                <a:schemeClr val="dk1"/>
              </a:buClr>
              <a:buSzPts val="1100"/>
              <a:buFont typeface="Arial"/>
              <a:buNone/>
            </a:pPr>
            <a:r>
              <a:rPr b="1" lang="en" sz="900">
                <a:solidFill>
                  <a:schemeClr val="dk1"/>
                </a:solidFill>
                <a:latin typeface="Barlow"/>
                <a:ea typeface="Barlow"/>
                <a:cs typeface="Barlow"/>
                <a:sym typeface="Barlow"/>
              </a:rPr>
              <a:t>Access Control</a:t>
            </a:r>
            <a:r>
              <a:rPr lang="en" sz="900">
                <a:solidFill>
                  <a:schemeClr val="dk1"/>
                </a:solidFill>
                <a:latin typeface="Barlow"/>
                <a:ea typeface="Barlow"/>
                <a:cs typeface="Barlow"/>
                <a:sym typeface="Barlow"/>
              </a:rPr>
              <a:t>: We will enforce fine-grained access control policies to restrict access to sensitive data based on user roles, permissions, and authentication mechanisms by implementing identity and access management (IAM) solutions provided by cloud providers</a:t>
            </a:r>
            <a:endParaRPr sz="900">
              <a:solidFill>
                <a:schemeClr val="dk1"/>
              </a:solidFill>
              <a:latin typeface="Barlow"/>
              <a:ea typeface="Barlow"/>
              <a:cs typeface="Barlow"/>
              <a:sym typeface="Barlow"/>
            </a:endParaRPr>
          </a:p>
          <a:p>
            <a:pPr indent="0" lvl="0" marL="0" rtl="0" algn="l">
              <a:lnSpc>
                <a:spcPct val="115000"/>
              </a:lnSpc>
              <a:spcBef>
                <a:spcPts val="1200"/>
              </a:spcBef>
              <a:spcAft>
                <a:spcPts val="1200"/>
              </a:spcAft>
              <a:buClr>
                <a:schemeClr val="dk1"/>
              </a:buClr>
              <a:buSzPts val="1100"/>
              <a:buFont typeface="Arial"/>
              <a:buNone/>
            </a:pPr>
            <a:r>
              <a:rPr b="1" lang="en" sz="900">
                <a:solidFill>
                  <a:schemeClr val="dk1"/>
                </a:solidFill>
                <a:latin typeface="Barlow"/>
                <a:ea typeface="Barlow"/>
                <a:cs typeface="Barlow"/>
                <a:sym typeface="Barlow"/>
              </a:rPr>
              <a:t>Performance Monitoring</a:t>
            </a:r>
            <a:r>
              <a:rPr lang="en" sz="900">
                <a:solidFill>
                  <a:schemeClr val="dk1"/>
                </a:solidFill>
                <a:latin typeface="Barlow"/>
                <a:ea typeface="Barlow"/>
                <a:cs typeface="Barlow"/>
                <a:sym typeface="Barlow"/>
              </a:rPr>
              <a:t>: We will deploy monitoring tools and metrics to track the performance of our data storage and management infrastructure to ensure data to be accurate, complete, and consistent</a:t>
            </a:r>
            <a:endParaRPr sz="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c5db2b2e0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c5db2b2e0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u="sng">
                <a:solidFill>
                  <a:srgbClr val="202331"/>
                </a:solidFill>
                <a:latin typeface="Barlow"/>
                <a:ea typeface="Barlow"/>
                <a:cs typeface="Barlow"/>
                <a:sym typeface="Barlow"/>
              </a:rPr>
              <a:t>sally</a:t>
            </a:r>
            <a:endParaRPr b="1" sz="900" u="sng">
              <a:solidFill>
                <a:srgbClr val="202331"/>
              </a:solidFill>
              <a:latin typeface="Barlow"/>
              <a:ea typeface="Barlow"/>
              <a:cs typeface="Barlow"/>
              <a:sym typeface="Barlow"/>
            </a:endParaRPr>
          </a:p>
          <a:p>
            <a:pPr indent="0" lvl="0" marL="0" rtl="0" algn="l">
              <a:spcBef>
                <a:spcPts val="0"/>
              </a:spcBef>
              <a:spcAft>
                <a:spcPts val="0"/>
              </a:spcAft>
              <a:buNone/>
            </a:pPr>
            <a:r>
              <a:rPr b="1" lang="en" sz="900" u="sng">
                <a:solidFill>
                  <a:srgbClr val="202331"/>
                </a:solidFill>
                <a:latin typeface="Barlow"/>
                <a:ea typeface="Barlow"/>
                <a:cs typeface="Barlow"/>
                <a:sym typeface="Barlow"/>
              </a:rPr>
              <a:t>(2) Time </a:t>
            </a:r>
            <a:endParaRPr b="1" sz="900" u="sng">
              <a:solidFill>
                <a:srgbClr val="202331"/>
              </a:solidFill>
              <a:latin typeface="Barlow"/>
              <a:ea typeface="Barlow"/>
              <a:cs typeface="Barlow"/>
              <a:sym typeface="Barlow"/>
            </a:endParaRPr>
          </a:p>
          <a:p>
            <a:pPr indent="0" lvl="0" marL="0" rtl="0" algn="l">
              <a:spcBef>
                <a:spcPts val="0"/>
              </a:spcBef>
              <a:spcAft>
                <a:spcPts val="0"/>
              </a:spcAft>
              <a:buNone/>
            </a:pPr>
            <a:r>
              <a:rPr lang="en" sz="900">
                <a:solidFill>
                  <a:srgbClr val="202331"/>
                </a:solidFill>
                <a:latin typeface="Barlow"/>
                <a:ea typeface="Barlow"/>
                <a:cs typeface="Barlow"/>
                <a:sym typeface="Barlow"/>
              </a:rPr>
              <a:t>Occur during the initial planning stages of the project and continue throughout the project lifecycle, including design and architecture phase, development and implementation phase, testing and deployment phase, operational phase</a:t>
            </a:r>
            <a:endParaRPr sz="900">
              <a:solidFill>
                <a:srgbClr val="202331"/>
              </a:solidFill>
              <a:latin typeface="Barlow"/>
              <a:ea typeface="Barlow"/>
              <a:cs typeface="Barlow"/>
              <a:sym typeface="Barlow"/>
            </a:endParaRPr>
          </a:p>
          <a:p>
            <a:pPr indent="0" lvl="0" marL="0" rtl="0" algn="l">
              <a:spcBef>
                <a:spcPts val="0"/>
              </a:spcBef>
              <a:spcAft>
                <a:spcPts val="0"/>
              </a:spcAft>
              <a:buNone/>
            </a:pPr>
            <a:r>
              <a:t/>
            </a:r>
            <a:endParaRPr b="1" sz="900" u="sng">
              <a:solidFill>
                <a:srgbClr val="202331"/>
              </a:solidFill>
              <a:latin typeface="Barlow"/>
              <a:ea typeface="Barlow"/>
              <a:cs typeface="Barlow"/>
              <a:sym typeface="Barlow"/>
            </a:endParaRPr>
          </a:p>
          <a:p>
            <a:pPr indent="0" lvl="0" marL="0" rtl="0" algn="l">
              <a:spcBef>
                <a:spcPts val="0"/>
              </a:spcBef>
              <a:spcAft>
                <a:spcPts val="0"/>
              </a:spcAft>
              <a:buNone/>
            </a:pPr>
            <a:r>
              <a:rPr b="1" lang="en" sz="900" u="sng">
                <a:solidFill>
                  <a:srgbClr val="202331"/>
                </a:solidFill>
                <a:latin typeface="Barlow"/>
                <a:ea typeface="Barlow"/>
                <a:cs typeface="Barlow"/>
                <a:sym typeface="Barlow"/>
              </a:rPr>
              <a:t>(4) Cost Optimization Strategies</a:t>
            </a:r>
            <a:endParaRPr b="1" sz="900" u="sng">
              <a:solidFill>
                <a:srgbClr val="202331"/>
              </a:solidFill>
              <a:latin typeface="Barlow"/>
              <a:ea typeface="Barlow"/>
              <a:cs typeface="Barlow"/>
              <a:sym typeface="Barlow"/>
            </a:endParaRPr>
          </a:p>
          <a:p>
            <a:pPr indent="0" lvl="0" marL="0" rtl="0" algn="l">
              <a:spcBef>
                <a:spcPts val="0"/>
              </a:spcBef>
              <a:spcAft>
                <a:spcPts val="0"/>
              </a:spcAft>
              <a:buNone/>
            </a:pPr>
            <a:r>
              <a:rPr b="1" lang="en" sz="900">
                <a:solidFill>
                  <a:srgbClr val="202331"/>
                </a:solidFill>
                <a:latin typeface="Barlow"/>
                <a:ea typeface="Barlow"/>
                <a:cs typeface="Barlow"/>
                <a:sym typeface="Barlow"/>
              </a:rPr>
              <a:t>Data Lifecycle Management</a:t>
            </a:r>
            <a:endParaRPr b="1" sz="900">
              <a:solidFill>
                <a:srgbClr val="202331"/>
              </a:solidFill>
              <a:latin typeface="Barlow"/>
              <a:ea typeface="Barlow"/>
              <a:cs typeface="Barlow"/>
              <a:sym typeface="Barlow"/>
            </a:endParaRPr>
          </a:p>
          <a:p>
            <a:pPr indent="0" lvl="0" marL="0" rtl="0" algn="l">
              <a:spcBef>
                <a:spcPts val="0"/>
              </a:spcBef>
              <a:spcAft>
                <a:spcPts val="0"/>
              </a:spcAft>
              <a:buNone/>
            </a:pPr>
            <a:r>
              <a:rPr lang="en" sz="900">
                <a:solidFill>
                  <a:srgbClr val="202331"/>
                </a:solidFill>
                <a:latin typeface="Barlow"/>
                <a:ea typeface="Barlow"/>
                <a:cs typeface="Barlow"/>
                <a:sym typeface="Barlow"/>
              </a:rPr>
              <a:t>Establish data retention policies to identify and delete obsolete or redundant data regularly</a:t>
            </a:r>
            <a:endParaRPr sz="900">
              <a:solidFill>
                <a:srgbClr val="202331"/>
              </a:solidFill>
              <a:latin typeface="Barlow"/>
              <a:ea typeface="Barlow"/>
              <a:cs typeface="Barlow"/>
              <a:sym typeface="Barlow"/>
            </a:endParaRPr>
          </a:p>
          <a:p>
            <a:pPr indent="0" lvl="0" marL="0" rtl="0" algn="l">
              <a:spcBef>
                <a:spcPts val="0"/>
              </a:spcBef>
              <a:spcAft>
                <a:spcPts val="0"/>
              </a:spcAft>
              <a:buNone/>
            </a:pPr>
            <a:r>
              <a:rPr b="1" lang="en" sz="900">
                <a:solidFill>
                  <a:srgbClr val="202331"/>
                </a:solidFill>
                <a:latin typeface="Barlow"/>
                <a:ea typeface="Barlow"/>
                <a:cs typeface="Barlow"/>
                <a:sym typeface="Barlow"/>
              </a:rPr>
              <a:t>Regular Review</a:t>
            </a:r>
            <a:endParaRPr b="1" sz="900">
              <a:solidFill>
                <a:srgbClr val="202331"/>
              </a:solidFill>
              <a:latin typeface="Barlow"/>
              <a:ea typeface="Barlow"/>
              <a:cs typeface="Barlow"/>
              <a:sym typeface="Barlow"/>
            </a:endParaRPr>
          </a:p>
          <a:p>
            <a:pPr indent="0" lvl="0" marL="0" rtl="0" algn="l">
              <a:spcBef>
                <a:spcPts val="0"/>
              </a:spcBef>
              <a:spcAft>
                <a:spcPts val="0"/>
              </a:spcAft>
              <a:buNone/>
            </a:pPr>
            <a:r>
              <a:rPr lang="en" sz="900">
                <a:solidFill>
                  <a:srgbClr val="202331"/>
                </a:solidFill>
                <a:latin typeface="Barlow"/>
                <a:ea typeface="Barlow"/>
                <a:cs typeface="Barlow"/>
                <a:sym typeface="Barlow"/>
              </a:rPr>
              <a:t>Conduct regular reviews and audits of cloud resources, configurations, and usage patterns to identify inefficiencies and opportunities for optimization</a:t>
            </a:r>
            <a:endParaRPr sz="900">
              <a:solidFill>
                <a:srgbClr val="202331"/>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t/>
            </a:r>
            <a:endParaRPr b="1" sz="900" u="sng">
              <a:solidFill>
                <a:srgbClr val="202331"/>
              </a:solidFill>
              <a:latin typeface="Barlow"/>
              <a:ea typeface="Barlow"/>
              <a:cs typeface="Barlow"/>
              <a:sym typeface="Barlo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9" name="Google Shape;29;p2"/>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2" name="Shape 212"/>
        <p:cNvGrpSpPr/>
        <p:nvPr/>
      </p:nvGrpSpPr>
      <p:grpSpPr>
        <a:xfrm>
          <a:off x="0" y="0"/>
          <a:ext cx="0" cy="0"/>
          <a:chOff x="0" y="0"/>
          <a:chExt cx="0" cy="0"/>
        </a:xfrm>
      </p:grpSpPr>
      <p:grpSp>
        <p:nvGrpSpPr>
          <p:cNvPr id="213" name="Google Shape;213;p11"/>
          <p:cNvGrpSpPr/>
          <p:nvPr/>
        </p:nvGrpSpPr>
        <p:grpSpPr>
          <a:xfrm flipH="1" rot="10800000">
            <a:off x="-3394" y="-2273839"/>
            <a:ext cx="9804518" cy="8448224"/>
            <a:chOff x="-3394" y="-1706421"/>
            <a:chExt cx="9804518" cy="8448224"/>
          </a:xfrm>
        </p:grpSpPr>
        <p:sp>
          <p:nvSpPr>
            <p:cNvPr id="214" name="Google Shape;214;p11"/>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11"/>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218" name="Google Shape;218;p11"/>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19" name="Google Shape;219;p11"/>
          <p:cNvGrpSpPr/>
          <p:nvPr/>
        </p:nvGrpSpPr>
        <p:grpSpPr>
          <a:xfrm>
            <a:off x="998171" y="-8"/>
            <a:ext cx="6608794" cy="5143512"/>
            <a:chOff x="998171" y="-8"/>
            <a:chExt cx="6608794" cy="5143512"/>
          </a:xfrm>
        </p:grpSpPr>
        <p:sp>
          <p:nvSpPr>
            <p:cNvPr id="220" name="Google Shape;220;p11"/>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1"/>
          <p:cNvGrpSpPr/>
          <p:nvPr/>
        </p:nvGrpSpPr>
        <p:grpSpPr>
          <a:xfrm flipH="1" rot="10800000">
            <a:off x="-1443375" y="-2220551"/>
            <a:ext cx="11922622" cy="9653454"/>
            <a:chOff x="-1443375" y="-2964939"/>
            <a:chExt cx="11922622" cy="9653454"/>
          </a:xfrm>
        </p:grpSpPr>
        <p:grpSp>
          <p:nvGrpSpPr>
            <p:cNvPr id="223" name="Google Shape;223;p11"/>
            <p:cNvGrpSpPr/>
            <p:nvPr/>
          </p:nvGrpSpPr>
          <p:grpSpPr>
            <a:xfrm>
              <a:off x="6475250" y="3928475"/>
              <a:ext cx="4003997" cy="2064658"/>
              <a:chOff x="5557850" y="3928475"/>
              <a:chExt cx="4003997" cy="2064658"/>
            </a:xfrm>
          </p:grpSpPr>
          <p:sp>
            <p:nvSpPr>
              <p:cNvPr id="224" name="Google Shape;224;p1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1"/>
            <p:cNvGrpSpPr/>
            <p:nvPr/>
          </p:nvGrpSpPr>
          <p:grpSpPr>
            <a:xfrm>
              <a:off x="-1443375" y="3908625"/>
              <a:ext cx="5889466" cy="2779890"/>
              <a:chOff x="-1394450" y="3908625"/>
              <a:chExt cx="5889466" cy="2779890"/>
            </a:xfrm>
          </p:grpSpPr>
          <p:sp>
            <p:nvSpPr>
              <p:cNvPr id="227" name="Google Shape;227;p11"/>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1"/>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231" name="Shape 2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32"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3"/>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37" name="Google Shape;237;p13"/>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38" name="Google Shape;238;p13"/>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39" name="Google Shape;239;p13"/>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0" name="Google Shape;240;p13"/>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1" name="Google Shape;241;p13"/>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45" name="Google Shape;245;p1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48" name="Google Shape;248;p1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1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2" name="Google Shape;2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3"/>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4" name="Google Shape;254;p13"/>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5" name="Google Shape;255;p13"/>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6" name="Google Shape;256;p13"/>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7" name="Google Shape;257;p13"/>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8" name="Google Shape;258;p13"/>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1" name="Shape 261"/>
        <p:cNvGrpSpPr/>
        <p:nvPr/>
      </p:nvGrpSpPr>
      <p:grpSpPr>
        <a:xfrm>
          <a:off x="0" y="0"/>
          <a:ext cx="0" cy="0"/>
          <a:chOff x="0" y="0"/>
          <a:chExt cx="0" cy="0"/>
        </a:xfrm>
      </p:grpSpPr>
      <p:grpSp>
        <p:nvGrpSpPr>
          <p:cNvPr id="262" name="Google Shape;262;p14"/>
          <p:cNvGrpSpPr/>
          <p:nvPr/>
        </p:nvGrpSpPr>
        <p:grpSpPr>
          <a:xfrm>
            <a:off x="-10" y="-1658067"/>
            <a:ext cx="9294978" cy="7822922"/>
            <a:chOff x="-10" y="-1658067"/>
            <a:chExt cx="9294978" cy="7822922"/>
          </a:xfrm>
        </p:grpSpPr>
        <p:sp>
          <p:nvSpPr>
            <p:cNvPr id="263" name="Google Shape;263;p14"/>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4"/>
          <p:cNvGrpSpPr/>
          <p:nvPr/>
        </p:nvGrpSpPr>
        <p:grpSpPr>
          <a:xfrm>
            <a:off x="214581" y="-8"/>
            <a:ext cx="1593209" cy="183531"/>
            <a:chOff x="385056" y="-8"/>
            <a:chExt cx="1593209" cy="183531"/>
          </a:xfrm>
        </p:grpSpPr>
        <p:sp>
          <p:nvSpPr>
            <p:cNvPr id="267" name="Google Shape;267;p14"/>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4"/>
          <p:cNvGrpSpPr/>
          <p:nvPr/>
        </p:nvGrpSpPr>
        <p:grpSpPr>
          <a:xfrm>
            <a:off x="-641180" y="447742"/>
            <a:ext cx="10174669" cy="4695754"/>
            <a:chOff x="-641180" y="447742"/>
            <a:chExt cx="10174669" cy="4695754"/>
          </a:xfrm>
        </p:grpSpPr>
        <p:sp>
          <p:nvSpPr>
            <p:cNvPr id="270" name="Google Shape;270;p14"/>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4"/>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74" name="Google Shape;274;p14"/>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75" name="Google Shape;275;p14"/>
          <p:cNvGrpSpPr/>
          <p:nvPr/>
        </p:nvGrpSpPr>
        <p:grpSpPr>
          <a:xfrm>
            <a:off x="-689412" y="-1311142"/>
            <a:ext cx="10419597" cy="8141306"/>
            <a:chOff x="-689412" y="-1311142"/>
            <a:chExt cx="10419597" cy="8141306"/>
          </a:xfrm>
        </p:grpSpPr>
        <p:sp>
          <p:nvSpPr>
            <p:cNvPr id="276" name="Google Shape;276;p14"/>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80" name="Shape 280"/>
        <p:cNvGrpSpPr/>
        <p:nvPr/>
      </p:nvGrpSpPr>
      <p:grpSpPr>
        <a:xfrm>
          <a:off x="0" y="0"/>
          <a:ext cx="0" cy="0"/>
          <a:chOff x="0" y="0"/>
          <a:chExt cx="0" cy="0"/>
        </a:xfrm>
      </p:grpSpPr>
      <p:sp>
        <p:nvSpPr>
          <p:cNvPr id="281" name="Google Shape;281;p15"/>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2" name="Google Shape;282;p15"/>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 name="Google Shape;283;p15"/>
          <p:cNvSpPr/>
          <p:nvPr>
            <p:ph idx="2" type="pic"/>
          </p:nvPr>
        </p:nvSpPr>
        <p:spPr>
          <a:xfrm>
            <a:off x="4272425" y="613850"/>
            <a:ext cx="3768300" cy="3796800"/>
          </a:xfrm>
          <a:prstGeom prst="rect">
            <a:avLst/>
          </a:prstGeom>
          <a:noFill/>
          <a:ln>
            <a:noFill/>
          </a:ln>
        </p:spPr>
      </p:sp>
      <p:grpSp>
        <p:nvGrpSpPr>
          <p:cNvPr id="284" name="Google Shape;284;p15"/>
          <p:cNvGrpSpPr/>
          <p:nvPr/>
        </p:nvGrpSpPr>
        <p:grpSpPr>
          <a:xfrm flipH="1" rot="10800000">
            <a:off x="-1536301" y="-1730518"/>
            <a:ext cx="10804826" cy="8381753"/>
            <a:chOff x="-1589201" y="-1194493"/>
            <a:chExt cx="10804826" cy="8381753"/>
          </a:xfrm>
        </p:grpSpPr>
        <p:sp>
          <p:nvSpPr>
            <p:cNvPr id="285" name="Google Shape;285;p15"/>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5"/>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15"/>
          <p:cNvGrpSpPr/>
          <p:nvPr/>
        </p:nvGrpSpPr>
        <p:grpSpPr>
          <a:xfrm flipH="1">
            <a:off x="-1397466" y="738820"/>
            <a:ext cx="3010303" cy="380635"/>
            <a:chOff x="5446772" y="1743190"/>
            <a:chExt cx="3010303" cy="380635"/>
          </a:xfrm>
        </p:grpSpPr>
        <p:grpSp>
          <p:nvGrpSpPr>
            <p:cNvPr id="290" name="Google Shape;290;p15"/>
            <p:cNvGrpSpPr/>
            <p:nvPr/>
          </p:nvGrpSpPr>
          <p:grpSpPr>
            <a:xfrm flipH="1">
              <a:off x="5898325" y="1865405"/>
              <a:ext cx="1567047" cy="45661"/>
              <a:chOff x="1754675" y="2661275"/>
              <a:chExt cx="1945675" cy="56700"/>
            </a:xfrm>
          </p:grpSpPr>
          <p:cxnSp>
            <p:nvCxnSpPr>
              <p:cNvPr id="291" name="Google Shape;291;p1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92" name="Google Shape;292;p1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5"/>
            <p:cNvGrpSpPr/>
            <p:nvPr/>
          </p:nvGrpSpPr>
          <p:grpSpPr>
            <a:xfrm flipH="1">
              <a:off x="5477439" y="1987637"/>
              <a:ext cx="1561280" cy="136187"/>
              <a:chOff x="1754675" y="2824000"/>
              <a:chExt cx="4728285" cy="412439"/>
            </a:xfrm>
          </p:grpSpPr>
          <p:sp>
            <p:nvSpPr>
              <p:cNvPr id="294" name="Google Shape;294;p1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95" name="Google Shape;295;p1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5"/>
            <p:cNvGrpSpPr/>
            <p:nvPr/>
          </p:nvGrpSpPr>
          <p:grpSpPr>
            <a:xfrm flipH="1">
              <a:off x="5446772" y="1743190"/>
              <a:ext cx="3010303" cy="45661"/>
              <a:chOff x="1766900" y="2869225"/>
              <a:chExt cx="3737650" cy="56700"/>
            </a:xfrm>
          </p:grpSpPr>
          <p:cxnSp>
            <p:nvCxnSpPr>
              <p:cNvPr id="297" name="Google Shape;297;p1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98" name="Google Shape;298;p1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99" name="Shape 299"/>
        <p:cNvGrpSpPr/>
        <p:nvPr/>
      </p:nvGrpSpPr>
      <p:grpSpPr>
        <a:xfrm>
          <a:off x="0" y="0"/>
          <a:ext cx="0" cy="0"/>
          <a:chOff x="0" y="0"/>
          <a:chExt cx="0" cy="0"/>
        </a:xfrm>
      </p:grpSpPr>
      <p:sp>
        <p:nvSpPr>
          <p:cNvPr id="300" name="Google Shape;300;p16"/>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1" name="Google Shape;301;p16"/>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08" name="Google Shape;308;p1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311" name="Google Shape;311;p1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14" name="Google Shape;314;p16"/>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317" name="Google Shape;317;p1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16"/>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22" name="Shape 322"/>
        <p:cNvGrpSpPr/>
        <p:nvPr/>
      </p:nvGrpSpPr>
      <p:grpSpPr>
        <a:xfrm>
          <a:off x="0" y="0"/>
          <a:ext cx="0" cy="0"/>
          <a:chOff x="0" y="0"/>
          <a:chExt cx="0" cy="0"/>
        </a:xfrm>
      </p:grpSpPr>
      <p:sp>
        <p:nvSpPr>
          <p:cNvPr id="323" name="Google Shape;323;p17"/>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17"/>
          <p:cNvGrpSpPr/>
          <p:nvPr/>
        </p:nvGrpSpPr>
        <p:grpSpPr>
          <a:xfrm>
            <a:off x="6644522" y="4451415"/>
            <a:ext cx="3427062" cy="540036"/>
            <a:chOff x="5446772" y="1743190"/>
            <a:chExt cx="3427062" cy="540036"/>
          </a:xfrm>
        </p:grpSpPr>
        <p:grpSp>
          <p:nvGrpSpPr>
            <p:cNvPr id="327" name="Google Shape;327;p17"/>
            <p:cNvGrpSpPr/>
            <p:nvPr/>
          </p:nvGrpSpPr>
          <p:grpSpPr>
            <a:xfrm flipH="1">
              <a:off x="5803750" y="2180862"/>
              <a:ext cx="3070084" cy="102364"/>
              <a:chOff x="1779150" y="2604263"/>
              <a:chExt cx="3811875" cy="127113"/>
            </a:xfrm>
          </p:grpSpPr>
          <p:sp>
            <p:nvSpPr>
              <p:cNvPr id="328" name="Google Shape;328;p1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29" name="Google Shape;329;p1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7"/>
            <p:cNvGrpSpPr/>
            <p:nvPr/>
          </p:nvGrpSpPr>
          <p:grpSpPr>
            <a:xfrm flipH="1">
              <a:off x="5898325" y="1865405"/>
              <a:ext cx="1567047" cy="45661"/>
              <a:chOff x="1754675" y="2661275"/>
              <a:chExt cx="1945675" cy="56700"/>
            </a:xfrm>
          </p:grpSpPr>
          <p:cxnSp>
            <p:nvCxnSpPr>
              <p:cNvPr id="331" name="Google Shape;331;p1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32" name="Google Shape;332;p1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7"/>
            <p:cNvGrpSpPr/>
            <p:nvPr/>
          </p:nvGrpSpPr>
          <p:grpSpPr>
            <a:xfrm flipH="1">
              <a:off x="5477439" y="1987637"/>
              <a:ext cx="1561280" cy="136187"/>
              <a:chOff x="1754675" y="2824000"/>
              <a:chExt cx="4728285" cy="412439"/>
            </a:xfrm>
          </p:grpSpPr>
          <p:sp>
            <p:nvSpPr>
              <p:cNvPr id="334" name="Google Shape;334;p1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35" name="Google Shape;335;p1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17"/>
            <p:cNvGrpSpPr/>
            <p:nvPr/>
          </p:nvGrpSpPr>
          <p:grpSpPr>
            <a:xfrm flipH="1">
              <a:off x="5446772" y="1743190"/>
              <a:ext cx="3010303" cy="45661"/>
              <a:chOff x="1766900" y="2869225"/>
              <a:chExt cx="3737650" cy="56700"/>
            </a:xfrm>
          </p:grpSpPr>
          <p:cxnSp>
            <p:nvCxnSpPr>
              <p:cNvPr id="337" name="Google Shape;337;p1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38" name="Google Shape;338;p1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9" name="Google Shape;339;p17"/>
          <p:cNvGrpSpPr/>
          <p:nvPr/>
        </p:nvGrpSpPr>
        <p:grpSpPr>
          <a:xfrm>
            <a:off x="-694176" y="-920239"/>
            <a:ext cx="10964574" cy="6661025"/>
            <a:chOff x="-694176" y="-920239"/>
            <a:chExt cx="10964574" cy="6661025"/>
          </a:xfrm>
        </p:grpSpPr>
        <p:sp>
          <p:nvSpPr>
            <p:cNvPr id="340" name="Google Shape;340;p17"/>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7"/>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3" name="Google Shape;343;p17"/>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344" name="Shape 344"/>
        <p:cNvGrpSpPr/>
        <p:nvPr/>
      </p:nvGrpSpPr>
      <p:grpSpPr>
        <a:xfrm>
          <a:off x="0" y="0"/>
          <a:ext cx="0" cy="0"/>
          <a:chOff x="0" y="0"/>
          <a:chExt cx="0" cy="0"/>
        </a:xfrm>
      </p:grpSpPr>
      <p:grpSp>
        <p:nvGrpSpPr>
          <p:cNvPr id="345" name="Google Shape;345;p18"/>
          <p:cNvGrpSpPr/>
          <p:nvPr/>
        </p:nvGrpSpPr>
        <p:grpSpPr>
          <a:xfrm>
            <a:off x="-1289846" y="-464980"/>
            <a:ext cx="3520400" cy="7145645"/>
            <a:chOff x="-1289846" y="-464980"/>
            <a:chExt cx="3520400" cy="7145645"/>
          </a:xfrm>
        </p:grpSpPr>
        <p:sp>
          <p:nvSpPr>
            <p:cNvPr id="346" name="Google Shape;346;p18"/>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18"/>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50" name="Google Shape;350;p18"/>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8"/>
          <p:cNvGrpSpPr/>
          <p:nvPr/>
        </p:nvGrpSpPr>
        <p:grpSpPr>
          <a:xfrm flipH="1">
            <a:off x="7324525" y="151290"/>
            <a:ext cx="3296400" cy="703085"/>
            <a:chOff x="-12" y="3628590"/>
            <a:chExt cx="3296400" cy="703085"/>
          </a:xfrm>
        </p:grpSpPr>
        <p:grpSp>
          <p:nvGrpSpPr>
            <p:cNvPr id="353" name="Google Shape;353;p18"/>
            <p:cNvGrpSpPr/>
            <p:nvPr/>
          </p:nvGrpSpPr>
          <p:grpSpPr>
            <a:xfrm>
              <a:off x="854867" y="3996692"/>
              <a:ext cx="1567047" cy="45661"/>
              <a:chOff x="1754675" y="2661275"/>
              <a:chExt cx="1945675" cy="56700"/>
            </a:xfrm>
          </p:grpSpPr>
          <p:cxnSp>
            <p:nvCxnSpPr>
              <p:cNvPr id="354" name="Google Shape;354;p1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55" name="Google Shape;355;p1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8"/>
            <p:cNvGrpSpPr/>
            <p:nvPr/>
          </p:nvGrpSpPr>
          <p:grpSpPr>
            <a:xfrm>
              <a:off x="518420" y="4195487"/>
              <a:ext cx="1561280" cy="136187"/>
              <a:chOff x="1754675" y="2824000"/>
              <a:chExt cx="4728285" cy="412439"/>
            </a:xfrm>
          </p:grpSpPr>
          <p:sp>
            <p:nvSpPr>
              <p:cNvPr id="357" name="Google Shape;357;p1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58" name="Google Shape;358;p1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8"/>
            <p:cNvGrpSpPr/>
            <p:nvPr/>
          </p:nvGrpSpPr>
          <p:grpSpPr>
            <a:xfrm>
              <a:off x="226304" y="3764887"/>
              <a:ext cx="3070084" cy="102364"/>
              <a:chOff x="1779150" y="2604263"/>
              <a:chExt cx="3811875" cy="127113"/>
            </a:xfrm>
          </p:grpSpPr>
          <p:sp>
            <p:nvSpPr>
              <p:cNvPr id="360" name="Google Shape;360;p1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61" name="Google Shape;361;p1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18"/>
            <p:cNvGrpSpPr/>
            <p:nvPr/>
          </p:nvGrpSpPr>
          <p:grpSpPr>
            <a:xfrm>
              <a:off x="-12" y="3628590"/>
              <a:ext cx="3010303" cy="45661"/>
              <a:chOff x="1766900" y="2869225"/>
              <a:chExt cx="3737650" cy="56700"/>
            </a:xfrm>
          </p:grpSpPr>
          <p:cxnSp>
            <p:nvCxnSpPr>
              <p:cNvPr id="363" name="Google Shape;363;p1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64" name="Google Shape;364;p1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365" name="Shape 365"/>
        <p:cNvGrpSpPr/>
        <p:nvPr/>
      </p:nvGrpSpPr>
      <p:grpSpPr>
        <a:xfrm>
          <a:off x="0" y="0"/>
          <a:ext cx="0" cy="0"/>
          <a:chOff x="0" y="0"/>
          <a:chExt cx="0" cy="0"/>
        </a:xfrm>
      </p:grpSpPr>
      <p:grpSp>
        <p:nvGrpSpPr>
          <p:cNvPr id="366" name="Google Shape;366;p19"/>
          <p:cNvGrpSpPr/>
          <p:nvPr/>
        </p:nvGrpSpPr>
        <p:grpSpPr>
          <a:xfrm>
            <a:off x="-1657830" y="-1821713"/>
            <a:ext cx="13368611" cy="9000374"/>
            <a:chOff x="-1657830" y="-1821713"/>
            <a:chExt cx="13368611" cy="9000374"/>
          </a:xfrm>
        </p:grpSpPr>
        <p:sp>
          <p:nvSpPr>
            <p:cNvPr id="367" name="Google Shape;367;p19"/>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9"/>
          <p:cNvGrpSpPr/>
          <p:nvPr/>
        </p:nvGrpSpPr>
        <p:grpSpPr>
          <a:xfrm>
            <a:off x="-1296840" y="259346"/>
            <a:ext cx="11980094" cy="4549229"/>
            <a:chOff x="-1296840" y="259346"/>
            <a:chExt cx="11980094" cy="4549229"/>
          </a:xfrm>
        </p:grpSpPr>
        <p:grpSp>
          <p:nvGrpSpPr>
            <p:cNvPr id="370" name="Google Shape;370;p19"/>
            <p:cNvGrpSpPr/>
            <p:nvPr/>
          </p:nvGrpSpPr>
          <p:grpSpPr>
            <a:xfrm rot="10800000">
              <a:off x="-1296840" y="259346"/>
              <a:ext cx="3074607" cy="453954"/>
              <a:chOff x="5478797" y="847321"/>
              <a:chExt cx="3074607" cy="453954"/>
            </a:xfrm>
          </p:grpSpPr>
          <p:grpSp>
            <p:nvGrpSpPr>
              <p:cNvPr id="371" name="Google Shape;371;p19"/>
              <p:cNvGrpSpPr/>
              <p:nvPr/>
            </p:nvGrpSpPr>
            <p:grpSpPr>
              <a:xfrm flipH="1">
                <a:off x="5675409" y="922405"/>
                <a:ext cx="2877996" cy="223763"/>
                <a:chOff x="1687059" y="2012316"/>
                <a:chExt cx="3573375" cy="277863"/>
              </a:xfrm>
            </p:grpSpPr>
            <p:sp>
              <p:nvSpPr>
                <p:cNvPr id="372" name="Google Shape;372;p1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73" name="Google Shape;373;p1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9"/>
              <p:cNvGrpSpPr/>
              <p:nvPr/>
            </p:nvGrpSpPr>
            <p:grpSpPr>
              <a:xfrm flipH="1">
                <a:off x="6072799" y="847321"/>
                <a:ext cx="2430997" cy="185534"/>
                <a:chOff x="1748547" y="1392116"/>
                <a:chExt cx="5911958" cy="451312"/>
              </a:xfrm>
            </p:grpSpPr>
            <p:sp>
              <p:nvSpPr>
                <p:cNvPr id="375" name="Google Shape;375;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76" name="Google Shape;376;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9"/>
              <p:cNvGrpSpPr/>
              <p:nvPr/>
            </p:nvGrpSpPr>
            <p:grpSpPr>
              <a:xfrm flipH="1">
                <a:off x="5478797" y="1255615"/>
                <a:ext cx="3010303" cy="45661"/>
                <a:chOff x="1766900" y="2869225"/>
                <a:chExt cx="3737650" cy="56700"/>
              </a:xfrm>
            </p:grpSpPr>
            <p:cxnSp>
              <p:nvCxnSpPr>
                <p:cNvPr id="378" name="Google Shape;378;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79" name="Google Shape;379;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0" name="Google Shape;380;p19"/>
            <p:cNvGrpSpPr/>
            <p:nvPr/>
          </p:nvGrpSpPr>
          <p:grpSpPr>
            <a:xfrm flipH="1">
              <a:off x="7083467" y="3764471"/>
              <a:ext cx="3599787" cy="1044104"/>
              <a:chOff x="-1431671" y="656496"/>
              <a:chExt cx="3599787" cy="1044104"/>
            </a:xfrm>
          </p:grpSpPr>
          <p:grpSp>
            <p:nvGrpSpPr>
              <p:cNvPr id="381" name="Google Shape;381;p19"/>
              <p:cNvGrpSpPr/>
              <p:nvPr/>
            </p:nvGrpSpPr>
            <p:grpSpPr>
              <a:xfrm>
                <a:off x="-368508" y="1432892"/>
                <a:ext cx="1567047" cy="45661"/>
                <a:chOff x="1754675" y="2661275"/>
                <a:chExt cx="1945675" cy="56700"/>
              </a:xfrm>
            </p:grpSpPr>
            <p:cxnSp>
              <p:nvCxnSpPr>
                <p:cNvPr id="382" name="Google Shape;382;p1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83" name="Google Shape;383;p1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9"/>
              <p:cNvGrpSpPr/>
              <p:nvPr/>
            </p:nvGrpSpPr>
            <p:grpSpPr>
              <a:xfrm>
                <a:off x="-766480" y="1564412"/>
                <a:ext cx="1561280" cy="136187"/>
                <a:chOff x="1754675" y="2824000"/>
                <a:chExt cx="4728285" cy="412439"/>
              </a:xfrm>
            </p:grpSpPr>
            <p:sp>
              <p:nvSpPr>
                <p:cNvPr id="385" name="Google Shape;385;p1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86" name="Google Shape;386;p1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9"/>
              <p:cNvGrpSpPr/>
              <p:nvPr/>
            </p:nvGrpSpPr>
            <p:grpSpPr>
              <a:xfrm>
                <a:off x="-1431671" y="1201087"/>
                <a:ext cx="3070084" cy="102364"/>
                <a:chOff x="1779150" y="2604263"/>
                <a:chExt cx="3811875" cy="127113"/>
              </a:xfrm>
            </p:grpSpPr>
            <p:sp>
              <p:nvSpPr>
                <p:cNvPr id="388" name="Google Shape;388;p1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89" name="Google Shape;389;p1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9"/>
              <p:cNvGrpSpPr/>
              <p:nvPr/>
            </p:nvGrpSpPr>
            <p:grpSpPr>
              <a:xfrm>
                <a:off x="-856941" y="773805"/>
                <a:ext cx="2877996" cy="223763"/>
                <a:chOff x="1748550" y="2064750"/>
                <a:chExt cx="3573375" cy="277863"/>
              </a:xfrm>
            </p:grpSpPr>
            <p:sp>
              <p:nvSpPr>
                <p:cNvPr id="391" name="Google Shape;391;p1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92" name="Google Shape;392;p1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856882" y="656496"/>
                <a:ext cx="2430997" cy="185534"/>
                <a:chOff x="1748547" y="1392116"/>
                <a:chExt cx="5911958" cy="451312"/>
              </a:xfrm>
            </p:grpSpPr>
            <p:sp>
              <p:nvSpPr>
                <p:cNvPr id="394" name="Google Shape;394;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95" name="Google Shape;395;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9"/>
              <p:cNvGrpSpPr/>
              <p:nvPr/>
            </p:nvGrpSpPr>
            <p:grpSpPr>
              <a:xfrm>
                <a:off x="-842187" y="1064790"/>
                <a:ext cx="3010303" cy="45661"/>
                <a:chOff x="1766900" y="2869225"/>
                <a:chExt cx="3737650" cy="56700"/>
              </a:xfrm>
            </p:grpSpPr>
            <p:cxnSp>
              <p:nvCxnSpPr>
                <p:cNvPr id="397" name="Google Shape;397;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98" name="Google Shape;398;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99" name="Google Shape;399;p19"/>
          <p:cNvGrpSpPr/>
          <p:nvPr/>
        </p:nvGrpSpPr>
        <p:grpSpPr>
          <a:xfrm>
            <a:off x="-2546154" y="-635197"/>
            <a:ext cx="12379564" cy="6575223"/>
            <a:chOff x="-2546154" y="-635197"/>
            <a:chExt cx="12379564" cy="6575223"/>
          </a:xfrm>
        </p:grpSpPr>
        <p:sp>
          <p:nvSpPr>
            <p:cNvPr id="400" name="Google Shape;400;p19"/>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19"/>
            <p:cNvGrpSpPr/>
            <p:nvPr/>
          </p:nvGrpSpPr>
          <p:grpSpPr>
            <a:xfrm flipH="1">
              <a:off x="-2546154" y="4429587"/>
              <a:ext cx="4147840" cy="1510440"/>
              <a:chOff x="4132575" y="4716825"/>
              <a:chExt cx="5724316" cy="2084515"/>
            </a:xfrm>
          </p:grpSpPr>
          <p:sp>
            <p:nvSpPr>
              <p:cNvPr id="402" name="Google Shape;402;p19"/>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19"/>
          <p:cNvGrpSpPr/>
          <p:nvPr/>
        </p:nvGrpSpPr>
        <p:grpSpPr>
          <a:xfrm>
            <a:off x="-281888" y="-10703"/>
            <a:ext cx="10398364" cy="4440282"/>
            <a:chOff x="-281888" y="-10703"/>
            <a:chExt cx="10398364" cy="4440282"/>
          </a:xfrm>
        </p:grpSpPr>
        <p:sp>
          <p:nvSpPr>
            <p:cNvPr id="405" name="Google Shape;405;p19"/>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9" name="Google Shape;409;p19"/>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10" name="Shape 410"/>
        <p:cNvGrpSpPr/>
        <p:nvPr/>
      </p:nvGrpSpPr>
      <p:grpSpPr>
        <a:xfrm>
          <a:off x="0" y="0"/>
          <a:ext cx="0" cy="0"/>
          <a:chOff x="0" y="0"/>
          <a:chExt cx="0" cy="0"/>
        </a:xfrm>
      </p:grpSpPr>
      <p:grpSp>
        <p:nvGrpSpPr>
          <p:cNvPr id="411" name="Google Shape;411;p20"/>
          <p:cNvGrpSpPr/>
          <p:nvPr/>
        </p:nvGrpSpPr>
        <p:grpSpPr>
          <a:xfrm>
            <a:off x="-706235" y="-1528931"/>
            <a:ext cx="9861884" cy="9150482"/>
            <a:chOff x="-706235" y="-1528931"/>
            <a:chExt cx="9861884" cy="9150482"/>
          </a:xfrm>
        </p:grpSpPr>
        <p:sp>
          <p:nvSpPr>
            <p:cNvPr id="412" name="Google Shape;412;p20"/>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0"/>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20"/>
          <p:cNvGrpSpPr/>
          <p:nvPr/>
        </p:nvGrpSpPr>
        <p:grpSpPr>
          <a:xfrm>
            <a:off x="7632064" y="4367465"/>
            <a:ext cx="3894036" cy="692436"/>
            <a:chOff x="5477439" y="1590790"/>
            <a:chExt cx="3894036" cy="692436"/>
          </a:xfrm>
        </p:grpSpPr>
        <p:grpSp>
          <p:nvGrpSpPr>
            <p:cNvPr id="417" name="Google Shape;417;p20"/>
            <p:cNvGrpSpPr/>
            <p:nvPr/>
          </p:nvGrpSpPr>
          <p:grpSpPr>
            <a:xfrm flipH="1">
              <a:off x="5803750" y="2180862"/>
              <a:ext cx="3070084" cy="102364"/>
              <a:chOff x="1779150" y="2604263"/>
              <a:chExt cx="3811875" cy="127113"/>
            </a:xfrm>
          </p:grpSpPr>
          <p:sp>
            <p:nvSpPr>
              <p:cNvPr id="418" name="Google Shape;418;p2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19" name="Google Shape;419;p2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20"/>
            <p:cNvGrpSpPr/>
            <p:nvPr/>
          </p:nvGrpSpPr>
          <p:grpSpPr>
            <a:xfrm flipH="1">
              <a:off x="5898325" y="1789205"/>
              <a:ext cx="1567047" cy="45661"/>
              <a:chOff x="1754675" y="2566652"/>
              <a:chExt cx="1945675" cy="56700"/>
            </a:xfrm>
          </p:grpSpPr>
          <p:cxnSp>
            <p:nvCxnSpPr>
              <p:cNvPr id="421" name="Google Shape;421;p20"/>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422" name="Google Shape;422;p20"/>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20"/>
            <p:cNvGrpSpPr/>
            <p:nvPr/>
          </p:nvGrpSpPr>
          <p:grpSpPr>
            <a:xfrm flipH="1">
              <a:off x="5477439" y="1987637"/>
              <a:ext cx="1561280" cy="136187"/>
              <a:chOff x="1754675" y="2824000"/>
              <a:chExt cx="4728285" cy="412439"/>
            </a:xfrm>
          </p:grpSpPr>
          <p:sp>
            <p:nvSpPr>
              <p:cNvPr id="424" name="Google Shape;424;p2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25" name="Google Shape;425;p2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0"/>
            <p:cNvGrpSpPr/>
            <p:nvPr/>
          </p:nvGrpSpPr>
          <p:grpSpPr>
            <a:xfrm flipH="1">
              <a:off x="6361172" y="1590790"/>
              <a:ext cx="3010303" cy="45661"/>
              <a:chOff x="631564" y="2679979"/>
              <a:chExt cx="3737650" cy="56700"/>
            </a:xfrm>
          </p:grpSpPr>
          <p:cxnSp>
            <p:nvCxnSpPr>
              <p:cNvPr id="427" name="Google Shape;427;p20"/>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428" name="Google Shape;428;p20"/>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9" name="Google Shape;42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0"/>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1" name="Google Shape;431;p20"/>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2" name="Google Shape;432;p20"/>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33" name="Google Shape;433;p20"/>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9" name="Google Shape;39;p3"/>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6" name="Google Shape;46;p3"/>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9" name="Google Shape;49;p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34" name="Shape 434"/>
        <p:cNvGrpSpPr/>
        <p:nvPr/>
      </p:nvGrpSpPr>
      <p:grpSpPr>
        <a:xfrm>
          <a:off x="0" y="0"/>
          <a:ext cx="0" cy="0"/>
          <a:chOff x="0" y="0"/>
          <a:chExt cx="0" cy="0"/>
        </a:xfrm>
      </p:grpSpPr>
      <p:sp>
        <p:nvSpPr>
          <p:cNvPr id="435" name="Google Shape;43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6" name="Google Shape;436;p21"/>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7" name="Google Shape;437;p21"/>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21"/>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1" name="Google Shape;441;p21"/>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21"/>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21"/>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46" name="Google Shape;446;p21"/>
          <p:cNvGrpSpPr/>
          <p:nvPr/>
        </p:nvGrpSpPr>
        <p:grpSpPr>
          <a:xfrm flipH="1" rot="10800000">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49" name="Google Shape;449;p2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52" name="Google Shape;452;p2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55" name="Google Shape;455;p2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58" name="Google Shape;458;p2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59" name="Shape 459"/>
        <p:cNvGrpSpPr/>
        <p:nvPr/>
      </p:nvGrpSpPr>
      <p:grpSpPr>
        <a:xfrm>
          <a:off x="0" y="0"/>
          <a:ext cx="0" cy="0"/>
          <a:chOff x="0" y="0"/>
          <a:chExt cx="0" cy="0"/>
        </a:xfrm>
      </p:grpSpPr>
      <p:grpSp>
        <p:nvGrpSpPr>
          <p:cNvPr id="460" name="Google Shape;460;p22"/>
          <p:cNvGrpSpPr/>
          <p:nvPr/>
        </p:nvGrpSpPr>
        <p:grpSpPr>
          <a:xfrm>
            <a:off x="-1123779" y="-1437185"/>
            <a:ext cx="12025151" cy="8843536"/>
            <a:chOff x="-1123779" y="-1437185"/>
            <a:chExt cx="12025151" cy="8843536"/>
          </a:xfrm>
        </p:grpSpPr>
        <p:sp>
          <p:nvSpPr>
            <p:cNvPr id="461" name="Google Shape;461;p22"/>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5" name="Google Shape;465;p22"/>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6" name="Google Shape;466;p22"/>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7" name="Google Shape;467;p22"/>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8" name="Google Shape;468;p22"/>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69" name="Google Shape;469;p22"/>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70" name="Google Shape;470;p22"/>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471" name="Google Shape;471;p22"/>
          <p:cNvGrpSpPr/>
          <p:nvPr/>
        </p:nvGrpSpPr>
        <p:grpSpPr>
          <a:xfrm flipH="1" rot="10800000">
            <a:off x="-1469087" y="4289940"/>
            <a:ext cx="3296400" cy="703085"/>
            <a:chOff x="-12" y="3628590"/>
            <a:chExt cx="3296400" cy="703085"/>
          </a:xfrm>
        </p:grpSpPr>
        <p:grpSp>
          <p:nvGrpSpPr>
            <p:cNvPr id="472" name="Google Shape;472;p22"/>
            <p:cNvGrpSpPr/>
            <p:nvPr/>
          </p:nvGrpSpPr>
          <p:grpSpPr>
            <a:xfrm>
              <a:off x="854867" y="3996692"/>
              <a:ext cx="1567047" cy="45661"/>
              <a:chOff x="1754675" y="2661275"/>
              <a:chExt cx="1945675" cy="56700"/>
            </a:xfrm>
          </p:grpSpPr>
          <p:cxnSp>
            <p:nvCxnSpPr>
              <p:cNvPr id="473" name="Google Shape;473;p2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74" name="Google Shape;474;p2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2"/>
            <p:cNvGrpSpPr/>
            <p:nvPr/>
          </p:nvGrpSpPr>
          <p:grpSpPr>
            <a:xfrm>
              <a:off x="518420" y="4195487"/>
              <a:ext cx="1561280" cy="136187"/>
              <a:chOff x="1754675" y="2824000"/>
              <a:chExt cx="4728285" cy="412439"/>
            </a:xfrm>
          </p:grpSpPr>
          <p:sp>
            <p:nvSpPr>
              <p:cNvPr id="476" name="Google Shape;476;p2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77" name="Google Shape;477;p2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2"/>
            <p:cNvGrpSpPr/>
            <p:nvPr/>
          </p:nvGrpSpPr>
          <p:grpSpPr>
            <a:xfrm>
              <a:off x="226304" y="3764887"/>
              <a:ext cx="3070084" cy="102364"/>
              <a:chOff x="1779150" y="2604263"/>
              <a:chExt cx="3811875" cy="127113"/>
            </a:xfrm>
          </p:grpSpPr>
          <p:sp>
            <p:nvSpPr>
              <p:cNvPr id="479" name="Google Shape;479;p2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80" name="Google Shape;480;p2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2"/>
            <p:cNvGrpSpPr/>
            <p:nvPr/>
          </p:nvGrpSpPr>
          <p:grpSpPr>
            <a:xfrm>
              <a:off x="-12" y="3628590"/>
              <a:ext cx="3010303" cy="45661"/>
              <a:chOff x="1766900" y="2869225"/>
              <a:chExt cx="3737650" cy="56700"/>
            </a:xfrm>
          </p:grpSpPr>
          <p:cxnSp>
            <p:nvCxnSpPr>
              <p:cNvPr id="482" name="Google Shape;482;p2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83" name="Google Shape;483;p2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22"/>
          <p:cNvGrpSpPr/>
          <p:nvPr/>
        </p:nvGrpSpPr>
        <p:grpSpPr>
          <a:xfrm>
            <a:off x="-592558" y="-10342"/>
            <a:ext cx="7481573" cy="5159023"/>
            <a:chOff x="-592558" y="-10342"/>
            <a:chExt cx="7481573" cy="5159023"/>
          </a:xfrm>
        </p:grpSpPr>
        <p:sp>
          <p:nvSpPr>
            <p:cNvPr id="485" name="Google Shape;485;p22"/>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22"/>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88" name="Shape 488"/>
        <p:cNvGrpSpPr/>
        <p:nvPr/>
      </p:nvGrpSpPr>
      <p:grpSpPr>
        <a:xfrm>
          <a:off x="0" y="0"/>
          <a:ext cx="0" cy="0"/>
          <a:chOff x="0" y="0"/>
          <a:chExt cx="0" cy="0"/>
        </a:xfrm>
      </p:grpSpPr>
      <p:sp>
        <p:nvSpPr>
          <p:cNvPr id="489" name="Google Shape;48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0" name="Google Shape;490;p23"/>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1" name="Google Shape;491;p23"/>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2" name="Google Shape;492;p23"/>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3" name="Google Shape;493;p23"/>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4" name="Google Shape;494;p23"/>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495" name="Google Shape;495;p23"/>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496" name="Google Shape;496;p23"/>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497" name="Google Shape;497;p23"/>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498" name="Google Shape;498;p23"/>
          <p:cNvGrpSpPr/>
          <p:nvPr/>
        </p:nvGrpSpPr>
        <p:grpSpPr>
          <a:xfrm>
            <a:off x="-1014025" y="-964868"/>
            <a:ext cx="10158024" cy="7826893"/>
            <a:chOff x="-1014025" y="-964868"/>
            <a:chExt cx="10158024" cy="7826893"/>
          </a:xfrm>
        </p:grpSpPr>
        <p:sp>
          <p:nvSpPr>
            <p:cNvPr id="499" name="Google Shape;499;p23"/>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23"/>
          <p:cNvGrpSpPr/>
          <p:nvPr/>
        </p:nvGrpSpPr>
        <p:grpSpPr>
          <a:xfrm flipH="1">
            <a:off x="-2799911" y="4184068"/>
            <a:ext cx="3894036" cy="692436"/>
            <a:chOff x="5477439" y="1590790"/>
            <a:chExt cx="3894036" cy="692436"/>
          </a:xfrm>
        </p:grpSpPr>
        <p:grpSp>
          <p:nvGrpSpPr>
            <p:cNvPr id="502" name="Google Shape;502;p23"/>
            <p:cNvGrpSpPr/>
            <p:nvPr/>
          </p:nvGrpSpPr>
          <p:grpSpPr>
            <a:xfrm flipH="1">
              <a:off x="5803750" y="2180862"/>
              <a:ext cx="3070084" cy="102364"/>
              <a:chOff x="1779150" y="2604263"/>
              <a:chExt cx="3811875" cy="127113"/>
            </a:xfrm>
          </p:grpSpPr>
          <p:sp>
            <p:nvSpPr>
              <p:cNvPr id="503" name="Google Shape;503;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04" name="Google Shape;504;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3"/>
            <p:cNvGrpSpPr/>
            <p:nvPr/>
          </p:nvGrpSpPr>
          <p:grpSpPr>
            <a:xfrm flipH="1">
              <a:off x="5898325" y="1789205"/>
              <a:ext cx="1567047" cy="45661"/>
              <a:chOff x="1754675" y="2566652"/>
              <a:chExt cx="1945675" cy="56700"/>
            </a:xfrm>
          </p:grpSpPr>
          <p:cxnSp>
            <p:nvCxnSpPr>
              <p:cNvPr id="506" name="Google Shape;506;p23"/>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07" name="Google Shape;507;p23"/>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3"/>
            <p:cNvGrpSpPr/>
            <p:nvPr/>
          </p:nvGrpSpPr>
          <p:grpSpPr>
            <a:xfrm flipH="1">
              <a:off x="5477439" y="1987637"/>
              <a:ext cx="1561280" cy="136187"/>
              <a:chOff x="1754675" y="2824000"/>
              <a:chExt cx="4728285" cy="412439"/>
            </a:xfrm>
          </p:grpSpPr>
          <p:sp>
            <p:nvSpPr>
              <p:cNvPr id="509" name="Google Shape;509;p2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10" name="Google Shape;510;p2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3"/>
            <p:cNvGrpSpPr/>
            <p:nvPr/>
          </p:nvGrpSpPr>
          <p:grpSpPr>
            <a:xfrm flipH="1">
              <a:off x="6361172" y="1590790"/>
              <a:ext cx="3010303" cy="45661"/>
              <a:chOff x="631564" y="2679979"/>
              <a:chExt cx="3737650" cy="56700"/>
            </a:xfrm>
          </p:grpSpPr>
          <p:cxnSp>
            <p:nvCxnSpPr>
              <p:cNvPr id="512" name="Google Shape;512;p23"/>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13" name="Google Shape;513;p23"/>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4" name="Google Shape;514;p23"/>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23"/>
          <p:cNvGrpSpPr/>
          <p:nvPr/>
        </p:nvGrpSpPr>
        <p:grpSpPr>
          <a:xfrm>
            <a:off x="-2689610" y="-2478031"/>
            <a:ext cx="13399307" cy="8256735"/>
            <a:chOff x="-2689610" y="-2478031"/>
            <a:chExt cx="13399307" cy="8256735"/>
          </a:xfrm>
        </p:grpSpPr>
        <p:sp>
          <p:nvSpPr>
            <p:cNvPr id="516" name="Google Shape;516;p23"/>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18" name="Shape 518"/>
        <p:cNvGrpSpPr/>
        <p:nvPr/>
      </p:nvGrpSpPr>
      <p:grpSpPr>
        <a:xfrm>
          <a:off x="0" y="0"/>
          <a:ext cx="0" cy="0"/>
          <a:chOff x="0" y="0"/>
          <a:chExt cx="0" cy="0"/>
        </a:xfrm>
      </p:grpSpPr>
      <p:sp>
        <p:nvSpPr>
          <p:cNvPr id="519" name="Google Shape;51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0" name="Google Shape;520;p24"/>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1" name="Google Shape;521;p24"/>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2" name="Google Shape;522;p24"/>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3" name="Google Shape;523;p24"/>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4" name="Google Shape;524;p24"/>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5" name="Google Shape;525;p24"/>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6" name="Google Shape;526;p24"/>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27" name="Google Shape;527;p24"/>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28" name="Google Shape;528;p24"/>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29" name="Google Shape;529;p24"/>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30" name="Google Shape;530;p24"/>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31" name="Google Shape;531;p24"/>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32" name="Google Shape;532;p24"/>
          <p:cNvGrpSpPr/>
          <p:nvPr/>
        </p:nvGrpSpPr>
        <p:grpSpPr>
          <a:xfrm>
            <a:off x="-1764035" y="-2478031"/>
            <a:ext cx="10908034" cy="9340057"/>
            <a:chOff x="-1764035" y="-2478031"/>
            <a:chExt cx="10908034" cy="9340057"/>
          </a:xfrm>
        </p:grpSpPr>
        <p:sp>
          <p:nvSpPr>
            <p:cNvPr id="533" name="Google Shape;533;p24"/>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4"/>
          <p:cNvGrpSpPr/>
          <p:nvPr/>
        </p:nvGrpSpPr>
        <p:grpSpPr>
          <a:xfrm flipH="1" rot="10800000">
            <a:off x="8041939" y="144568"/>
            <a:ext cx="3894036" cy="692436"/>
            <a:chOff x="5477439" y="1590790"/>
            <a:chExt cx="3894036" cy="692436"/>
          </a:xfrm>
        </p:grpSpPr>
        <p:grpSp>
          <p:nvGrpSpPr>
            <p:cNvPr id="536" name="Google Shape;536;p24"/>
            <p:cNvGrpSpPr/>
            <p:nvPr/>
          </p:nvGrpSpPr>
          <p:grpSpPr>
            <a:xfrm flipH="1">
              <a:off x="5803750" y="2180862"/>
              <a:ext cx="3070084" cy="102364"/>
              <a:chOff x="1779150" y="2604263"/>
              <a:chExt cx="3811875" cy="127113"/>
            </a:xfrm>
          </p:grpSpPr>
          <p:sp>
            <p:nvSpPr>
              <p:cNvPr id="537" name="Google Shape;537;p2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38" name="Google Shape;538;p2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4"/>
            <p:cNvGrpSpPr/>
            <p:nvPr/>
          </p:nvGrpSpPr>
          <p:grpSpPr>
            <a:xfrm flipH="1">
              <a:off x="5898325" y="1789205"/>
              <a:ext cx="1567047" cy="45661"/>
              <a:chOff x="1754675" y="2566652"/>
              <a:chExt cx="1945675" cy="56700"/>
            </a:xfrm>
          </p:grpSpPr>
          <p:cxnSp>
            <p:nvCxnSpPr>
              <p:cNvPr id="540" name="Google Shape;540;p24"/>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41" name="Google Shape;541;p24"/>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4"/>
            <p:cNvGrpSpPr/>
            <p:nvPr/>
          </p:nvGrpSpPr>
          <p:grpSpPr>
            <a:xfrm flipH="1">
              <a:off x="5477439" y="1987637"/>
              <a:ext cx="1561280" cy="136187"/>
              <a:chOff x="1754675" y="2824000"/>
              <a:chExt cx="4728285" cy="412439"/>
            </a:xfrm>
          </p:grpSpPr>
          <p:sp>
            <p:nvSpPr>
              <p:cNvPr id="543" name="Google Shape;543;p2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44" name="Google Shape;544;p2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4"/>
            <p:cNvGrpSpPr/>
            <p:nvPr/>
          </p:nvGrpSpPr>
          <p:grpSpPr>
            <a:xfrm flipH="1">
              <a:off x="6361172" y="1590790"/>
              <a:ext cx="3010303" cy="45661"/>
              <a:chOff x="631564" y="2679979"/>
              <a:chExt cx="3737650" cy="56700"/>
            </a:xfrm>
          </p:grpSpPr>
          <p:cxnSp>
            <p:nvCxnSpPr>
              <p:cNvPr id="546" name="Google Shape;546;p24"/>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47" name="Google Shape;547;p24"/>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8" name="Google Shape;548;p24"/>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24"/>
          <p:cNvGrpSpPr/>
          <p:nvPr/>
        </p:nvGrpSpPr>
        <p:grpSpPr>
          <a:xfrm>
            <a:off x="-1205775" y="-700418"/>
            <a:ext cx="11406422" cy="6958608"/>
            <a:chOff x="-1205775" y="-700418"/>
            <a:chExt cx="11406422" cy="6958608"/>
          </a:xfrm>
        </p:grpSpPr>
        <p:sp>
          <p:nvSpPr>
            <p:cNvPr id="550" name="Google Shape;550;p24"/>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52" name="Shape 552"/>
        <p:cNvGrpSpPr/>
        <p:nvPr/>
      </p:nvGrpSpPr>
      <p:grpSpPr>
        <a:xfrm>
          <a:off x="0" y="0"/>
          <a:ext cx="0" cy="0"/>
          <a:chOff x="0" y="0"/>
          <a:chExt cx="0" cy="0"/>
        </a:xfrm>
      </p:grpSpPr>
      <p:grpSp>
        <p:nvGrpSpPr>
          <p:cNvPr id="553" name="Google Shape;553;p25"/>
          <p:cNvGrpSpPr/>
          <p:nvPr/>
        </p:nvGrpSpPr>
        <p:grpSpPr>
          <a:xfrm>
            <a:off x="-810334" y="-1436216"/>
            <a:ext cx="10049270" cy="7866187"/>
            <a:chOff x="-810334" y="-1436216"/>
            <a:chExt cx="10049270" cy="7866187"/>
          </a:xfrm>
        </p:grpSpPr>
        <p:sp>
          <p:nvSpPr>
            <p:cNvPr id="554" name="Google Shape;554;p25"/>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5"/>
          <p:cNvGrpSpPr/>
          <p:nvPr/>
        </p:nvGrpSpPr>
        <p:grpSpPr>
          <a:xfrm>
            <a:off x="-483963" y="343842"/>
            <a:ext cx="10364069" cy="4799653"/>
            <a:chOff x="-483963" y="343842"/>
            <a:chExt cx="10364069" cy="4799653"/>
          </a:xfrm>
        </p:grpSpPr>
        <p:sp>
          <p:nvSpPr>
            <p:cNvPr id="558" name="Google Shape;558;p25"/>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5"/>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63" name="Google Shape;563;p25"/>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64" name="Google Shape;564;p25"/>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65" name="Google Shape;565;p25"/>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66" name="Google Shape;566;p25"/>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67" name="Google Shape;567;p25"/>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568" name="Google Shape;568;p25"/>
          <p:cNvGrpSpPr/>
          <p:nvPr/>
        </p:nvGrpSpPr>
        <p:grpSpPr>
          <a:xfrm>
            <a:off x="-955172" y="-1359417"/>
            <a:ext cx="11011936" cy="8170456"/>
            <a:chOff x="-955172" y="-1359417"/>
            <a:chExt cx="11011936" cy="8170456"/>
          </a:xfrm>
        </p:grpSpPr>
        <p:sp>
          <p:nvSpPr>
            <p:cNvPr id="569" name="Google Shape;569;p25"/>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5"/>
          <p:cNvGrpSpPr/>
          <p:nvPr/>
        </p:nvGrpSpPr>
        <p:grpSpPr>
          <a:xfrm>
            <a:off x="-3334299" y="835002"/>
            <a:ext cx="14148600" cy="3523278"/>
            <a:chOff x="-3334299" y="835002"/>
            <a:chExt cx="14148600" cy="3523278"/>
          </a:xfrm>
        </p:grpSpPr>
        <p:grpSp>
          <p:nvGrpSpPr>
            <p:cNvPr id="574" name="Google Shape;574;p25"/>
            <p:cNvGrpSpPr/>
            <p:nvPr/>
          </p:nvGrpSpPr>
          <p:grpSpPr>
            <a:xfrm flipH="1">
              <a:off x="7517900" y="835002"/>
              <a:ext cx="3296400" cy="703085"/>
              <a:chOff x="-12" y="3628590"/>
              <a:chExt cx="3296400" cy="703085"/>
            </a:xfrm>
          </p:grpSpPr>
          <p:grpSp>
            <p:nvGrpSpPr>
              <p:cNvPr id="575" name="Google Shape;575;p25"/>
              <p:cNvGrpSpPr/>
              <p:nvPr/>
            </p:nvGrpSpPr>
            <p:grpSpPr>
              <a:xfrm>
                <a:off x="854867" y="3996692"/>
                <a:ext cx="1567047" cy="45661"/>
                <a:chOff x="1754675" y="2661275"/>
                <a:chExt cx="1945675" cy="56700"/>
              </a:xfrm>
            </p:grpSpPr>
            <p:cxnSp>
              <p:nvCxnSpPr>
                <p:cNvPr id="576" name="Google Shape;576;p2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577" name="Google Shape;577;p2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5"/>
              <p:cNvGrpSpPr/>
              <p:nvPr/>
            </p:nvGrpSpPr>
            <p:grpSpPr>
              <a:xfrm>
                <a:off x="518420" y="4195487"/>
                <a:ext cx="1561280" cy="136187"/>
                <a:chOff x="1754675" y="2824000"/>
                <a:chExt cx="4728285" cy="412439"/>
              </a:xfrm>
            </p:grpSpPr>
            <p:sp>
              <p:nvSpPr>
                <p:cNvPr id="579" name="Google Shape;579;p2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80" name="Google Shape;580;p2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5"/>
              <p:cNvGrpSpPr/>
              <p:nvPr/>
            </p:nvGrpSpPr>
            <p:grpSpPr>
              <a:xfrm>
                <a:off x="226304" y="3764887"/>
                <a:ext cx="3070084" cy="102364"/>
                <a:chOff x="1779150" y="2604263"/>
                <a:chExt cx="3811875" cy="127113"/>
              </a:xfrm>
            </p:grpSpPr>
            <p:sp>
              <p:nvSpPr>
                <p:cNvPr id="582" name="Google Shape;582;p2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83" name="Google Shape;583;p2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25"/>
              <p:cNvGrpSpPr/>
              <p:nvPr/>
            </p:nvGrpSpPr>
            <p:grpSpPr>
              <a:xfrm>
                <a:off x="-12" y="3628590"/>
                <a:ext cx="3010303" cy="45661"/>
                <a:chOff x="1766900" y="2869225"/>
                <a:chExt cx="3737650" cy="56700"/>
              </a:xfrm>
            </p:grpSpPr>
            <p:cxnSp>
              <p:nvCxnSpPr>
                <p:cNvPr id="585" name="Google Shape;585;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86" name="Google Shape;586;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7" name="Google Shape;587;p25"/>
            <p:cNvGrpSpPr/>
            <p:nvPr/>
          </p:nvGrpSpPr>
          <p:grpSpPr>
            <a:xfrm flipH="1">
              <a:off x="-3334299" y="3816365"/>
              <a:ext cx="4555892" cy="541915"/>
              <a:chOff x="5950034" y="3380465"/>
              <a:chExt cx="4555892" cy="541915"/>
            </a:xfrm>
          </p:grpSpPr>
          <p:grpSp>
            <p:nvGrpSpPr>
              <p:cNvPr id="588" name="Google Shape;588;p25"/>
              <p:cNvGrpSpPr/>
              <p:nvPr/>
            </p:nvGrpSpPr>
            <p:grpSpPr>
              <a:xfrm rot="10800000">
                <a:off x="5950034" y="3380473"/>
                <a:ext cx="2877996" cy="223763"/>
                <a:chOff x="1748550" y="2064750"/>
                <a:chExt cx="3573375" cy="277863"/>
              </a:xfrm>
            </p:grpSpPr>
            <p:sp>
              <p:nvSpPr>
                <p:cNvPr id="589" name="Google Shape;589;p2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590" name="Google Shape;590;p2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25"/>
              <p:cNvGrpSpPr/>
              <p:nvPr/>
            </p:nvGrpSpPr>
            <p:grpSpPr>
              <a:xfrm rot="10800000">
                <a:off x="6396949" y="3536010"/>
                <a:ext cx="2430997" cy="185534"/>
                <a:chOff x="1748547" y="1392116"/>
                <a:chExt cx="5911958" cy="451312"/>
              </a:xfrm>
            </p:grpSpPr>
            <p:sp>
              <p:nvSpPr>
                <p:cNvPr id="592" name="Google Shape;592;p2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593" name="Google Shape;593;p2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25"/>
              <p:cNvGrpSpPr/>
              <p:nvPr/>
            </p:nvGrpSpPr>
            <p:grpSpPr>
              <a:xfrm rot="10800000">
                <a:off x="6906834" y="3876719"/>
                <a:ext cx="3140396" cy="45661"/>
                <a:chOff x="234768" y="1449263"/>
                <a:chExt cx="3899175" cy="56700"/>
              </a:xfrm>
            </p:grpSpPr>
            <p:cxnSp>
              <p:nvCxnSpPr>
                <p:cNvPr id="595" name="Google Shape;595;p25"/>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596" name="Google Shape;596;p25"/>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5"/>
              <p:cNvGrpSpPr/>
              <p:nvPr/>
            </p:nvGrpSpPr>
            <p:grpSpPr>
              <a:xfrm flipH="1">
                <a:off x="7495622" y="3380465"/>
                <a:ext cx="3010303" cy="45661"/>
                <a:chOff x="1766900" y="2869225"/>
                <a:chExt cx="3737650" cy="56700"/>
              </a:xfrm>
            </p:grpSpPr>
            <p:cxnSp>
              <p:nvCxnSpPr>
                <p:cNvPr id="598" name="Google Shape;598;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99" name="Google Shape;599;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00" name="Shape 600"/>
        <p:cNvGrpSpPr/>
        <p:nvPr/>
      </p:nvGrpSpPr>
      <p:grpSpPr>
        <a:xfrm>
          <a:off x="0" y="0"/>
          <a:ext cx="0" cy="0"/>
          <a:chOff x="0" y="0"/>
          <a:chExt cx="0" cy="0"/>
        </a:xfrm>
      </p:grpSpPr>
      <p:grpSp>
        <p:nvGrpSpPr>
          <p:cNvPr id="601" name="Google Shape;601;p26"/>
          <p:cNvGrpSpPr/>
          <p:nvPr/>
        </p:nvGrpSpPr>
        <p:grpSpPr>
          <a:xfrm flipH="1">
            <a:off x="-254387" y="-883043"/>
            <a:ext cx="10284849" cy="7556893"/>
            <a:chOff x="-1900475" y="-883043"/>
            <a:chExt cx="10284849" cy="7556893"/>
          </a:xfrm>
        </p:grpSpPr>
        <p:sp>
          <p:nvSpPr>
            <p:cNvPr id="602" name="Google Shape;602;p26"/>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03" name="Google Shape;603;p26"/>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604" name="Google Shape;604;p26"/>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605" name="Google Shape;605;p26"/>
          <p:cNvGrpSpPr/>
          <p:nvPr/>
        </p:nvGrpSpPr>
        <p:grpSpPr>
          <a:xfrm>
            <a:off x="-1129385" y="-2478031"/>
            <a:ext cx="12010982" cy="8673260"/>
            <a:chOff x="-1129385" y="-2478031"/>
            <a:chExt cx="12010982" cy="8673260"/>
          </a:xfrm>
        </p:grpSpPr>
        <p:sp>
          <p:nvSpPr>
            <p:cNvPr id="606" name="Google Shape;606;p26"/>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07" name="Google Shape;607;p26"/>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608" name="Google Shape;608;p26"/>
          <p:cNvGrpSpPr/>
          <p:nvPr/>
        </p:nvGrpSpPr>
        <p:grpSpPr>
          <a:xfrm>
            <a:off x="-1765037" y="118040"/>
            <a:ext cx="3296400" cy="703085"/>
            <a:chOff x="-12" y="3628590"/>
            <a:chExt cx="3296400" cy="703085"/>
          </a:xfrm>
        </p:grpSpPr>
        <p:grpSp>
          <p:nvGrpSpPr>
            <p:cNvPr id="609" name="Google Shape;609;p26"/>
            <p:cNvGrpSpPr/>
            <p:nvPr/>
          </p:nvGrpSpPr>
          <p:grpSpPr>
            <a:xfrm>
              <a:off x="854867" y="3996692"/>
              <a:ext cx="1567047" cy="45661"/>
              <a:chOff x="1754675" y="2661275"/>
              <a:chExt cx="1945675" cy="56700"/>
            </a:xfrm>
          </p:grpSpPr>
          <p:cxnSp>
            <p:nvCxnSpPr>
              <p:cNvPr id="610" name="Google Shape;610;p2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11" name="Google Shape;611;p2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6"/>
            <p:cNvGrpSpPr/>
            <p:nvPr/>
          </p:nvGrpSpPr>
          <p:grpSpPr>
            <a:xfrm>
              <a:off x="518420" y="4195487"/>
              <a:ext cx="1561280" cy="136187"/>
              <a:chOff x="1754675" y="2824000"/>
              <a:chExt cx="4728285" cy="412439"/>
            </a:xfrm>
          </p:grpSpPr>
          <p:sp>
            <p:nvSpPr>
              <p:cNvPr id="613" name="Google Shape;613;p2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14" name="Google Shape;614;p2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6"/>
            <p:cNvGrpSpPr/>
            <p:nvPr/>
          </p:nvGrpSpPr>
          <p:grpSpPr>
            <a:xfrm>
              <a:off x="226304" y="3764887"/>
              <a:ext cx="3070084" cy="102364"/>
              <a:chOff x="1779150" y="2604263"/>
              <a:chExt cx="3811875" cy="127113"/>
            </a:xfrm>
          </p:grpSpPr>
          <p:sp>
            <p:nvSpPr>
              <p:cNvPr id="616" name="Google Shape;616;p2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17" name="Google Shape;617;p2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6"/>
            <p:cNvGrpSpPr/>
            <p:nvPr/>
          </p:nvGrpSpPr>
          <p:grpSpPr>
            <a:xfrm>
              <a:off x="-12" y="3628590"/>
              <a:ext cx="3010303" cy="45661"/>
              <a:chOff x="1766900" y="2869225"/>
              <a:chExt cx="3737650" cy="56700"/>
            </a:xfrm>
          </p:grpSpPr>
          <p:cxnSp>
            <p:nvCxnSpPr>
              <p:cNvPr id="619" name="Google Shape;619;p2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20" name="Google Shape;620;p2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1" name="Google Shape;621;p26"/>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22" name="Google Shape;622;p26"/>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3" name="Google Shape;623;p26"/>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24" name="Google Shape;624;p26"/>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25" name="Google Shape;625;p26"/>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6" name="Google Shape;626;p26"/>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27" name="Google Shape;627;p26"/>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28" name="Google Shape;628;p26"/>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9" name="Google Shape;629;p26"/>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30" name="Google Shape;630;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1" name="Shape 631"/>
        <p:cNvGrpSpPr/>
        <p:nvPr/>
      </p:nvGrpSpPr>
      <p:grpSpPr>
        <a:xfrm>
          <a:off x="0" y="0"/>
          <a:ext cx="0" cy="0"/>
          <a:chOff x="0" y="0"/>
          <a:chExt cx="0" cy="0"/>
        </a:xfrm>
      </p:grpSpPr>
      <p:sp>
        <p:nvSpPr>
          <p:cNvPr id="632" name="Google Shape;63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3" name="Google Shape;633;p27"/>
          <p:cNvGrpSpPr/>
          <p:nvPr/>
        </p:nvGrpSpPr>
        <p:grpSpPr>
          <a:xfrm flipH="1" rot="10800000">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36" name="Google Shape;636;p2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39" name="Google Shape;639;p2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42" name="Google Shape;642;p2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7"/>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648"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28"/>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8"/>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28"/>
          <p:cNvGrpSpPr/>
          <p:nvPr/>
        </p:nvGrpSpPr>
        <p:grpSpPr>
          <a:xfrm flipH="1" rot="10800000">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58" name="Google Shape;658;p2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61" name="Google Shape;661;p2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64" name="Google Shape;664;p2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7" name="Google Shape;667;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8" name="Google Shape;66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9" name="Google Shape;669;p28"/>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670" name="Shape 670"/>
        <p:cNvGrpSpPr/>
        <p:nvPr/>
      </p:nvGrpSpPr>
      <p:grpSpPr>
        <a:xfrm>
          <a:off x="0" y="0"/>
          <a:ext cx="0" cy="0"/>
          <a:chOff x="0" y="0"/>
          <a:chExt cx="0" cy="0"/>
        </a:xfrm>
      </p:grpSpPr>
      <p:sp>
        <p:nvSpPr>
          <p:cNvPr id="671" name="Google Shape;67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2" name="Google Shape;672;p29"/>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77" name="Google Shape;677;p2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80" name="Google Shape;680;p2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83" name="Google Shape;683;p2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86" name="Google Shape;686;p2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90" name="Shape 690"/>
        <p:cNvGrpSpPr/>
        <p:nvPr/>
      </p:nvGrpSpPr>
      <p:grpSpPr>
        <a:xfrm>
          <a:off x="0" y="0"/>
          <a:ext cx="0" cy="0"/>
          <a:chOff x="0" y="0"/>
          <a:chExt cx="0" cy="0"/>
        </a:xfrm>
      </p:grpSpPr>
      <p:grpSp>
        <p:nvGrpSpPr>
          <p:cNvPr id="691" name="Google Shape;691;p30"/>
          <p:cNvGrpSpPr/>
          <p:nvPr/>
        </p:nvGrpSpPr>
        <p:grpSpPr>
          <a:xfrm>
            <a:off x="-1206796" y="-728442"/>
            <a:ext cx="11075673" cy="7393347"/>
            <a:chOff x="-1206796" y="-728442"/>
            <a:chExt cx="11075673" cy="7393347"/>
          </a:xfrm>
        </p:grpSpPr>
        <p:sp>
          <p:nvSpPr>
            <p:cNvPr id="692" name="Google Shape;692;p30"/>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30"/>
          <p:cNvGrpSpPr/>
          <p:nvPr/>
        </p:nvGrpSpPr>
        <p:grpSpPr>
          <a:xfrm>
            <a:off x="-460988" y="5"/>
            <a:ext cx="8180159" cy="5143491"/>
            <a:chOff x="-460988" y="5"/>
            <a:chExt cx="8180159" cy="5143491"/>
          </a:xfrm>
        </p:grpSpPr>
        <p:sp>
          <p:nvSpPr>
            <p:cNvPr id="696" name="Google Shape;696;p30"/>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30"/>
            <p:cNvGrpSpPr/>
            <p:nvPr/>
          </p:nvGrpSpPr>
          <p:grpSpPr>
            <a:xfrm>
              <a:off x="-460988" y="447730"/>
              <a:ext cx="7721994" cy="4695766"/>
              <a:chOff x="-460988" y="447730"/>
              <a:chExt cx="7721994" cy="4695766"/>
            </a:xfrm>
          </p:grpSpPr>
          <p:sp>
            <p:nvSpPr>
              <p:cNvPr id="698" name="Google Shape;698;p30"/>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30"/>
              <p:cNvGrpSpPr/>
              <p:nvPr/>
            </p:nvGrpSpPr>
            <p:grpSpPr>
              <a:xfrm>
                <a:off x="117004" y="4911501"/>
                <a:ext cx="7144003" cy="231995"/>
                <a:chOff x="117004" y="4911501"/>
                <a:chExt cx="7144003" cy="231995"/>
              </a:xfrm>
            </p:grpSpPr>
            <p:sp>
              <p:nvSpPr>
                <p:cNvPr id="700" name="Google Shape;700;p30"/>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02" name="Google Shape;702;p30"/>
          <p:cNvGrpSpPr/>
          <p:nvPr/>
        </p:nvGrpSpPr>
        <p:grpSpPr>
          <a:xfrm>
            <a:off x="-1206808" y="-1311142"/>
            <a:ext cx="12598531" cy="8806268"/>
            <a:chOff x="-1206808" y="-1311142"/>
            <a:chExt cx="12598531" cy="8806268"/>
          </a:xfrm>
        </p:grpSpPr>
        <p:sp>
          <p:nvSpPr>
            <p:cNvPr id="703" name="Google Shape;703;p30"/>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30"/>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8" name="Google Shape;708;p30"/>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9" name="Google Shape;709;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grpSp>
        <p:nvGrpSpPr>
          <p:cNvPr id="54" name="Google Shape;54;p4"/>
          <p:cNvGrpSpPr/>
          <p:nvPr/>
        </p:nvGrpSpPr>
        <p:grpSpPr>
          <a:xfrm>
            <a:off x="7852085" y="4186321"/>
            <a:ext cx="3074607" cy="453954"/>
            <a:chOff x="5478797" y="847321"/>
            <a:chExt cx="3074607" cy="453954"/>
          </a:xfrm>
        </p:grpSpPr>
        <p:grpSp>
          <p:nvGrpSpPr>
            <p:cNvPr id="55" name="Google Shape;55;p4"/>
            <p:cNvGrpSpPr/>
            <p:nvPr/>
          </p:nvGrpSpPr>
          <p:grpSpPr>
            <a:xfrm flipH="1">
              <a:off x="5675409" y="922405"/>
              <a:ext cx="2877996" cy="223763"/>
              <a:chOff x="1687059" y="2012316"/>
              <a:chExt cx="3573375" cy="277863"/>
            </a:xfrm>
          </p:grpSpPr>
          <p:sp>
            <p:nvSpPr>
              <p:cNvPr id="56" name="Google Shape;56;p4"/>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57" name="Google Shape;57;p4"/>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4"/>
            <p:cNvGrpSpPr/>
            <p:nvPr/>
          </p:nvGrpSpPr>
          <p:grpSpPr>
            <a:xfrm flipH="1">
              <a:off x="6072799" y="847321"/>
              <a:ext cx="2430997" cy="185534"/>
              <a:chOff x="1748547" y="1392116"/>
              <a:chExt cx="5911958" cy="451312"/>
            </a:xfrm>
          </p:grpSpPr>
          <p:sp>
            <p:nvSpPr>
              <p:cNvPr id="59" name="Google Shape;59;p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0" name="Google Shape;60;p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4"/>
            <p:cNvGrpSpPr/>
            <p:nvPr/>
          </p:nvGrpSpPr>
          <p:grpSpPr>
            <a:xfrm flipH="1">
              <a:off x="5478797" y="1255615"/>
              <a:ext cx="3010303" cy="45661"/>
              <a:chOff x="1766900" y="2869225"/>
              <a:chExt cx="3737650" cy="56700"/>
            </a:xfrm>
          </p:grpSpPr>
          <p:cxnSp>
            <p:nvCxnSpPr>
              <p:cNvPr id="62" name="Google Shape;62;p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3" name="Google Shape;63;p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4"/>
          <p:cNvGrpSpPr/>
          <p:nvPr/>
        </p:nvGrpSpPr>
        <p:grpSpPr>
          <a:xfrm>
            <a:off x="-522276" y="-1302097"/>
            <a:ext cx="7191391" cy="7853482"/>
            <a:chOff x="-522276" y="-1302097"/>
            <a:chExt cx="7191391" cy="7853482"/>
          </a:xfrm>
        </p:grpSpPr>
        <p:sp>
          <p:nvSpPr>
            <p:cNvPr id="65" name="Google Shape;65;p4"/>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4"/>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69" name="Google Shape;69;p4"/>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4"/>
          <p:cNvGrpSpPr/>
          <p:nvPr/>
        </p:nvGrpSpPr>
        <p:grpSpPr>
          <a:xfrm>
            <a:off x="4132575" y="4716825"/>
            <a:ext cx="5724316" cy="2084515"/>
            <a:chOff x="4132575" y="4716825"/>
            <a:chExt cx="5724316" cy="2084515"/>
          </a:xfrm>
        </p:grpSpPr>
        <p:sp>
          <p:nvSpPr>
            <p:cNvPr id="71" name="Google Shape;71;p4"/>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10"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14" name="Google Shape;714;p3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17" name="Google Shape;717;p3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20" name="Google Shape;720;p3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31"/>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flipH="1">
            <a:off x="-561113"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26"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33" name="Google Shape;733;p3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36" name="Google Shape;736;p3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39" name="Google Shape;739;p3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42" name="Google Shape;742;p3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32"/>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2">
    <p:spTree>
      <p:nvGrpSpPr>
        <p:cNvPr id="748" name="Shape 748"/>
        <p:cNvGrpSpPr/>
        <p:nvPr/>
      </p:nvGrpSpPr>
      <p:grpSpPr>
        <a:xfrm>
          <a:off x="0" y="0"/>
          <a:ext cx="0" cy="0"/>
          <a:chOff x="0" y="0"/>
          <a:chExt cx="0" cy="0"/>
        </a:xfrm>
      </p:grpSpPr>
      <p:sp>
        <p:nvSpPr>
          <p:cNvPr id="749" name="Google Shape;749;p33"/>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Font typeface="Arial"/>
              <a:buNone/>
              <a:defRPr>
                <a:solidFill>
                  <a:schemeClr val="lt1"/>
                </a:solidFill>
                <a:latin typeface="Arial"/>
                <a:ea typeface="Arial"/>
                <a:cs typeface="Arial"/>
                <a:sym typeface="Arial"/>
              </a:defRPr>
            </a:lvl1pPr>
            <a:lvl2pPr lvl="1" rtl="0">
              <a:spcBef>
                <a:spcPts val="0"/>
              </a:spcBef>
              <a:spcAft>
                <a:spcPts val="0"/>
              </a:spcAft>
              <a:buSzPts val="3500"/>
              <a:buFont typeface="Arial"/>
              <a:buNone/>
              <a:defRPr>
                <a:latin typeface="Arial"/>
                <a:ea typeface="Arial"/>
                <a:cs typeface="Arial"/>
                <a:sym typeface="Arial"/>
              </a:defRPr>
            </a:lvl2pPr>
            <a:lvl3pPr lvl="2" rtl="0">
              <a:spcBef>
                <a:spcPts val="0"/>
              </a:spcBef>
              <a:spcAft>
                <a:spcPts val="0"/>
              </a:spcAft>
              <a:buSzPts val="3500"/>
              <a:buFont typeface="Arial"/>
              <a:buNone/>
              <a:defRPr>
                <a:latin typeface="Arial"/>
                <a:ea typeface="Arial"/>
                <a:cs typeface="Arial"/>
                <a:sym typeface="Arial"/>
              </a:defRPr>
            </a:lvl3pPr>
            <a:lvl4pPr lvl="3" rtl="0">
              <a:spcBef>
                <a:spcPts val="0"/>
              </a:spcBef>
              <a:spcAft>
                <a:spcPts val="0"/>
              </a:spcAft>
              <a:buSzPts val="3500"/>
              <a:buFont typeface="Arial"/>
              <a:buNone/>
              <a:defRPr>
                <a:latin typeface="Arial"/>
                <a:ea typeface="Arial"/>
                <a:cs typeface="Arial"/>
                <a:sym typeface="Arial"/>
              </a:defRPr>
            </a:lvl4pPr>
            <a:lvl5pPr lvl="4" rtl="0">
              <a:spcBef>
                <a:spcPts val="0"/>
              </a:spcBef>
              <a:spcAft>
                <a:spcPts val="0"/>
              </a:spcAft>
              <a:buSzPts val="3500"/>
              <a:buFont typeface="Arial"/>
              <a:buNone/>
              <a:defRPr>
                <a:latin typeface="Arial"/>
                <a:ea typeface="Arial"/>
                <a:cs typeface="Arial"/>
                <a:sym typeface="Arial"/>
              </a:defRPr>
            </a:lvl5pPr>
            <a:lvl6pPr lvl="5" rtl="0">
              <a:spcBef>
                <a:spcPts val="0"/>
              </a:spcBef>
              <a:spcAft>
                <a:spcPts val="0"/>
              </a:spcAft>
              <a:buSzPts val="3500"/>
              <a:buFont typeface="Arial"/>
              <a:buNone/>
              <a:defRPr>
                <a:latin typeface="Arial"/>
                <a:ea typeface="Arial"/>
                <a:cs typeface="Arial"/>
                <a:sym typeface="Arial"/>
              </a:defRPr>
            </a:lvl6pPr>
            <a:lvl7pPr lvl="6" rtl="0">
              <a:spcBef>
                <a:spcPts val="0"/>
              </a:spcBef>
              <a:spcAft>
                <a:spcPts val="0"/>
              </a:spcAft>
              <a:buSzPts val="3500"/>
              <a:buFont typeface="Arial"/>
              <a:buNone/>
              <a:defRPr>
                <a:latin typeface="Arial"/>
                <a:ea typeface="Arial"/>
                <a:cs typeface="Arial"/>
                <a:sym typeface="Arial"/>
              </a:defRPr>
            </a:lvl7pPr>
            <a:lvl8pPr lvl="7" rtl="0">
              <a:spcBef>
                <a:spcPts val="0"/>
              </a:spcBef>
              <a:spcAft>
                <a:spcPts val="0"/>
              </a:spcAft>
              <a:buSzPts val="3500"/>
              <a:buFont typeface="Arial"/>
              <a:buNone/>
              <a:defRPr>
                <a:latin typeface="Arial"/>
                <a:ea typeface="Arial"/>
                <a:cs typeface="Arial"/>
                <a:sym typeface="Arial"/>
              </a:defRPr>
            </a:lvl8pPr>
            <a:lvl9pPr lvl="8" rtl="0">
              <a:spcBef>
                <a:spcPts val="0"/>
              </a:spcBef>
              <a:spcAft>
                <a:spcPts val="0"/>
              </a:spcAft>
              <a:buSzPts val="3500"/>
              <a:buFont typeface="Arial"/>
              <a:buNone/>
              <a:defRPr>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grpSp>
        <p:nvGrpSpPr>
          <p:cNvPr id="74" name="Google Shape;74;p5"/>
          <p:cNvGrpSpPr/>
          <p:nvPr/>
        </p:nvGrpSpPr>
        <p:grpSpPr>
          <a:xfrm>
            <a:off x="-1093351" y="-1466368"/>
            <a:ext cx="10388326" cy="8402728"/>
            <a:chOff x="-1093351" y="-1466368"/>
            <a:chExt cx="10388326" cy="8402728"/>
          </a:xfrm>
        </p:grpSpPr>
        <p:sp>
          <p:nvSpPr>
            <p:cNvPr id="75" name="Google Shape;75;p5"/>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p:txBody>
      </p:sp>
      <p:sp>
        <p:nvSpPr>
          <p:cNvPr id="78" name="Google Shape;78;p5"/>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5"/>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5"/>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1" name="Google Shape;81;p5"/>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2" name="Google Shape;82;p5"/>
          <p:cNvGrpSpPr/>
          <p:nvPr/>
        </p:nvGrpSpPr>
        <p:grpSpPr>
          <a:xfrm>
            <a:off x="7568059" y="4604012"/>
            <a:ext cx="3010303" cy="380635"/>
            <a:chOff x="5446772" y="1743190"/>
            <a:chExt cx="3010303" cy="380635"/>
          </a:xfrm>
        </p:grpSpPr>
        <p:grpSp>
          <p:nvGrpSpPr>
            <p:cNvPr id="83" name="Google Shape;83;p5"/>
            <p:cNvGrpSpPr/>
            <p:nvPr/>
          </p:nvGrpSpPr>
          <p:grpSpPr>
            <a:xfrm flipH="1">
              <a:off x="5898325" y="1865405"/>
              <a:ext cx="1567047" cy="45661"/>
              <a:chOff x="1754675" y="2661275"/>
              <a:chExt cx="1945675" cy="56700"/>
            </a:xfrm>
          </p:grpSpPr>
          <p:cxnSp>
            <p:nvCxnSpPr>
              <p:cNvPr id="84" name="Google Shape;84;p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5" name="Google Shape;85;p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5"/>
            <p:cNvGrpSpPr/>
            <p:nvPr/>
          </p:nvGrpSpPr>
          <p:grpSpPr>
            <a:xfrm flipH="1">
              <a:off x="5477439" y="1987637"/>
              <a:ext cx="1561280" cy="136187"/>
              <a:chOff x="1754675" y="2824000"/>
              <a:chExt cx="4728285" cy="412439"/>
            </a:xfrm>
          </p:grpSpPr>
          <p:sp>
            <p:nvSpPr>
              <p:cNvPr id="87" name="Google Shape;87;p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88" name="Google Shape;88;p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5"/>
            <p:cNvGrpSpPr/>
            <p:nvPr/>
          </p:nvGrpSpPr>
          <p:grpSpPr>
            <a:xfrm flipH="1">
              <a:off x="5446772" y="1743190"/>
              <a:ext cx="3010303" cy="45661"/>
              <a:chOff x="1766900" y="2869225"/>
              <a:chExt cx="3737650" cy="56700"/>
            </a:xfrm>
          </p:grpSpPr>
          <p:cxnSp>
            <p:nvCxnSpPr>
              <p:cNvPr id="90" name="Google Shape;90;p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1" name="Google Shape;91;p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5"/>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6"/>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6"/>
          <p:cNvGrpSpPr/>
          <p:nvPr/>
        </p:nvGrpSpPr>
        <p:grpSpPr>
          <a:xfrm rot="10800000">
            <a:off x="-984940" y="165546"/>
            <a:ext cx="3074607" cy="453954"/>
            <a:chOff x="5478797" y="847321"/>
            <a:chExt cx="3074607" cy="453954"/>
          </a:xfrm>
        </p:grpSpPr>
        <p:grpSp>
          <p:nvGrpSpPr>
            <p:cNvPr id="97" name="Google Shape;97;p6"/>
            <p:cNvGrpSpPr/>
            <p:nvPr/>
          </p:nvGrpSpPr>
          <p:grpSpPr>
            <a:xfrm flipH="1">
              <a:off x="5675409" y="922405"/>
              <a:ext cx="2877996" cy="223763"/>
              <a:chOff x="1687059" y="2012316"/>
              <a:chExt cx="3573375" cy="277863"/>
            </a:xfrm>
          </p:grpSpPr>
          <p:sp>
            <p:nvSpPr>
              <p:cNvPr id="98" name="Google Shape;98;p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9" name="Google Shape;99;p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6"/>
            <p:cNvGrpSpPr/>
            <p:nvPr/>
          </p:nvGrpSpPr>
          <p:grpSpPr>
            <a:xfrm flipH="1">
              <a:off x="6072799" y="847321"/>
              <a:ext cx="2430997" cy="185534"/>
              <a:chOff x="1748547" y="1392116"/>
              <a:chExt cx="5911958" cy="451312"/>
            </a:xfrm>
          </p:grpSpPr>
          <p:sp>
            <p:nvSpPr>
              <p:cNvPr id="101" name="Google Shape;101;p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2" name="Google Shape;102;p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6"/>
            <p:cNvGrpSpPr/>
            <p:nvPr/>
          </p:nvGrpSpPr>
          <p:grpSpPr>
            <a:xfrm flipH="1">
              <a:off x="5478797" y="1255615"/>
              <a:ext cx="3010303" cy="45661"/>
              <a:chOff x="1766900" y="2869225"/>
              <a:chExt cx="3737650" cy="56700"/>
            </a:xfrm>
          </p:grpSpPr>
          <p:cxnSp>
            <p:nvCxnSpPr>
              <p:cNvPr id="104" name="Google Shape;104;p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 name="Google Shape;106;p6"/>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6"/>
          <p:cNvGrpSpPr/>
          <p:nvPr/>
        </p:nvGrpSpPr>
        <p:grpSpPr>
          <a:xfrm flipH="1">
            <a:off x="-3634650" y="4404925"/>
            <a:ext cx="5724316" cy="2084515"/>
            <a:chOff x="4132575" y="4716825"/>
            <a:chExt cx="5724316" cy="2084515"/>
          </a:xfrm>
        </p:grpSpPr>
        <p:sp>
          <p:nvSpPr>
            <p:cNvPr id="109" name="Google Shape;109;p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7"/>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15" name="Google Shape;115;p7"/>
          <p:cNvSpPr/>
          <p:nvPr>
            <p:ph idx="2" type="pic"/>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4" name="Google Shape;124;p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7" name="Google Shape;127;p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0" name="Google Shape;130;p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3" name="Google Shape;133;p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7" name="Shape 137"/>
        <p:cNvGrpSpPr/>
        <p:nvPr/>
      </p:nvGrpSpPr>
      <p:grpSpPr>
        <a:xfrm>
          <a:off x="0" y="0"/>
          <a:ext cx="0" cy="0"/>
          <a:chOff x="0" y="0"/>
          <a:chExt cx="0" cy="0"/>
        </a:xfrm>
      </p:grpSpPr>
      <p:grpSp>
        <p:nvGrpSpPr>
          <p:cNvPr id="138" name="Google Shape;138;p8"/>
          <p:cNvGrpSpPr/>
          <p:nvPr/>
        </p:nvGrpSpPr>
        <p:grpSpPr>
          <a:xfrm>
            <a:off x="-10" y="-1009617"/>
            <a:ext cx="9640083" cy="7443072"/>
            <a:chOff x="-10" y="-1009617"/>
            <a:chExt cx="9640083" cy="7443072"/>
          </a:xfrm>
        </p:grpSpPr>
        <p:sp>
          <p:nvSpPr>
            <p:cNvPr id="139" name="Google Shape;139;p8"/>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8"/>
          <p:cNvGrpSpPr/>
          <p:nvPr/>
        </p:nvGrpSpPr>
        <p:grpSpPr>
          <a:xfrm>
            <a:off x="2503206" y="5"/>
            <a:ext cx="7007334" cy="4699016"/>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 name="Google Shape;149;p8"/>
          <p:cNvGrpSpPr/>
          <p:nvPr/>
        </p:nvGrpSpPr>
        <p:grpSpPr>
          <a:xfrm>
            <a:off x="-1320285" y="-2292139"/>
            <a:ext cx="12455532" cy="9684964"/>
            <a:chOff x="-1320285" y="-2292139"/>
            <a:chExt cx="12455532" cy="9684964"/>
          </a:xfrm>
        </p:grpSpPr>
        <p:sp>
          <p:nvSpPr>
            <p:cNvPr id="150" name="Google Shape;150;p8"/>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8"/>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4" name="Google Shape;154;p8"/>
          <p:cNvGrpSpPr/>
          <p:nvPr/>
        </p:nvGrpSpPr>
        <p:grpSpPr>
          <a:xfrm>
            <a:off x="-1892403" y="831971"/>
            <a:ext cx="12928869" cy="3635055"/>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8" name="Google Shape;158;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61" name="Google Shape;161;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64" name="Google Shape;164;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67" name="Google Shape;167;p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70" name="Google Shape;170;p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73" name="Google Shape;173;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77" name="Google Shape;177;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84" name="Google Shape;184;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87" name="Google Shape;187;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grpSp>
        <p:nvGrpSpPr>
          <p:cNvPr id="189" name="Google Shape;189;p9"/>
          <p:cNvGrpSpPr/>
          <p:nvPr/>
        </p:nvGrpSpPr>
        <p:grpSpPr>
          <a:xfrm>
            <a:off x="-427509" y="-1247071"/>
            <a:ext cx="9750025" cy="7678774"/>
            <a:chOff x="-427509" y="-1247071"/>
            <a:chExt cx="9750025" cy="7678774"/>
          </a:xfrm>
        </p:grpSpPr>
        <p:sp>
          <p:nvSpPr>
            <p:cNvPr id="190" name="Google Shape;190;p9"/>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9"/>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5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4" name="Google Shape;194;p9"/>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95" name="Google Shape;195;p9"/>
          <p:cNvGrpSpPr/>
          <p:nvPr/>
        </p:nvGrpSpPr>
        <p:grpSpPr>
          <a:xfrm>
            <a:off x="-427494" y="7"/>
            <a:ext cx="9851067" cy="5168274"/>
            <a:chOff x="-427494" y="7"/>
            <a:chExt cx="9851067" cy="5168274"/>
          </a:xfrm>
        </p:grpSpPr>
        <p:sp>
          <p:nvSpPr>
            <p:cNvPr id="196" name="Google Shape;196;p9"/>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9"/>
          <p:cNvGrpSpPr/>
          <p:nvPr/>
        </p:nvGrpSpPr>
        <p:grpSpPr>
          <a:xfrm>
            <a:off x="-591414" y="-2175664"/>
            <a:ext cx="11258111" cy="9004879"/>
            <a:chOff x="-591414" y="-2175664"/>
            <a:chExt cx="11258111" cy="9004879"/>
          </a:xfrm>
        </p:grpSpPr>
        <p:grpSp>
          <p:nvGrpSpPr>
            <p:cNvPr id="201" name="Google Shape;201;p9"/>
            <p:cNvGrpSpPr/>
            <p:nvPr/>
          </p:nvGrpSpPr>
          <p:grpSpPr>
            <a:xfrm flipH="1">
              <a:off x="4314168" y="4744700"/>
              <a:ext cx="5712041" cy="2084515"/>
              <a:chOff x="0" y="4530625"/>
              <a:chExt cx="5712041" cy="2084515"/>
            </a:xfrm>
          </p:grpSpPr>
          <p:sp>
            <p:nvSpPr>
              <p:cNvPr id="202" name="Google Shape;202;p9"/>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9"/>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9"/>
            <p:cNvGrpSpPr/>
            <p:nvPr/>
          </p:nvGrpSpPr>
          <p:grpSpPr>
            <a:xfrm flipH="1">
              <a:off x="-501963" y="4669800"/>
              <a:ext cx="3820522" cy="1537408"/>
              <a:chOff x="5741325" y="4455725"/>
              <a:chExt cx="3820522" cy="1537408"/>
            </a:xfrm>
          </p:grpSpPr>
          <p:sp>
            <p:nvSpPr>
              <p:cNvPr id="207" name="Google Shape;207;p9"/>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9" name="Shape 209"/>
        <p:cNvGrpSpPr/>
        <p:nvPr/>
      </p:nvGrpSpPr>
      <p:grpSpPr>
        <a:xfrm>
          <a:off x="0" y="0"/>
          <a:ext cx="0" cy="0"/>
          <a:chOff x="0" y="0"/>
          <a:chExt cx="0" cy="0"/>
        </a:xfrm>
      </p:grpSpPr>
      <p:sp>
        <p:nvSpPr>
          <p:cNvPr id="210" name="Google Shape;210;p10"/>
          <p:cNvSpPr/>
          <p:nvPr>
            <p:ph idx="2" type="pic"/>
          </p:nvPr>
        </p:nvSpPr>
        <p:spPr>
          <a:xfrm>
            <a:off x="0" y="0"/>
            <a:ext cx="9144000" cy="5143500"/>
          </a:xfrm>
          <a:prstGeom prst="rect">
            <a:avLst/>
          </a:prstGeom>
          <a:noFill/>
          <a:ln>
            <a:noFill/>
          </a:ln>
        </p:spPr>
      </p:sp>
      <p:sp>
        <p:nvSpPr>
          <p:cNvPr id="211" name="Google Shape;211;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rtl="0"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rtl="0"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rtl="0"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rtl="0"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rtl="0"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rtl="0"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rtl="0"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2.png"/><Relationship Id="rId8"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lphavantage.co/#abou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34"/>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Jacqueline </a:t>
            </a:r>
            <a:r>
              <a:rPr b="1" lang="en"/>
              <a:t>Lin</a:t>
            </a:r>
            <a:r>
              <a:rPr b="1" lang="en"/>
              <a:t> ,Jingyi Zhu, Sicheng Yu, Yinqi Yang, Zhiyi Guo</a:t>
            </a:r>
            <a:endParaRPr b="1"/>
          </a:p>
          <a:p>
            <a:pPr indent="0" lvl="0" marL="0" rtl="0" algn="ctr">
              <a:spcBef>
                <a:spcPts val="0"/>
              </a:spcBef>
              <a:spcAft>
                <a:spcPts val="0"/>
              </a:spcAft>
              <a:buNone/>
            </a:pPr>
            <a:r>
              <a:rPr b="1" lang="en"/>
              <a:t>Group 9</a:t>
            </a:r>
            <a:endParaRPr b="1"/>
          </a:p>
        </p:txBody>
      </p:sp>
      <p:grpSp>
        <p:nvGrpSpPr>
          <p:cNvPr id="755" name="Google Shape;755;p34"/>
          <p:cNvGrpSpPr/>
          <p:nvPr/>
        </p:nvGrpSpPr>
        <p:grpSpPr>
          <a:xfrm rot="10800000">
            <a:off x="6662200" y="3637323"/>
            <a:ext cx="3537150" cy="626797"/>
            <a:chOff x="1199232" y="2120038"/>
            <a:chExt cx="4391793" cy="778340"/>
          </a:xfrm>
        </p:grpSpPr>
        <p:grpSp>
          <p:nvGrpSpPr>
            <p:cNvPr id="756" name="Google Shape;756;p34"/>
            <p:cNvGrpSpPr/>
            <p:nvPr/>
          </p:nvGrpSpPr>
          <p:grpSpPr>
            <a:xfrm>
              <a:off x="2227732" y="2577138"/>
              <a:ext cx="1945675" cy="56700"/>
              <a:chOff x="2227732" y="2661275"/>
              <a:chExt cx="1945675" cy="56700"/>
            </a:xfrm>
          </p:grpSpPr>
          <p:cxnSp>
            <p:nvCxnSpPr>
              <p:cNvPr id="757" name="Google Shape;757;p34"/>
              <p:cNvCxnSpPr/>
              <p:nvPr/>
            </p:nvCxnSpPr>
            <p:spPr>
              <a:xfrm>
                <a:off x="2227732"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58" name="Google Shape;758;p34"/>
              <p:cNvSpPr/>
              <p:nvPr/>
            </p:nvSpPr>
            <p:spPr>
              <a:xfrm>
                <a:off x="4116707"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34"/>
            <p:cNvGrpSpPr/>
            <p:nvPr/>
          </p:nvGrpSpPr>
          <p:grpSpPr>
            <a:xfrm>
              <a:off x="1943838" y="2729277"/>
              <a:ext cx="1938597" cy="169100"/>
              <a:chOff x="2216194" y="2593212"/>
              <a:chExt cx="4728285" cy="412439"/>
            </a:xfrm>
          </p:grpSpPr>
          <p:sp>
            <p:nvSpPr>
              <p:cNvPr id="760" name="Google Shape;760;p34"/>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61" name="Google Shape;761;p34"/>
              <p:cNvSpPr/>
              <p:nvPr/>
            </p:nvSpPr>
            <p:spPr>
              <a:xfrm>
                <a:off x="6810079" y="2871251"/>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34"/>
            <p:cNvGrpSpPr/>
            <p:nvPr/>
          </p:nvGrpSpPr>
          <p:grpSpPr>
            <a:xfrm>
              <a:off x="1779150" y="2289288"/>
              <a:ext cx="3811875" cy="127113"/>
              <a:chOff x="1779150" y="2604263"/>
              <a:chExt cx="3811875" cy="127113"/>
            </a:xfrm>
          </p:grpSpPr>
          <p:sp>
            <p:nvSpPr>
              <p:cNvPr id="763" name="Google Shape;763;p3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64" name="Google Shape;764;p3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34"/>
            <p:cNvGrpSpPr/>
            <p:nvPr/>
          </p:nvGrpSpPr>
          <p:grpSpPr>
            <a:xfrm>
              <a:off x="1199232" y="2120038"/>
              <a:ext cx="3737650" cy="56700"/>
              <a:chOff x="1199232" y="2869225"/>
              <a:chExt cx="3737650" cy="56700"/>
            </a:xfrm>
          </p:grpSpPr>
          <p:cxnSp>
            <p:nvCxnSpPr>
              <p:cNvPr id="766" name="Google Shape;766;p34"/>
              <p:cNvCxnSpPr/>
              <p:nvPr/>
            </p:nvCxnSpPr>
            <p:spPr>
              <a:xfrm>
                <a:off x="1199232"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67" name="Google Shape;767;p34"/>
              <p:cNvSpPr/>
              <p:nvPr/>
            </p:nvSpPr>
            <p:spPr>
              <a:xfrm>
                <a:off x="4880182"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8" name="Google Shape;768;p34"/>
          <p:cNvGrpSpPr/>
          <p:nvPr/>
        </p:nvGrpSpPr>
        <p:grpSpPr>
          <a:xfrm>
            <a:off x="-1696246" y="967904"/>
            <a:ext cx="3599787" cy="1044096"/>
            <a:chOff x="-1431671" y="656504"/>
            <a:chExt cx="3599787" cy="1044096"/>
          </a:xfrm>
        </p:grpSpPr>
        <p:grpSp>
          <p:nvGrpSpPr>
            <p:cNvPr id="769" name="Google Shape;769;p34"/>
            <p:cNvGrpSpPr/>
            <p:nvPr/>
          </p:nvGrpSpPr>
          <p:grpSpPr>
            <a:xfrm>
              <a:off x="-368508" y="1432892"/>
              <a:ext cx="1567047" cy="45661"/>
              <a:chOff x="1754675" y="2661275"/>
              <a:chExt cx="1945675" cy="56700"/>
            </a:xfrm>
          </p:grpSpPr>
          <p:cxnSp>
            <p:nvCxnSpPr>
              <p:cNvPr id="770" name="Google Shape;770;p34"/>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71" name="Google Shape;771;p3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34"/>
            <p:cNvGrpSpPr/>
            <p:nvPr/>
          </p:nvGrpSpPr>
          <p:grpSpPr>
            <a:xfrm>
              <a:off x="-766480" y="1564412"/>
              <a:ext cx="1561280" cy="136187"/>
              <a:chOff x="1754675" y="2824000"/>
              <a:chExt cx="4728285" cy="412439"/>
            </a:xfrm>
          </p:grpSpPr>
          <p:sp>
            <p:nvSpPr>
              <p:cNvPr id="773" name="Google Shape;773;p3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74" name="Google Shape;774;p3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5" name="Google Shape;775;p34"/>
            <p:cNvGrpSpPr/>
            <p:nvPr/>
          </p:nvGrpSpPr>
          <p:grpSpPr>
            <a:xfrm>
              <a:off x="-1431671" y="1201087"/>
              <a:ext cx="3070084" cy="102364"/>
              <a:chOff x="1779150" y="2604263"/>
              <a:chExt cx="3811875" cy="127113"/>
            </a:xfrm>
          </p:grpSpPr>
          <p:sp>
            <p:nvSpPr>
              <p:cNvPr id="776" name="Google Shape;776;p3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77" name="Google Shape;777;p3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34"/>
            <p:cNvGrpSpPr/>
            <p:nvPr/>
          </p:nvGrpSpPr>
          <p:grpSpPr>
            <a:xfrm>
              <a:off x="-856941" y="773805"/>
              <a:ext cx="2877996" cy="223763"/>
              <a:chOff x="1748550" y="2064750"/>
              <a:chExt cx="3573375" cy="277863"/>
            </a:xfrm>
          </p:grpSpPr>
          <p:sp>
            <p:nvSpPr>
              <p:cNvPr id="779" name="Google Shape;779;p34"/>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780" name="Google Shape;780;p34"/>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34"/>
            <p:cNvGrpSpPr/>
            <p:nvPr/>
          </p:nvGrpSpPr>
          <p:grpSpPr>
            <a:xfrm>
              <a:off x="-856958" y="656504"/>
              <a:ext cx="2430741" cy="185537"/>
              <a:chOff x="1748547" y="1392116"/>
              <a:chExt cx="5911958" cy="451312"/>
            </a:xfrm>
          </p:grpSpPr>
          <p:sp>
            <p:nvSpPr>
              <p:cNvPr id="782" name="Google Shape;782;p3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783" name="Google Shape;783;p3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34"/>
            <p:cNvGrpSpPr/>
            <p:nvPr/>
          </p:nvGrpSpPr>
          <p:grpSpPr>
            <a:xfrm>
              <a:off x="-842187" y="1064790"/>
              <a:ext cx="3010303" cy="45661"/>
              <a:chOff x="1766900" y="2869225"/>
              <a:chExt cx="3737650" cy="56700"/>
            </a:xfrm>
          </p:grpSpPr>
          <p:cxnSp>
            <p:nvCxnSpPr>
              <p:cNvPr id="785" name="Google Shape;785;p3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86" name="Google Shape;786;p3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7" name="Google Shape;787;p34"/>
          <p:cNvSpPr txBox="1"/>
          <p:nvPr>
            <p:ph type="ctrTitle"/>
          </p:nvPr>
        </p:nvSpPr>
        <p:spPr>
          <a:xfrm>
            <a:off x="1394250" y="1432275"/>
            <a:ext cx="63555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APAN5400</a:t>
            </a:r>
            <a:endParaRPr/>
          </a:p>
          <a:p>
            <a:pPr indent="0" lvl="0" marL="0" rtl="0" algn="ctr">
              <a:spcBef>
                <a:spcPts val="0"/>
              </a:spcBef>
              <a:spcAft>
                <a:spcPts val="0"/>
              </a:spcAft>
              <a:buNone/>
            </a:pPr>
            <a:r>
              <a:rPr lang="en"/>
              <a:t>Project </a:t>
            </a:r>
            <a:r>
              <a:rPr lang="en"/>
              <a:t>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4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and Recommendations</a:t>
            </a:r>
            <a:endParaRPr/>
          </a:p>
        </p:txBody>
      </p:sp>
      <p:pic>
        <p:nvPicPr>
          <p:cNvPr id="881" name="Google Shape;881;p43"/>
          <p:cNvPicPr preferRelativeResize="0"/>
          <p:nvPr/>
        </p:nvPicPr>
        <p:blipFill>
          <a:blip r:embed="rId3">
            <a:alphaModFix/>
          </a:blip>
          <a:stretch>
            <a:fillRect/>
          </a:stretch>
        </p:blipFill>
        <p:spPr>
          <a:xfrm>
            <a:off x="474000" y="1340225"/>
            <a:ext cx="696550" cy="696550"/>
          </a:xfrm>
          <a:prstGeom prst="rect">
            <a:avLst/>
          </a:prstGeom>
          <a:noFill/>
          <a:ln>
            <a:noFill/>
          </a:ln>
        </p:spPr>
      </p:pic>
      <p:pic>
        <p:nvPicPr>
          <p:cNvPr id="882" name="Google Shape;882;p43"/>
          <p:cNvPicPr preferRelativeResize="0"/>
          <p:nvPr/>
        </p:nvPicPr>
        <p:blipFill>
          <a:blip r:embed="rId4">
            <a:alphaModFix/>
          </a:blip>
          <a:stretch>
            <a:fillRect/>
          </a:stretch>
        </p:blipFill>
        <p:spPr>
          <a:xfrm>
            <a:off x="474000" y="2571750"/>
            <a:ext cx="696550" cy="696550"/>
          </a:xfrm>
          <a:prstGeom prst="rect">
            <a:avLst/>
          </a:prstGeom>
          <a:noFill/>
          <a:ln>
            <a:noFill/>
          </a:ln>
        </p:spPr>
      </p:pic>
      <p:pic>
        <p:nvPicPr>
          <p:cNvPr id="883" name="Google Shape;883;p43"/>
          <p:cNvPicPr preferRelativeResize="0"/>
          <p:nvPr/>
        </p:nvPicPr>
        <p:blipFill>
          <a:blip r:embed="rId5">
            <a:alphaModFix/>
          </a:blip>
          <a:stretch>
            <a:fillRect/>
          </a:stretch>
        </p:blipFill>
        <p:spPr>
          <a:xfrm>
            <a:off x="474000" y="3803275"/>
            <a:ext cx="696550" cy="696550"/>
          </a:xfrm>
          <a:prstGeom prst="rect">
            <a:avLst/>
          </a:prstGeom>
          <a:noFill/>
          <a:ln>
            <a:noFill/>
          </a:ln>
        </p:spPr>
      </p:pic>
      <p:sp>
        <p:nvSpPr>
          <p:cNvPr id="884" name="Google Shape;884;p43"/>
          <p:cNvSpPr txBox="1"/>
          <p:nvPr/>
        </p:nvSpPr>
        <p:spPr>
          <a:xfrm>
            <a:off x="1480350" y="1340225"/>
            <a:ext cx="61902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Barlow"/>
                <a:ea typeface="Barlow"/>
                <a:cs typeface="Barlow"/>
                <a:sym typeface="Barlow"/>
              </a:rPr>
              <a:t>Expand the dataset and broaden the range of companies and topics for application</a:t>
            </a:r>
            <a:endParaRPr b="1" sz="1800">
              <a:solidFill>
                <a:schemeClr val="dk1"/>
              </a:solidFill>
              <a:latin typeface="Barlow"/>
              <a:ea typeface="Barlow"/>
              <a:cs typeface="Barlow"/>
              <a:sym typeface="Barlow"/>
            </a:endParaRPr>
          </a:p>
        </p:txBody>
      </p:sp>
      <p:sp>
        <p:nvSpPr>
          <p:cNvPr id="885" name="Google Shape;885;p43"/>
          <p:cNvSpPr txBox="1"/>
          <p:nvPr/>
        </p:nvSpPr>
        <p:spPr>
          <a:xfrm>
            <a:off x="1480350" y="3756750"/>
            <a:ext cx="64119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Barlow"/>
                <a:ea typeface="Barlow"/>
                <a:cs typeface="Barlow"/>
                <a:sym typeface="Barlow"/>
              </a:rPr>
              <a:t>Enhance web page visualization to include additional functions and details</a:t>
            </a:r>
            <a:endParaRPr sz="1800">
              <a:solidFill>
                <a:schemeClr val="dk1"/>
              </a:solidFill>
              <a:latin typeface="Barlow"/>
              <a:ea typeface="Barlow"/>
              <a:cs typeface="Barlow"/>
              <a:sym typeface="Barlow"/>
            </a:endParaRPr>
          </a:p>
        </p:txBody>
      </p:sp>
      <p:sp>
        <p:nvSpPr>
          <p:cNvPr id="886" name="Google Shape;886;p43"/>
          <p:cNvSpPr txBox="1"/>
          <p:nvPr/>
        </p:nvSpPr>
        <p:spPr>
          <a:xfrm>
            <a:off x="1480350" y="2494450"/>
            <a:ext cx="60897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Barlow"/>
                <a:ea typeface="Barlow"/>
                <a:cs typeface="Barlow"/>
                <a:sym typeface="Barlow"/>
              </a:rPr>
              <a:t>Enhance techniques for structuring and presenting data to improve effectiveness</a:t>
            </a:r>
            <a:endParaRPr sz="1800">
              <a:solidFill>
                <a:schemeClr val="dk1"/>
              </a:solidFill>
              <a:latin typeface="Barlow"/>
              <a:ea typeface="Barlow"/>
              <a:cs typeface="Barlow"/>
              <a:sym typeface="Barlow"/>
            </a:endParaRPr>
          </a:p>
        </p:txBody>
      </p:sp>
      <p:pic>
        <p:nvPicPr>
          <p:cNvPr id="887" name="Google Shape;887;p43"/>
          <p:cNvPicPr preferRelativeResize="0"/>
          <p:nvPr/>
        </p:nvPicPr>
        <p:blipFill>
          <a:blip r:embed="rId6">
            <a:alphaModFix/>
          </a:blip>
          <a:stretch>
            <a:fillRect/>
          </a:stretch>
        </p:blipFill>
        <p:spPr>
          <a:xfrm>
            <a:off x="8070425" y="1356250"/>
            <a:ext cx="618600" cy="618600"/>
          </a:xfrm>
          <a:prstGeom prst="rect">
            <a:avLst/>
          </a:prstGeom>
          <a:noFill/>
          <a:ln>
            <a:noFill/>
          </a:ln>
        </p:spPr>
      </p:pic>
      <p:pic>
        <p:nvPicPr>
          <p:cNvPr id="888" name="Google Shape;888;p43"/>
          <p:cNvPicPr preferRelativeResize="0"/>
          <p:nvPr/>
        </p:nvPicPr>
        <p:blipFill>
          <a:blip r:embed="rId7">
            <a:alphaModFix/>
          </a:blip>
          <a:stretch>
            <a:fillRect/>
          </a:stretch>
        </p:blipFill>
        <p:spPr>
          <a:xfrm>
            <a:off x="8070425" y="2571750"/>
            <a:ext cx="618600" cy="618600"/>
          </a:xfrm>
          <a:prstGeom prst="rect">
            <a:avLst/>
          </a:prstGeom>
          <a:noFill/>
          <a:ln>
            <a:noFill/>
          </a:ln>
        </p:spPr>
      </p:pic>
      <p:pic>
        <p:nvPicPr>
          <p:cNvPr id="889" name="Google Shape;889;p43"/>
          <p:cNvPicPr preferRelativeResize="0"/>
          <p:nvPr/>
        </p:nvPicPr>
        <p:blipFill>
          <a:blip r:embed="rId8">
            <a:alphaModFix/>
          </a:blip>
          <a:stretch>
            <a:fillRect/>
          </a:stretch>
        </p:blipFill>
        <p:spPr>
          <a:xfrm>
            <a:off x="8031450" y="3787250"/>
            <a:ext cx="696550" cy="69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3" name="Shape 893"/>
        <p:cNvGrpSpPr/>
        <p:nvPr/>
      </p:nvGrpSpPr>
      <p:grpSpPr>
        <a:xfrm>
          <a:off x="0" y="0"/>
          <a:ext cx="0" cy="0"/>
          <a:chOff x="0" y="0"/>
          <a:chExt cx="0" cy="0"/>
        </a:xfrm>
      </p:grpSpPr>
      <p:sp>
        <p:nvSpPr>
          <p:cNvPr id="894" name="Google Shape;894;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Black"/>
                <a:ea typeface="Barlow Black"/>
                <a:cs typeface="Barlow Black"/>
                <a:sym typeface="Barlow Black"/>
              </a:rPr>
              <a:t>Planned Team Contribution</a:t>
            </a:r>
            <a:endParaRPr>
              <a:latin typeface="Barlow Black"/>
              <a:ea typeface="Barlow Black"/>
              <a:cs typeface="Barlow Black"/>
              <a:sym typeface="Barlow Black"/>
            </a:endParaRPr>
          </a:p>
        </p:txBody>
      </p:sp>
      <p:sp>
        <p:nvSpPr>
          <p:cNvPr id="895" name="Google Shape;895;p44"/>
          <p:cNvSpPr txBox="1"/>
          <p:nvPr/>
        </p:nvSpPr>
        <p:spPr>
          <a:xfrm>
            <a:off x="709075" y="941525"/>
            <a:ext cx="7046400" cy="648000"/>
          </a:xfrm>
          <a:prstGeom prst="rect">
            <a:avLst/>
          </a:prstGeom>
          <a:noFill/>
          <a:ln>
            <a:noFill/>
          </a:ln>
        </p:spPr>
        <p:txBody>
          <a:bodyPr anchorCtr="0" anchor="t" bIns="91425" lIns="91425" spcFirstLastPara="1" rIns="91425" wrap="square" tIns="91425">
            <a:spAutoFit/>
          </a:bodyPr>
          <a:lstStyle/>
          <a:p>
            <a:pPr indent="0" lvl="0" marL="0" marR="50800" rtl="0" algn="l">
              <a:lnSpc>
                <a:spcPct val="115000"/>
              </a:lnSpc>
              <a:spcBef>
                <a:spcPts val="0"/>
              </a:spcBef>
              <a:spcAft>
                <a:spcPts val="1100"/>
              </a:spcAft>
              <a:buNone/>
            </a:pPr>
            <a:r>
              <a:rPr b="1" lang="en">
                <a:solidFill>
                  <a:srgbClr val="2D3B45"/>
                </a:solidFill>
                <a:latin typeface="Barlow"/>
                <a:ea typeface="Barlow"/>
                <a:cs typeface="Barlow"/>
                <a:sym typeface="Barlow"/>
              </a:rPr>
              <a:t>Data store and ETL process designs, as well as the Python implementation of the end-to-end data management application:                     20% each</a:t>
            </a:r>
            <a:endParaRPr sz="1300">
              <a:solidFill>
                <a:schemeClr val="dk1"/>
              </a:solidFill>
              <a:latin typeface="Barlow"/>
              <a:ea typeface="Barlow"/>
              <a:cs typeface="Barlow"/>
              <a:sym typeface="Barlow"/>
            </a:endParaRPr>
          </a:p>
        </p:txBody>
      </p:sp>
      <p:graphicFrame>
        <p:nvGraphicFramePr>
          <p:cNvPr id="896" name="Google Shape;896;p44"/>
          <p:cNvGraphicFramePr/>
          <p:nvPr/>
        </p:nvGraphicFramePr>
        <p:xfrm>
          <a:off x="796200" y="1589525"/>
          <a:ext cx="3000000" cy="3000000"/>
        </p:xfrm>
        <a:graphic>
          <a:graphicData uri="http://schemas.openxmlformats.org/drawingml/2006/table">
            <a:tbl>
              <a:tblPr>
                <a:noFill/>
                <a:tableStyleId>{F6F1955B-02E7-4CF5-B3D2-032A8BF643CA}</a:tableStyleId>
              </a:tblPr>
              <a:tblGrid>
                <a:gridCol w="1445325"/>
                <a:gridCol w="5793675"/>
              </a:tblGrid>
              <a:tr h="608825">
                <a:tc>
                  <a:txBody>
                    <a:bodyPr/>
                    <a:lstStyle/>
                    <a:p>
                      <a:pPr indent="0" lvl="0" marL="0" marR="50800" rtl="0" algn="l">
                        <a:lnSpc>
                          <a:spcPct val="115000"/>
                        </a:lnSpc>
                        <a:spcBef>
                          <a:spcPts val="0"/>
                        </a:spcBef>
                        <a:spcAft>
                          <a:spcPts val="1100"/>
                        </a:spcAft>
                        <a:buNone/>
                      </a:pPr>
                      <a:r>
                        <a:rPr b="1" lang="en" sz="1300">
                          <a:solidFill>
                            <a:srgbClr val="2D3B45"/>
                          </a:solidFill>
                          <a:latin typeface="Barlow"/>
                          <a:ea typeface="Barlow"/>
                          <a:cs typeface="Barlow"/>
                          <a:sym typeface="Barlow"/>
                        </a:rPr>
                        <a:t>Jacqueline Lin</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300">
                          <a:solidFill>
                            <a:srgbClr val="2D3B45"/>
                          </a:solidFill>
                          <a:latin typeface="Barlow"/>
                          <a:ea typeface="Barlow"/>
                          <a:cs typeface="Barlow"/>
                          <a:sym typeface="Barlow"/>
                        </a:rPr>
                        <a:t>Implemented design choices and the rationale for using the selected technologies</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8825">
                <a:tc>
                  <a:txBody>
                    <a:bodyPr/>
                    <a:lstStyle/>
                    <a:p>
                      <a:pPr indent="0" lvl="0" marL="0" marR="50800" rtl="0" algn="l">
                        <a:lnSpc>
                          <a:spcPct val="115000"/>
                        </a:lnSpc>
                        <a:spcBef>
                          <a:spcPts val="0"/>
                        </a:spcBef>
                        <a:spcAft>
                          <a:spcPts val="1100"/>
                        </a:spcAft>
                        <a:buNone/>
                      </a:pPr>
                      <a:r>
                        <a:rPr b="1" lang="en" sz="1300">
                          <a:solidFill>
                            <a:srgbClr val="2D3B45"/>
                          </a:solidFill>
                          <a:latin typeface="Barlow"/>
                          <a:ea typeface="Barlow"/>
                          <a:cs typeface="Barlow"/>
                          <a:sym typeface="Barlow"/>
                        </a:rPr>
                        <a:t>Jingyi Zhu</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2D3B45"/>
                          </a:solidFill>
                          <a:latin typeface="Barlow"/>
                          <a:ea typeface="Barlow"/>
                          <a:cs typeface="Barlow"/>
                          <a:sym typeface="Barlow"/>
                        </a:rPr>
                        <a:t>Applicable data quality dimensions, licensing, scalability, and any cost implications</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8825">
                <a:tc>
                  <a:txBody>
                    <a:bodyPr/>
                    <a:lstStyle/>
                    <a:p>
                      <a:pPr indent="0" lvl="0" marL="0" marR="50800" rtl="0" algn="l">
                        <a:lnSpc>
                          <a:spcPct val="115000"/>
                        </a:lnSpc>
                        <a:spcBef>
                          <a:spcPts val="0"/>
                        </a:spcBef>
                        <a:spcAft>
                          <a:spcPts val="1100"/>
                        </a:spcAft>
                        <a:buNone/>
                      </a:pPr>
                      <a:r>
                        <a:rPr b="1" lang="en" sz="1300">
                          <a:solidFill>
                            <a:srgbClr val="2D3B45"/>
                          </a:solidFill>
                          <a:latin typeface="Barlow"/>
                          <a:ea typeface="Barlow"/>
                          <a:cs typeface="Barlow"/>
                          <a:sym typeface="Barlow"/>
                        </a:rPr>
                        <a:t>Sicheng Yu</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101600" rtl="0" algn="l">
                        <a:lnSpc>
                          <a:spcPct val="115000"/>
                        </a:lnSpc>
                        <a:spcBef>
                          <a:spcPts val="0"/>
                        </a:spcBef>
                        <a:spcAft>
                          <a:spcPts val="2200"/>
                        </a:spcAft>
                        <a:buNone/>
                      </a:pPr>
                      <a:r>
                        <a:rPr b="1" lang="en" sz="1300">
                          <a:solidFill>
                            <a:srgbClr val="2D3B45"/>
                          </a:solidFill>
                          <a:latin typeface="Barlow"/>
                          <a:ea typeface="Barlow"/>
                          <a:cs typeface="Barlow"/>
                          <a:sym typeface="Barlow"/>
                        </a:rPr>
                        <a:t>Data source specification and procurement details</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8825">
                <a:tc>
                  <a:txBody>
                    <a:bodyPr/>
                    <a:lstStyle/>
                    <a:p>
                      <a:pPr indent="0" lvl="0" marL="0" marR="50800" rtl="0" algn="l">
                        <a:lnSpc>
                          <a:spcPct val="115000"/>
                        </a:lnSpc>
                        <a:spcBef>
                          <a:spcPts val="0"/>
                        </a:spcBef>
                        <a:spcAft>
                          <a:spcPts val="1100"/>
                        </a:spcAft>
                        <a:buNone/>
                      </a:pPr>
                      <a:r>
                        <a:rPr b="1" lang="en" sz="1300">
                          <a:solidFill>
                            <a:srgbClr val="2D3B45"/>
                          </a:solidFill>
                          <a:latin typeface="Barlow"/>
                          <a:ea typeface="Barlow"/>
                          <a:cs typeface="Barlow"/>
                          <a:sym typeface="Barlow"/>
                        </a:rPr>
                        <a:t>Yinqi Yang</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101600" rtl="0" algn="l">
                        <a:lnSpc>
                          <a:spcPct val="115000"/>
                        </a:lnSpc>
                        <a:spcBef>
                          <a:spcPts val="0"/>
                        </a:spcBef>
                        <a:spcAft>
                          <a:spcPts val="2200"/>
                        </a:spcAft>
                        <a:buNone/>
                      </a:pPr>
                      <a:r>
                        <a:rPr b="1" lang="en" sz="1300">
                          <a:solidFill>
                            <a:srgbClr val="2D3B45"/>
                          </a:solidFill>
                          <a:latin typeface="Barlow"/>
                          <a:ea typeface="Barlow"/>
                          <a:cs typeface="Barlow"/>
                          <a:sym typeface="Barlow"/>
                        </a:rPr>
                        <a:t>Background and definition of the data analytics problem</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8825">
                <a:tc>
                  <a:txBody>
                    <a:bodyPr/>
                    <a:lstStyle/>
                    <a:p>
                      <a:pPr indent="0" lvl="0" marL="0" marR="50800" rtl="0" algn="l">
                        <a:lnSpc>
                          <a:spcPct val="115000"/>
                        </a:lnSpc>
                        <a:spcBef>
                          <a:spcPts val="0"/>
                        </a:spcBef>
                        <a:spcAft>
                          <a:spcPts val="1100"/>
                        </a:spcAft>
                        <a:buNone/>
                      </a:pPr>
                      <a:r>
                        <a:rPr b="1" lang="en" sz="1300">
                          <a:solidFill>
                            <a:srgbClr val="2D3B45"/>
                          </a:solidFill>
                          <a:latin typeface="Barlow"/>
                          <a:ea typeface="Barlow"/>
                          <a:cs typeface="Barlow"/>
                          <a:sym typeface="Barlow"/>
                        </a:rPr>
                        <a:t>Zhiyi Guo</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101600" rtl="0" algn="l">
                        <a:lnSpc>
                          <a:spcPct val="115000"/>
                        </a:lnSpc>
                        <a:spcBef>
                          <a:spcPts val="0"/>
                        </a:spcBef>
                        <a:spcAft>
                          <a:spcPts val="2200"/>
                        </a:spcAft>
                        <a:buNone/>
                      </a:pPr>
                      <a:r>
                        <a:rPr b="1" lang="en" sz="1300">
                          <a:solidFill>
                            <a:srgbClr val="2D3B45"/>
                          </a:solidFill>
                          <a:latin typeface="Barlow"/>
                          <a:ea typeface="Barlow"/>
                          <a:cs typeface="Barlow"/>
                          <a:sym typeface="Barlow"/>
                        </a:rPr>
                        <a:t>Implemented design choices and the rationale for using the selected technologies</a:t>
                      </a:r>
                      <a:endParaRPr b="1" sz="1300">
                        <a:solidFill>
                          <a:srgbClr val="2D3B45"/>
                        </a:solidFill>
                        <a:latin typeface="Barlow"/>
                        <a:ea typeface="Barlow"/>
                        <a:cs typeface="Barlow"/>
                        <a:sym typeface="Barlo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35"/>
          <p:cNvSpPr txBox="1"/>
          <p:nvPr>
            <p:ph type="title"/>
          </p:nvPr>
        </p:nvSpPr>
        <p:spPr>
          <a:xfrm>
            <a:off x="493225" y="3578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Black"/>
                <a:ea typeface="Barlow Black"/>
                <a:cs typeface="Barlow Black"/>
                <a:sym typeface="Barlow Black"/>
              </a:rPr>
              <a:t>Dataset Background</a:t>
            </a:r>
            <a:endParaRPr sz="2400">
              <a:latin typeface="Barlow Black"/>
              <a:ea typeface="Barlow Black"/>
              <a:cs typeface="Barlow Black"/>
              <a:sym typeface="Barlow Black"/>
            </a:endParaRPr>
          </a:p>
        </p:txBody>
      </p:sp>
      <p:sp>
        <p:nvSpPr>
          <p:cNvPr id="793" name="Google Shape;793;p35"/>
          <p:cNvSpPr txBox="1"/>
          <p:nvPr>
            <p:ph idx="1" type="body"/>
          </p:nvPr>
        </p:nvSpPr>
        <p:spPr>
          <a:xfrm>
            <a:off x="493225" y="975900"/>
            <a:ext cx="4514100" cy="31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Description：</a:t>
            </a:r>
            <a:endParaRPr b="1" sz="1600"/>
          </a:p>
          <a:p>
            <a:pPr indent="0" lvl="0" marL="0" rtl="0" algn="l">
              <a:spcBef>
                <a:spcPts val="0"/>
              </a:spcBef>
              <a:spcAft>
                <a:spcPts val="0"/>
              </a:spcAft>
              <a:buNone/>
            </a:pPr>
            <a:r>
              <a:rPr lang="en" sz="1400"/>
              <a:t>The dataset "Market News &amp; Sentiment Trending" from Alpha Vantage is a collection of real-time and past reports from news organizations around the world, as well as Sentiment data. The dataset includes data on a range of topics such as stocks, cryptocurrencies, forex, M&amp;A, finance, IPOs, and a whole range of other topics.</a:t>
            </a:r>
            <a:endParaRPr sz="14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Format:</a:t>
            </a:r>
            <a:endParaRPr b="1" sz="1600"/>
          </a:p>
          <a:p>
            <a:pPr indent="0" lvl="0" marL="0" rtl="0" algn="l">
              <a:spcBef>
                <a:spcPts val="0"/>
              </a:spcBef>
              <a:spcAft>
                <a:spcPts val="0"/>
              </a:spcAft>
              <a:buNone/>
            </a:pPr>
            <a:r>
              <a:rPr lang="en" sz="1400"/>
              <a:t>By automating the selection of big data application with URLs, titles, and a series of topics and summarizing the ratings, the scores are then compared to obtain an initial relevance score. With </a:t>
            </a:r>
            <a:r>
              <a:rPr lang="en" sz="1400"/>
              <a:t>tickers</a:t>
            </a:r>
            <a:r>
              <a:rPr lang="en" sz="1400"/>
              <a:t> to filter out the desired information and finalize the relevance score, sentiment score, and label.</a:t>
            </a:r>
            <a:endParaRPr sz="14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794" name="Google Shape;794;p35"/>
          <p:cNvPicPr preferRelativeResize="0"/>
          <p:nvPr/>
        </p:nvPicPr>
        <p:blipFill>
          <a:blip r:embed="rId3">
            <a:alphaModFix/>
          </a:blip>
          <a:stretch>
            <a:fillRect/>
          </a:stretch>
        </p:blipFill>
        <p:spPr>
          <a:xfrm>
            <a:off x="5595625" y="1270950"/>
            <a:ext cx="2601600" cy="260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36"/>
          <p:cNvSpPr txBox="1"/>
          <p:nvPr>
            <p:ph type="title"/>
          </p:nvPr>
        </p:nvSpPr>
        <p:spPr>
          <a:xfrm>
            <a:off x="163025" y="420725"/>
            <a:ext cx="865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Black"/>
                <a:ea typeface="Barlow Black"/>
                <a:cs typeface="Barlow Black"/>
                <a:sym typeface="Barlow Black"/>
              </a:rPr>
              <a:t>Definition of the Business Use or Data Analytics Case</a:t>
            </a:r>
            <a:endParaRPr>
              <a:latin typeface="Barlow Black"/>
              <a:ea typeface="Barlow Black"/>
              <a:cs typeface="Barlow Black"/>
              <a:sym typeface="Barlow Black"/>
            </a:endParaRPr>
          </a:p>
          <a:p>
            <a:pPr indent="0" lvl="0" marL="0" rtl="0" algn="l">
              <a:spcBef>
                <a:spcPts val="0"/>
              </a:spcBef>
              <a:spcAft>
                <a:spcPts val="0"/>
              </a:spcAft>
              <a:buNone/>
            </a:pPr>
            <a:r>
              <a:t/>
            </a:r>
            <a:endParaRPr>
              <a:latin typeface="Barlow Black"/>
              <a:ea typeface="Barlow Black"/>
              <a:cs typeface="Barlow Black"/>
              <a:sym typeface="Barlow Black"/>
            </a:endParaRPr>
          </a:p>
        </p:txBody>
      </p:sp>
      <p:sp>
        <p:nvSpPr>
          <p:cNvPr id="800" name="Google Shape;800;p36"/>
          <p:cNvSpPr txBox="1"/>
          <p:nvPr>
            <p:ph idx="1" type="body"/>
          </p:nvPr>
        </p:nvSpPr>
        <p:spPr>
          <a:xfrm>
            <a:off x="244800" y="1537700"/>
            <a:ext cx="5201700" cy="31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Case in Business &amp; DA uses</a:t>
            </a:r>
            <a:endParaRPr b="1" sz="1600"/>
          </a:p>
          <a:p>
            <a:pPr indent="-317500" lvl="0" marL="457200" rtl="0" algn="l">
              <a:spcBef>
                <a:spcPts val="0"/>
              </a:spcBef>
              <a:spcAft>
                <a:spcPts val="0"/>
              </a:spcAft>
              <a:buSzPts val="1400"/>
              <a:buChar char="●"/>
            </a:pPr>
            <a:r>
              <a:rPr b="1" lang="en" sz="1600"/>
              <a:t>Financial landscape</a:t>
            </a:r>
            <a:r>
              <a:rPr lang="en" sz="1600"/>
              <a:t>: </a:t>
            </a:r>
            <a:r>
              <a:rPr lang="en" sz="1400"/>
              <a:t>Firms can analyze their own financial situation through past as well as real-time stock prices. And identify problem areas and handle them to ensure financial stability.</a:t>
            </a:r>
            <a:endParaRPr sz="1400"/>
          </a:p>
          <a:p>
            <a:pPr indent="-317500" lvl="0" marL="457200" rtl="0" algn="l">
              <a:spcBef>
                <a:spcPts val="0"/>
              </a:spcBef>
              <a:spcAft>
                <a:spcPts val="0"/>
              </a:spcAft>
              <a:buSzPts val="1400"/>
              <a:buFont typeface="Nunito"/>
              <a:buChar char="●"/>
            </a:pPr>
            <a:r>
              <a:rPr b="1" lang="en" sz="1600"/>
              <a:t>Investment strategies</a:t>
            </a:r>
            <a:r>
              <a:rPr lang="en" sz="1600"/>
              <a:t>:</a:t>
            </a:r>
            <a:r>
              <a:rPr lang="en" sz="1400"/>
              <a:t> Give the price situation in the market to give whether each stock or product is positive or negative. Analyze the trend to ensure that the investment choice is correct.</a:t>
            </a:r>
            <a:endParaRPr sz="1400"/>
          </a:p>
          <a:p>
            <a:pPr indent="-317500" lvl="0" marL="457200" rtl="0" algn="l">
              <a:spcBef>
                <a:spcPts val="0"/>
              </a:spcBef>
              <a:spcAft>
                <a:spcPts val="0"/>
              </a:spcAft>
              <a:buSzPts val="1400"/>
              <a:buChar char="●"/>
            </a:pPr>
            <a:r>
              <a:rPr b="1" lang="en" sz="1600"/>
              <a:t>Market price timing &amp; Risk </a:t>
            </a:r>
            <a:r>
              <a:rPr b="1" lang="en" sz="1600"/>
              <a:t>management</a:t>
            </a:r>
            <a:r>
              <a:rPr lang="en" sz="1600"/>
              <a:t>: </a:t>
            </a:r>
            <a:r>
              <a:rPr lang="en" sz="1400"/>
              <a:t>Determine the appropriate investment time and price advantage to ensure profit maximization. Avoid risky time zones and undertake risk management.</a:t>
            </a:r>
            <a:endParaRPr sz="1400"/>
          </a:p>
        </p:txBody>
      </p:sp>
      <p:sp>
        <p:nvSpPr>
          <p:cNvPr id="801" name="Google Shape;801;p36"/>
          <p:cNvSpPr txBox="1"/>
          <p:nvPr/>
        </p:nvSpPr>
        <p:spPr>
          <a:xfrm>
            <a:off x="244800" y="922100"/>
            <a:ext cx="865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The topics in each list will provide great value and data components for future business as well as data analytics use. Especially with a huge database, we can use big data analytics to get the goals we wish to obtain.</a:t>
            </a:r>
            <a:endParaRPr/>
          </a:p>
        </p:txBody>
      </p:sp>
      <p:pic>
        <p:nvPicPr>
          <p:cNvPr id="802" name="Google Shape;802;p36"/>
          <p:cNvPicPr preferRelativeResize="0"/>
          <p:nvPr/>
        </p:nvPicPr>
        <p:blipFill>
          <a:blip r:embed="rId3">
            <a:alphaModFix/>
          </a:blip>
          <a:stretch>
            <a:fillRect/>
          </a:stretch>
        </p:blipFill>
        <p:spPr>
          <a:xfrm>
            <a:off x="5892800" y="1681025"/>
            <a:ext cx="2337626" cy="2337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7"/>
          <p:cNvSpPr txBox="1"/>
          <p:nvPr>
            <p:ph type="title"/>
          </p:nvPr>
        </p:nvSpPr>
        <p:spPr>
          <a:xfrm>
            <a:off x="405300" y="553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Problems </a:t>
            </a:r>
            <a:endParaRPr sz="2700"/>
          </a:p>
        </p:txBody>
      </p:sp>
      <p:sp>
        <p:nvSpPr>
          <p:cNvPr id="808" name="Google Shape;808;p37"/>
          <p:cNvSpPr txBox="1"/>
          <p:nvPr/>
        </p:nvSpPr>
        <p:spPr>
          <a:xfrm>
            <a:off x="0" y="1353175"/>
            <a:ext cx="4109400" cy="29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Market Sensitivity:</a:t>
            </a:r>
            <a:r>
              <a:rPr b="1" lang="en">
                <a:latin typeface="Barlow"/>
                <a:ea typeface="Barlow"/>
                <a:cs typeface="Barlow"/>
                <a:sym typeface="Barlow"/>
              </a:rPr>
              <a:t> </a:t>
            </a:r>
            <a:endParaRPr b="1">
              <a:latin typeface="Barlow"/>
              <a:ea typeface="Barlow"/>
              <a:cs typeface="Barlow"/>
              <a:sym typeface="Barlow"/>
            </a:endParaRPr>
          </a:p>
          <a:p>
            <a:pPr indent="0" lvl="0" marL="0" rtl="0" algn="l">
              <a:spcBef>
                <a:spcPts val="0"/>
              </a:spcBef>
              <a:spcAft>
                <a:spcPts val="0"/>
              </a:spcAft>
              <a:buNone/>
            </a:pPr>
            <a:r>
              <a:rPr lang="en">
                <a:latin typeface="Barlow"/>
                <a:ea typeface="Barlow"/>
                <a:cs typeface="Barlow"/>
                <a:sym typeface="Barlow"/>
              </a:rPr>
              <a:t>Rapid shifts in market sentiment driven by news impact trading and strategic decisions.</a:t>
            </a:r>
            <a:endParaRPr>
              <a:latin typeface="Barlow"/>
              <a:ea typeface="Barlow"/>
              <a:cs typeface="Barlow"/>
              <a:sym typeface="Barlow"/>
            </a:endParaRPr>
          </a:p>
          <a:p>
            <a:pPr indent="0" lvl="0" marL="0" rtl="0" algn="l">
              <a:spcBef>
                <a:spcPts val="0"/>
              </a:spcBef>
              <a:spcAft>
                <a:spcPts val="0"/>
              </a:spcAft>
              <a:buNone/>
            </a:pPr>
            <a:r>
              <a:t/>
            </a:r>
            <a:endParaRPr sz="1600">
              <a:latin typeface="Barlow"/>
              <a:ea typeface="Barlow"/>
              <a:cs typeface="Barlow"/>
              <a:sym typeface="Barlow"/>
            </a:endParaRPr>
          </a:p>
          <a:p>
            <a:pPr indent="0" lvl="0" marL="0" rtl="0" algn="l">
              <a:spcBef>
                <a:spcPts val="0"/>
              </a:spcBef>
              <a:spcAft>
                <a:spcPts val="0"/>
              </a:spcAft>
              <a:buNone/>
            </a:pPr>
            <a:r>
              <a:rPr b="1" lang="en" sz="1600">
                <a:latin typeface="Barlow"/>
                <a:ea typeface="Barlow"/>
                <a:cs typeface="Barlow"/>
                <a:sym typeface="Barlow"/>
              </a:rPr>
              <a:t>Data Overload:</a:t>
            </a:r>
            <a:r>
              <a:rPr lang="en" sz="1600">
                <a:latin typeface="Barlow"/>
                <a:ea typeface="Barlow"/>
                <a:cs typeface="Barlow"/>
                <a:sym typeface="Barlow"/>
              </a:rPr>
              <a:t> </a:t>
            </a:r>
            <a:endParaRPr sz="1600">
              <a:latin typeface="Barlow"/>
              <a:ea typeface="Barlow"/>
              <a:cs typeface="Barlow"/>
              <a:sym typeface="Barlow"/>
            </a:endParaRPr>
          </a:p>
          <a:p>
            <a:pPr indent="0" lvl="0" marL="0" rtl="0" algn="l">
              <a:spcBef>
                <a:spcPts val="0"/>
              </a:spcBef>
              <a:spcAft>
                <a:spcPts val="0"/>
              </a:spcAft>
              <a:buNone/>
            </a:pPr>
            <a:r>
              <a:rPr lang="en">
                <a:latin typeface="Barlow"/>
                <a:ea typeface="Barlow"/>
                <a:cs typeface="Barlow"/>
                <a:sym typeface="Barlow"/>
              </a:rPr>
              <a:t>Professionals face challenges in efficiently processing and deriving actionable insights from vast quantities of data</a:t>
            </a:r>
            <a:endParaRPr>
              <a:latin typeface="Barlow"/>
              <a:ea typeface="Barlow"/>
              <a:cs typeface="Barlow"/>
              <a:sym typeface="Barlow"/>
            </a:endParaRPr>
          </a:p>
          <a:p>
            <a:pPr indent="0" lvl="0" marL="0" rtl="0" algn="l">
              <a:spcBef>
                <a:spcPts val="0"/>
              </a:spcBef>
              <a:spcAft>
                <a:spcPts val="0"/>
              </a:spcAft>
              <a:buNone/>
            </a:pPr>
            <a:r>
              <a:t/>
            </a:r>
            <a:endParaRPr sz="1600">
              <a:latin typeface="Barlow"/>
              <a:ea typeface="Barlow"/>
              <a:cs typeface="Barlow"/>
              <a:sym typeface="Barlow"/>
            </a:endParaRPr>
          </a:p>
          <a:p>
            <a:pPr indent="0" lvl="0" marL="0" rtl="0" algn="l">
              <a:spcBef>
                <a:spcPts val="0"/>
              </a:spcBef>
              <a:spcAft>
                <a:spcPts val="0"/>
              </a:spcAft>
              <a:buNone/>
            </a:pPr>
            <a:r>
              <a:rPr b="1" lang="en" sz="1600">
                <a:latin typeface="Barlow"/>
                <a:ea typeface="Barlow"/>
                <a:cs typeface="Barlow"/>
                <a:sym typeface="Barlow"/>
              </a:rPr>
              <a:t>Reaction Delays:</a:t>
            </a:r>
            <a:r>
              <a:rPr lang="en" sz="1600">
                <a:latin typeface="Barlow"/>
                <a:ea typeface="Barlow"/>
                <a:cs typeface="Barlow"/>
                <a:sym typeface="Barlow"/>
              </a:rPr>
              <a:t> </a:t>
            </a:r>
            <a:endParaRPr sz="1600">
              <a:latin typeface="Barlow"/>
              <a:ea typeface="Barlow"/>
              <a:cs typeface="Barlow"/>
              <a:sym typeface="Barlow"/>
            </a:endParaRPr>
          </a:p>
          <a:p>
            <a:pPr indent="0" lvl="0" marL="0" rtl="0" algn="l">
              <a:spcBef>
                <a:spcPts val="0"/>
              </a:spcBef>
              <a:spcAft>
                <a:spcPts val="0"/>
              </a:spcAft>
              <a:buNone/>
            </a:pPr>
            <a:r>
              <a:rPr lang="en">
                <a:latin typeface="Barlow"/>
                <a:ea typeface="Barlow"/>
                <a:cs typeface="Barlow"/>
                <a:sym typeface="Barlow"/>
              </a:rPr>
              <a:t>Delays in accessing critical market news hinder timely and effective decision-making.</a:t>
            </a:r>
            <a:endParaRPr>
              <a:latin typeface="Barlow"/>
              <a:ea typeface="Barlow"/>
              <a:cs typeface="Barlow"/>
              <a:sym typeface="Barlow"/>
            </a:endParaRPr>
          </a:p>
        </p:txBody>
      </p:sp>
      <p:pic>
        <p:nvPicPr>
          <p:cNvPr id="809" name="Google Shape;809;p37"/>
          <p:cNvPicPr preferRelativeResize="0"/>
          <p:nvPr/>
        </p:nvPicPr>
        <p:blipFill>
          <a:blip r:embed="rId3">
            <a:alphaModFix/>
          </a:blip>
          <a:stretch>
            <a:fillRect/>
          </a:stretch>
        </p:blipFill>
        <p:spPr>
          <a:xfrm>
            <a:off x="3875663" y="1179105"/>
            <a:ext cx="1392666" cy="1392650"/>
          </a:xfrm>
          <a:prstGeom prst="rect">
            <a:avLst/>
          </a:prstGeom>
          <a:noFill/>
          <a:ln>
            <a:noFill/>
          </a:ln>
        </p:spPr>
      </p:pic>
      <p:sp>
        <p:nvSpPr>
          <p:cNvPr id="810" name="Google Shape;810;p37"/>
          <p:cNvSpPr txBox="1"/>
          <p:nvPr>
            <p:ph type="title"/>
          </p:nvPr>
        </p:nvSpPr>
        <p:spPr>
          <a:xfrm>
            <a:off x="6961200" y="553675"/>
            <a:ext cx="218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Solutions</a:t>
            </a:r>
            <a:endParaRPr sz="2700"/>
          </a:p>
        </p:txBody>
      </p:sp>
      <p:sp>
        <p:nvSpPr>
          <p:cNvPr id="811" name="Google Shape;811;p37"/>
          <p:cNvSpPr txBox="1"/>
          <p:nvPr/>
        </p:nvSpPr>
        <p:spPr>
          <a:xfrm>
            <a:off x="5197800" y="1353175"/>
            <a:ext cx="3946200" cy="2862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latin typeface="Barlow"/>
                <a:ea typeface="Barlow"/>
                <a:cs typeface="Barlow"/>
                <a:sym typeface="Barlow"/>
              </a:rPr>
              <a:t>Streamlined Platform: </a:t>
            </a:r>
            <a:endParaRPr b="1" sz="1600">
              <a:latin typeface="Barlow"/>
              <a:ea typeface="Barlow"/>
              <a:cs typeface="Barlow"/>
              <a:sym typeface="Barlow"/>
            </a:endParaRPr>
          </a:p>
          <a:p>
            <a:pPr indent="0" lvl="0" marL="0" rtl="0" algn="r">
              <a:spcBef>
                <a:spcPts val="0"/>
              </a:spcBef>
              <a:spcAft>
                <a:spcPts val="0"/>
              </a:spcAft>
              <a:buNone/>
            </a:pPr>
            <a:r>
              <a:rPr lang="en">
                <a:latin typeface="Barlow"/>
                <a:ea typeface="Barlow"/>
                <a:cs typeface="Barlow"/>
                <a:sym typeface="Barlow"/>
              </a:rPr>
              <a:t>Offers a centralized, user-friendly platform to quickly access and analyze market news and trends.</a:t>
            </a:r>
            <a:endParaRPr>
              <a:latin typeface="Barlow"/>
              <a:ea typeface="Barlow"/>
              <a:cs typeface="Barlow"/>
              <a:sym typeface="Barlow"/>
            </a:endParaRPr>
          </a:p>
          <a:p>
            <a:pPr indent="0" lvl="0" marL="0" rtl="0" algn="r">
              <a:spcBef>
                <a:spcPts val="0"/>
              </a:spcBef>
              <a:spcAft>
                <a:spcPts val="0"/>
              </a:spcAft>
              <a:buNone/>
            </a:pPr>
            <a:r>
              <a:rPr b="1" lang="en" sz="1600">
                <a:latin typeface="Barlow"/>
                <a:ea typeface="Barlow"/>
                <a:cs typeface="Barlow"/>
                <a:sym typeface="Barlow"/>
              </a:rPr>
              <a:t>Real-Time Insights: </a:t>
            </a:r>
            <a:endParaRPr b="1" sz="1600">
              <a:latin typeface="Barlow"/>
              <a:ea typeface="Barlow"/>
              <a:cs typeface="Barlow"/>
              <a:sym typeface="Barlow"/>
            </a:endParaRPr>
          </a:p>
          <a:p>
            <a:pPr indent="0" lvl="0" marL="0" rtl="0" algn="r">
              <a:spcBef>
                <a:spcPts val="0"/>
              </a:spcBef>
              <a:spcAft>
                <a:spcPts val="0"/>
              </a:spcAft>
              <a:buNone/>
            </a:pPr>
            <a:r>
              <a:rPr lang="en">
                <a:latin typeface="Barlow"/>
                <a:ea typeface="Barlow"/>
                <a:cs typeface="Barlow"/>
                <a:sym typeface="Barlow"/>
              </a:rPr>
              <a:t>Utilizes cutting-edge real-time data processing to deliver immediate, actionable insights, minimizing decision-making delays.</a:t>
            </a:r>
            <a:endParaRPr>
              <a:latin typeface="Barlow"/>
              <a:ea typeface="Barlow"/>
              <a:cs typeface="Barlow"/>
              <a:sym typeface="Barlow"/>
            </a:endParaRPr>
          </a:p>
          <a:p>
            <a:pPr indent="0" lvl="0" marL="0" rtl="0" algn="r">
              <a:spcBef>
                <a:spcPts val="0"/>
              </a:spcBef>
              <a:spcAft>
                <a:spcPts val="0"/>
              </a:spcAft>
              <a:buNone/>
            </a:pPr>
            <a:r>
              <a:rPr b="1" lang="en" sz="1600">
                <a:latin typeface="Barlow"/>
                <a:ea typeface="Barlow"/>
                <a:cs typeface="Barlow"/>
                <a:sym typeface="Barlow"/>
              </a:rPr>
              <a:t>Strategic Advantage:</a:t>
            </a:r>
            <a:r>
              <a:rPr lang="en">
                <a:latin typeface="Barlow"/>
                <a:ea typeface="Barlow"/>
                <a:cs typeface="Barlow"/>
                <a:sym typeface="Barlow"/>
              </a:rPr>
              <a:t> </a:t>
            </a:r>
            <a:endParaRPr>
              <a:latin typeface="Barlow"/>
              <a:ea typeface="Barlow"/>
              <a:cs typeface="Barlow"/>
              <a:sym typeface="Barlow"/>
            </a:endParaRPr>
          </a:p>
          <a:p>
            <a:pPr indent="0" lvl="0" marL="0" rtl="0" algn="r">
              <a:spcBef>
                <a:spcPts val="0"/>
              </a:spcBef>
              <a:spcAft>
                <a:spcPts val="0"/>
              </a:spcAft>
              <a:buNone/>
            </a:pPr>
            <a:r>
              <a:rPr lang="en">
                <a:latin typeface="Barlow"/>
                <a:ea typeface="Barlow"/>
                <a:cs typeface="Barlow"/>
                <a:sym typeface="Barlow"/>
              </a:rPr>
              <a:t>Enables professionals to anticipate market movements and make well-informed decisions, gaining a competitive edge in dynamic markets.</a:t>
            </a:r>
            <a:endParaRPr>
              <a:latin typeface="Barlow"/>
              <a:ea typeface="Barlow"/>
              <a:cs typeface="Barlow"/>
              <a:sym typeface="Barlow"/>
            </a:endParaRPr>
          </a:p>
        </p:txBody>
      </p:sp>
      <p:pic>
        <p:nvPicPr>
          <p:cNvPr id="812" name="Google Shape;812;p37"/>
          <p:cNvPicPr preferRelativeResize="0"/>
          <p:nvPr/>
        </p:nvPicPr>
        <p:blipFill>
          <a:blip r:embed="rId4">
            <a:alphaModFix/>
          </a:blip>
          <a:stretch>
            <a:fillRect/>
          </a:stretch>
        </p:blipFill>
        <p:spPr>
          <a:xfrm>
            <a:off x="3875675" y="2972625"/>
            <a:ext cx="1392650" cy="139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38"/>
          <p:cNvSpPr txBox="1"/>
          <p:nvPr>
            <p:ph type="title"/>
          </p:nvPr>
        </p:nvSpPr>
        <p:spPr>
          <a:xfrm>
            <a:off x="163025" y="420725"/>
            <a:ext cx="865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Black"/>
                <a:ea typeface="Barlow Black"/>
                <a:cs typeface="Barlow Black"/>
                <a:sym typeface="Barlow Black"/>
              </a:rPr>
              <a:t>Data Source Specification and Procurement Details</a:t>
            </a:r>
            <a:endParaRPr sz="2400">
              <a:latin typeface="Barlow Black"/>
              <a:ea typeface="Barlow Black"/>
              <a:cs typeface="Barlow Black"/>
              <a:sym typeface="Barlow Black"/>
            </a:endParaRPr>
          </a:p>
          <a:p>
            <a:pPr indent="0" lvl="0" marL="0" rtl="0" algn="l">
              <a:spcBef>
                <a:spcPts val="0"/>
              </a:spcBef>
              <a:spcAft>
                <a:spcPts val="0"/>
              </a:spcAft>
              <a:buNone/>
            </a:pPr>
            <a:r>
              <a:t/>
            </a:r>
            <a:endParaRPr>
              <a:latin typeface="Barlow Black"/>
              <a:ea typeface="Barlow Black"/>
              <a:cs typeface="Barlow Black"/>
              <a:sym typeface="Barlow Black"/>
            </a:endParaRPr>
          </a:p>
        </p:txBody>
      </p:sp>
      <p:sp>
        <p:nvSpPr>
          <p:cNvPr id="818" name="Google Shape;818;p38"/>
          <p:cNvSpPr txBox="1"/>
          <p:nvPr>
            <p:ph idx="1" type="body"/>
          </p:nvPr>
        </p:nvSpPr>
        <p:spPr>
          <a:xfrm>
            <a:off x="440850" y="957126"/>
            <a:ext cx="7704000" cy="310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Light"/>
              <a:buChar char="●"/>
            </a:pPr>
            <a:r>
              <a:rPr lang="en" sz="1400"/>
              <a:t>This project aims to compile a comprehensive dataset of real-time and past reports from global news organizations, along with sentiment data, covering various topics such as stocks, cryptocurrencies, forex, mergers and acquisitions (M&amp;A), finance, and initial public offerings (IPOs).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Font typeface="Barlow Light"/>
              <a:buChar char="●"/>
            </a:pPr>
            <a:r>
              <a:rPr lang="en" sz="1400"/>
              <a:t>Therefore we use data from </a:t>
            </a:r>
            <a:r>
              <a:rPr lang="en" sz="1400" u="sng">
                <a:solidFill>
                  <a:schemeClr val="hlink"/>
                </a:solidFill>
                <a:hlinkClick r:id="rId3"/>
              </a:rPr>
              <a:t>ALPHA VANTAGE</a:t>
            </a:r>
            <a:r>
              <a:rPr lang="en" sz="1400"/>
              <a:t>, a database of real-time &amp; historical stock market data and market news covering the world.</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Font typeface="Barlow Light"/>
              <a:buChar char="●"/>
            </a:pPr>
            <a:r>
              <a:rPr lang="en" sz="1400"/>
              <a:t>We specialize in finding data on market news and sentiment trends, covering dozens of different publicly traded companies, and 15 different event topics.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Font typeface="Barlow Light"/>
              <a:buChar char="●"/>
            </a:pPr>
            <a:r>
              <a:rPr lang="en" sz="1400"/>
              <a:t>After obtaining the data we want through the API, we will merge it into a large dataset by means of data management techniques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pic>
        <p:nvPicPr>
          <p:cNvPr id="823" name="Google Shape;823;p39"/>
          <p:cNvPicPr preferRelativeResize="0"/>
          <p:nvPr/>
        </p:nvPicPr>
        <p:blipFill>
          <a:blip r:embed="rId3">
            <a:alphaModFix/>
          </a:blip>
          <a:stretch>
            <a:fillRect/>
          </a:stretch>
        </p:blipFill>
        <p:spPr>
          <a:xfrm>
            <a:off x="389013" y="1642438"/>
            <a:ext cx="797800" cy="797800"/>
          </a:xfrm>
          <a:prstGeom prst="rect">
            <a:avLst/>
          </a:prstGeom>
          <a:noFill/>
          <a:ln>
            <a:noFill/>
          </a:ln>
        </p:spPr>
      </p:pic>
      <p:pic>
        <p:nvPicPr>
          <p:cNvPr id="824" name="Google Shape;824;p39"/>
          <p:cNvPicPr preferRelativeResize="0"/>
          <p:nvPr/>
        </p:nvPicPr>
        <p:blipFill>
          <a:blip r:embed="rId4">
            <a:alphaModFix/>
          </a:blip>
          <a:stretch>
            <a:fillRect/>
          </a:stretch>
        </p:blipFill>
        <p:spPr>
          <a:xfrm>
            <a:off x="1723738" y="1642438"/>
            <a:ext cx="797800" cy="797800"/>
          </a:xfrm>
          <a:prstGeom prst="rect">
            <a:avLst/>
          </a:prstGeom>
          <a:noFill/>
          <a:ln>
            <a:noFill/>
          </a:ln>
        </p:spPr>
      </p:pic>
      <p:pic>
        <p:nvPicPr>
          <p:cNvPr id="825" name="Google Shape;825;p39"/>
          <p:cNvPicPr preferRelativeResize="0"/>
          <p:nvPr/>
        </p:nvPicPr>
        <p:blipFill>
          <a:blip r:embed="rId5">
            <a:alphaModFix/>
          </a:blip>
          <a:stretch>
            <a:fillRect/>
          </a:stretch>
        </p:blipFill>
        <p:spPr>
          <a:xfrm>
            <a:off x="3225200" y="1516638"/>
            <a:ext cx="1755800" cy="1120725"/>
          </a:xfrm>
          <a:prstGeom prst="rect">
            <a:avLst/>
          </a:prstGeom>
          <a:noFill/>
          <a:ln>
            <a:noFill/>
          </a:ln>
        </p:spPr>
      </p:pic>
      <p:sp>
        <p:nvSpPr>
          <p:cNvPr id="826" name="Google Shape;826;p39"/>
          <p:cNvSpPr txBox="1"/>
          <p:nvPr/>
        </p:nvSpPr>
        <p:spPr>
          <a:xfrm>
            <a:off x="3079200" y="2403825"/>
            <a:ext cx="2403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R</a:t>
            </a:r>
            <a:r>
              <a:rPr b="1" lang="en" sz="1200">
                <a:solidFill>
                  <a:schemeClr val="dk1"/>
                </a:solidFill>
                <a:latin typeface="Barlow"/>
                <a:ea typeface="Barlow"/>
                <a:cs typeface="Barlow"/>
                <a:sym typeface="Barlow"/>
              </a:rPr>
              <a:t>elationship Analysis and Storage</a:t>
            </a:r>
            <a:endParaRPr b="1" sz="1200">
              <a:solidFill>
                <a:schemeClr val="dk1"/>
              </a:solidFill>
              <a:latin typeface="Barlow"/>
              <a:ea typeface="Barlow"/>
              <a:cs typeface="Barlow"/>
              <a:sym typeface="Barlow"/>
            </a:endParaRPr>
          </a:p>
        </p:txBody>
      </p:sp>
      <p:pic>
        <p:nvPicPr>
          <p:cNvPr id="827" name="Google Shape;827;p39"/>
          <p:cNvPicPr preferRelativeResize="0"/>
          <p:nvPr/>
        </p:nvPicPr>
        <p:blipFill>
          <a:blip r:embed="rId6">
            <a:alphaModFix/>
          </a:blip>
          <a:stretch>
            <a:fillRect/>
          </a:stretch>
        </p:blipFill>
        <p:spPr>
          <a:xfrm>
            <a:off x="6066588" y="1206313"/>
            <a:ext cx="954902" cy="1226875"/>
          </a:xfrm>
          <a:prstGeom prst="rect">
            <a:avLst/>
          </a:prstGeom>
          <a:noFill/>
          <a:ln>
            <a:noFill/>
          </a:ln>
        </p:spPr>
      </p:pic>
      <p:sp>
        <p:nvSpPr>
          <p:cNvPr id="828" name="Google Shape;828;p39"/>
          <p:cNvSpPr txBox="1"/>
          <p:nvPr/>
        </p:nvSpPr>
        <p:spPr>
          <a:xfrm>
            <a:off x="5862863" y="2408888"/>
            <a:ext cx="1421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API development</a:t>
            </a:r>
            <a:endParaRPr b="1" sz="1200">
              <a:solidFill>
                <a:schemeClr val="dk1"/>
              </a:solidFill>
              <a:latin typeface="Barlow"/>
              <a:ea typeface="Barlow"/>
              <a:cs typeface="Barlow"/>
              <a:sym typeface="Barlow"/>
            </a:endParaRPr>
          </a:p>
        </p:txBody>
      </p:sp>
      <p:sp>
        <p:nvSpPr>
          <p:cNvPr id="829" name="Google Shape;829;p39"/>
          <p:cNvSpPr/>
          <p:nvPr/>
        </p:nvSpPr>
        <p:spPr>
          <a:xfrm>
            <a:off x="310463" y="2900438"/>
            <a:ext cx="954900" cy="554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Scalability</a:t>
            </a:r>
            <a:endParaRPr b="1">
              <a:latin typeface="Barlow"/>
              <a:ea typeface="Barlow"/>
              <a:cs typeface="Barlow"/>
              <a:sym typeface="Barlow"/>
            </a:endParaRPr>
          </a:p>
        </p:txBody>
      </p:sp>
      <p:sp>
        <p:nvSpPr>
          <p:cNvPr id="830" name="Google Shape;830;p39"/>
          <p:cNvSpPr/>
          <p:nvPr/>
        </p:nvSpPr>
        <p:spPr>
          <a:xfrm>
            <a:off x="310463" y="3552625"/>
            <a:ext cx="954900" cy="554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Flexibility</a:t>
            </a:r>
            <a:endParaRPr b="1">
              <a:latin typeface="Barlow"/>
              <a:ea typeface="Barlow"/>
              <a:cs typeface="Barlow"/>
              <a:sym typeface="Barlow"/>
            </a:endParaRPr>
          </a:p>
        </p:txBody>
      </p:sp>
      <p:sp>
        <p:nvSpPr>
          <p:cNvPr id="831" name="Google Shape;831;p39"/>
          <p:cNvSpPr/>
          <p:nvPr/>
        </p:nvSpPr>
        <p:spPr>
          <a:xfrm>
            <a:off x="1569738" y="3552638"/>
            <a:ext cx="1105800" cy="554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Environment Consistency</a:t>
            </a:r>
            <a:endParaRPr b="1">
              <a:latin typeface="Barlow"/>
              <a:ea typeface="Barlow"/>
              <a:cs typeface="Barlow"/>
              <a:sym typeface="Barlow"/>
            </a:endParaRPr>
          </a:p>
        </p:txBody>
      </p:sp>
      <p:sp>
        <p:nvSpPr>
          <p:cNvPr id="832" name="Google Shape;832;p39"/>
          <p:cNvSpPr/>
          <p:nvPr/>
        </p:nvSpPr>
        <p:spPr>
          <a:xfrm>
            <a:off x="1732338" y="2896338"/>
            <a:ext cx="780600" cy="554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NoSQL</a:t>
            </a:r>
            <a:endParaRPr b="1">
              <a:latin typeface="Barlow"/>
              <a:ea typeface="Barlow"/>
              <a:cs typeface="Barlow"/>
              <a:sym typeface="Barlow"/>
            </a:endParaRPr>
          </a:p>
        </p:txBody>
      </p:sp>
      <p:sp>
        <p:nvSpPr>
          <p:cNvPr id="833" name="Google Shape;833;p39"/>
          <p:cNvSpPr/>
          <p:nvPr/>
        </p:nvSpPr>
        <p:spPr>
          <a:xfrm>
            <a:off x="3058438" y="2936613"/>
            <a:ext cx="2352600" cy="427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Complex Relationship Mapping</a:t>
            </a:r>
            <a:endParaRPr b="1">
              <a:latin typeface="Barlow"/>
              <a:ea typeface="Barlow"/>
              <a:cs typeface="Barlow"/>
              <a:sym typeface="Barlow"/>
            </a:endParaRPr>
          </a:p>
        </p:txBody>
      </p:sp>
      <p:sp>
        <p:nvSpPr>
          <p:cNvPr id="834" name="Google Shape;834;p39"/>
          <p:cNvSpPr/>
          <p:nvPr/>
        </p:nvSpPr>
        <p:spPr>
          <a:xfrm>
            <a:off x="3079200" y="3474675"/>
            <a:ext cx="2331600" cy="427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Enhanced Query Performance</a:t>
            </a:r>
            <a:endParaRPr b="1">
              <a:latin typeface="Barlow"/>
              <a:ea typeface="Barlow"/>
              <a:cs typeface="Barlow"/>
              <a:sym typeface="Barlow"/>
            </a:endParaRPr>
          </a:p>
        </p:txBody>
      </p:sp>
      <p:sp>
        <p:nvSpPr>
          <p:cNvPr id="835" name="Google Shape;835;p39"/>
          <p:cNvSpPr/>
          <p:nvPr/>
        </p:nvSpPr>
        <p:spPr>
          <a:xfrm>
            <a:off x="6066588" y="2766113"/>
            <a:ext cx="954900" cy="427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Simplicity </a:t>
            </a:r>
            <a:endParaRPr b="1">
              <a:latin typeface="Barlow"/>
              <a:ea typeface="Barlow"/>
              <a:cs typeface="Barlow"/>
              <a:sym typeface="Barlow"/>
            </a:endParaRPr>
          </a:p>
        </p:txBody>
      </p:sp>
      <p:sp>
        <p:nvSpPr>
          <p:cNvPr id="836" name="Google Shape;836;p39"/>
          <p:cNvSpPr/>
          <p:nvPr/>
        </p:nvSpPr>
        <p:spPr>
          <a:xfrm>
            <a:off x="6042725" y="3286725"/>
            <a:ext cx="1002600" cy="427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 Efficiency</a:t>
            </a:r>
            <a:endParaRPr b="1">
              <a:latin typeface="Barlow"/>
              <a:ea typeface="Barlow"/>
              <a:cs typeface="Barlow"/>
              <a:sym typeface="Barlow"/>
            </a:endParaRPr>
          </a:p>
        </p:txBody>
      </p:sp>
      <p:sp>
        <p:nvSpPr>
          <p:cNvPr id="837" name="Google Shape;837;p39"/>
          <p:cNvSpPr/>
          <p:nvPr/>
        </p:nvSpPr>
        <p:spPr>
          <a:xfrm>
            <a:off x="5666075" y="3807363"/>
            <a:ext cx="1755900" cy="369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 Seamless Integration</a:t>
            </a:r>
            <a:endParaRPr b="1">
              <a:latin typeface="Barlow"/>
              <a:ea typeface="Barlow"/>
              <a:cs typeface="Barlow"/>
              <a:sym typeface="Barlow"/>
            </a:endParaRPr>
          </a:p>
        </p:txBody>
      </p:sp>
      <p:sp>
        <p:nvSpPr>
          <p:cNvPr id="838" name="Google Shape;838;p39"/>
          <p:cNvSpPr txBox="1"/>
          <p:nvPr/>
        </p:nvSpPr>
        <p:spPr>
          <a:xfrm>
            <a:off x="7529588" y="3181338"/>
            <a:ext cx="137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Barlow"/>
                <a:ea typeface="Barlow"/>
                <a:cs typeface="Barlow"/>
                <a:sym typeface="Barlow"/>
              </a:rPr>
              <a:t>Searching Engine</a:t>
            </a:r>
            <a:endParaRPr b="1" sz="1200">
              <a:solidFill>
                <a:schemeClr val="dk1"/>
              </a:solidFill>
              <a:latin typeface="Barlow"/>
              <a:ea typeface="Barlow"/>
              <a:cs typeface="Barlow"/>
              <a:sym typeface="Barlow"/>
            </a:endParaRPr>
          </a:p>
        </p:txBody>
      </p:sp>
      <p:sp>
        <p:nvSpPr>
          <p:cNvPr id="839" name="Google Shape;839;p39"/>
          <p:cNvSpPr txBox="1"/>
          <p:nvPr/>
        </p:nvSpPr>
        <p:spPr>
          <a:xfrm>
            <a:off x="1454388" y="2440238"/>
            <a:ext cx="1336500" cy="32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C</a:t>
            </a:r>
            <a:r>
              <a:rPr b="1" lang="en" sz="1200">
                <a:solidFill>
                  <a:schemeClr val="dk1"/>
                </a:solidFill>
                <a:latin typeface="Barlow"/>
                <a:ea typeface="Barlow"/>
                <a:cs typeface="Barlow"/>
                <a:sym typeface="Barlow"/>
              </a:rPr>
              <a:t>ontainerization</a:t>
            </a:r>
            <a:endParaRPr b="1" sz="1200">
              <a:solidFill>
                <a:schemeClr val="dk1"/>
              </a:solidFill>
              <a:latin typeface="Barlow"/>
              <a:ea typeface="Barlow"/>
              <a:cs typeface="Barlow"/>
              <a:sym typeface="Barlow"/>
            </a:endParaRPr>
          </a:p>
        </p:txBody>
      </p:sp>
      <p:sp>
        <p:nvSpPr>
          <p:cNvPr id="840" name="Google Shape;840;p39"/>
          <p:cNvSpPr txBox="1"/>
          <p:nvPr/>
        </p:nvSpPr>
        <p:spPr>
          <a:xfrm>
            <a:off x="235013" y="2440238"/>
            <a:ext cx="1105800" cy="32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Barlow"/>
                <a:ea typeface="Barlow"/>
                <a:cs typeface="Barlow"/>
                <a:sym typeface="Barlow"/>
              </a:rPr>
              <a:t>D</a:t>
            </a:r>
            <a:r>
              <a:rPr b="1" lang="en" sz="1200">
                <a:solidFill>
                  <a:schemeClr val="dk1"/>
                </a:solidFill>
                <a:latin typeface="Barlow"/>
                <a:ea typeface="Barlow"/>
                <a:cs typeface="Barlow"/>
                <a:sym typeface="Barlow"/>
              </a:rPr>
              <a:t>ata Storage</a:t>
            </a:r>
            <a:endParaRPr b="1" sz="1200">
              <a:solidFill>
                <a:schemeClr val="dk1"/>
              </a:solidFill>
              <a:latin typeface="Barlow"/>
              <a:ea typeface="Barlow"/>
              <a:cs typeface="Barlow"/>
              <a:sym typeface="Barlow"/>
            </a:endParaRPr>
          </a:p>
        </p:txBody>
      </p:sp>
      <p:pic>
        <p:nvPicPr>
          <p:cNvPr id="841" name="Google Shape;841;p39"/>
          <p:cNvPicPr preferRelativeResize="0"/>
          <p:nvPr/>
        </p:nvPicPr>
        <p:blipFill>
          <a:blip r:embed="rId7">
            <a:alphaModFix/>
          </a:blip>
          <a:stretch>
            <a:fillRect/>
          </a:stretch>
        </p:blipFill>
        <p:spPr>
          <a:xfrm flipH="1" rot="-2064061">
            <a:off x="2696983" y="1148448"/>
            <a:ext cx="784391" cy="784376"/>
          </a:xfrm>
          <a:prstGeom prst="rect">
            <a:avLst/>
          </a:prstGeom>
          <a:noFill/>
          <a:ln>
            <a:noFill/>
          </a:ln>
        </p:spPr>
      </p:pic>
      <p:pic>
        <p:nvPicPr>
          <p:cNvPr id="842" name="Google Shape;842;p39"/>
          <p:cNvPicPr preferRelativeResize="0"/>
          <p:nvPr/>
        </p:nvPicPr>
        <p:blipFill>
          <a:blip r:embed="rId8">
            <a:alphaModFix/>
          </a:blip>
          <a:stretch>
            <a:fillRect/>
          </a:stretch>
        </p:blipFill>
        <p:spPr>
          <a:xfrm>
            <a:off x="7605850" y="1987146"/>
            <a:ext cx="1226875" cy="1226875"/>
          </a:xfrm>
          <a:prstGeom prst="rect">
            <a:avLst/>
          </a:prstGeom>
          <a:noFill/>
          <a:ln>
            <a:noFill/>
          </a:ln>
        </p:spPr>
      </p:pic>
      <p:pic>
        <p:nvPicPr>
          <p:cNvPr id="843" name="Google Shape;843;p39"/>
          <p:cNvPicPr preferRelativeResize="0"/>
          <p:nvPr/>
        </p:nvPicPr>
        <p:blipFill>
          <a:blip r:embed="rId7">
            <a:alphaModFix/>
          </a:blip>
          <a:stretch>
            <a:fillRect/>
          </a:stretch>
        </p:blipFill>
        <p:spPr>
          <a:xfrm flipH="1" rot="-2064061">
            <a:off x="4925483" y="1148448"/>
            <a:ext cx="784391" cy="784376"/>
          </a:xfrm>
          <a:prstGeom prst="rect">
            <a:avLst/>
          </a:prstGeom>
          <a:noFill/>
          <a:ln>
            <a:noFill/>
          </a:ln>
        </p:spPr>
      </p:pic>
      <p:pic>
        <p:nvPicPr>
          <p:cNvPr id="844" name="Google Shape;844;p39"/>
          <p:cNvPicPr preferRelativeResize="0"/>
          <p:nvPr/>
        </p:nvPicPr>
        <p:blipFill>
          <a:blip r:embed="rId7">
            <a:alphaModFix/>
          </a:blip>
          <a:stretch>
            <a:fillRect/>
          </a:stretch>
        </p:blipFill>
        <p:spPr>
          <a:xfrm flipH="1" rot="-2064061">
            <a:off x="7081658" y="1148448"/>
            <a:ext cx="784391" cy="784376"/>
          </a:xfrm>
          <a:prstGeom prst="rect">
            <a:avLst/>
          </a:prstGeom>
          <a:noFill/>
          <a:ln>
            <a:noFill/>
          </a:ln>
        </p:spPr>
      </p:pic>
      <p:sp>
        <p:nvSpPr>
          <p:cNvPr id="845" name="Google Shape;845;p39"/>
          <p:cNvSpPr txBox="1"/>
          <p:nvPr/>
        </p:nvSpPr>
        <p:spPr>
          <a:xfrm>
            <a:off x="260300" y="478950"/>
            <a:ext cx="599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
        <p:nvSpPr>
          <p:cNvPr id="846" name="Google Shape;846;p39"/>
          <p:cNvSpPr txBox="1"/>
          <p:nvPr/>
        </p:nvSpPr>
        <p:spPr>
          <a:xfrm>
            <a:off x="260300" y="363450"/>
            <a:ext cx="5997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1"/>
                </a:solidFill>
                <a:latin typeface="Barlow"/>
                <a:ea typeface="Barlow"/>
                <a:cs typeface="Barlow"/>
                <a:sym typeface="Barlow"/>
              </a:rPr>
              <a:t>Design Choices and Rationale</a:t>
            </a:r>
            <a:endParaRPr b="1" sz="27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p>
          <a:p>
            <a:pPr indent="0" lvl="0" marL="0" rtl="0" algn="ctr">
              <a:spcBef>
                <a:spcPts val="0"/>
              </a:spcBef>
              <a:spcAft>
                <a:spcPts val="0"/>
              </a:spcAft>
              <a:buNone/>
            </a:pPr>
            <a:r>
              <a:t/>
            </a:r>
            <a:endParaRPr/>
          </a:p>
        </p:txBody>
      </p:sp>
      <p:pic>
        <p:nvPicPr>
          <p:cNvPr id="852" name="Google Shape;852;p40"/>
          <p:cNvPicPr preferRelativeResize="0"/>
          <p:nvPr/>
        </p:nvPicPr>
        <p:blipFill>
          <a:blip r:embed="rId3">
            <a:alphaModFix/>
          </a:blip>
          <a:stretch>
            <a:fillRect/>
          </a:stretch>
        </p:blipFill>
        <p:spPr>
          <a:xfrm>
            <a:off x="1522500" y="1106125"/>
            <a:ext cx="6056648" cy="3335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rgbClr val="000000"/>
                </a:solidFill>
                <a:latin typeface="Barlow"/>
                <a:ea typeface="Barlow"/>
                <a:cs typeface="Barlow"/>
                <a:sym typeface="Barlow"/>
              </a:rPr>
              <a:t>Data Storage, Management, and Governance</a:t>
            </a:r>
            <a:endParaRPr b="1" sz="2700">
              <a:solidFill>
                <a:srgbClr val="000000"/>
              </a:solidFill>
              <a:latin typeface="Barlow"/>
              <a:ea typeface="Barlow"/>
              <a:cs typeface="Barlow"/>
              <a:sym typeface="Barlow"/>
            </a:endParaRPr>
          </a:p>
          <a:p>
            <a:pPr indent="0" lvl="0" marL="0" rtl="0" algn="ctr">
              <a:spcBef>
                <a:spcPts val="0"/>
              </a:spcBef>
              <a:spcAft>
                <a:spcPts val="0"/>
              </a:spcAft>
              <a:buNone/>
            </a:pPr>
            <a:r>
              <a:t/>
            </a:r>
            <a:endParaRPr sz="2500">
              <a:latin typeface="Barlow Black"/>
              <a:ea typeface="Barlow Black"/>
              <a:cs typeface="Barlow Black"/>
              <a:sym typeface="Barlow Black"/>
            </a:endParaRPr>
          </a:p>
        </p:txBody>
      </p:sp>
      <p:sp>
        <p:nvSpPr>
          <p:cNvPr id="858" name="Google Shape;858;p41"/>
          <p:cNvSpPr txBox="1"/>
          <p:nvPr>
            <p:ph idx="4294967295" type="body"/>
          </p:nvPr>
        </p:nvSpPr>
        <p:spPr>
          <a:xfrm>
            <a:off x="720000" y="1065989"/>
            <a:ext cx="7704000" cy="34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rPr>
              <a:t>Creating a data governance framework and assigning responsibilities are crucial to ensure the proper implementation and enforcement</a:t>
            </a:r>
            <a:endParaRPr sz="1400">
              <a:solidFill>
                <a:srgbClr val="000000"/>
              </a:solidFill>
            </a:endParaRPr>
          </a:p>
          <a:p>
            <a:pPr indent="0" lvl="0" marL="0" rtl="0" algn="l">
              <a:lnSpc>
                <a:spcPct val="115000"/>
              </a:lnSpc>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900"/>
          </a:p>
        </p:txBody>
      </p:sp>
      <p:pic>
        <p:nvPicPr>
          <p:cNvPr id="859" name="Google Shape;859;p41"/>
          <p:cNvPicPr preferRelativeResize="0"/>
          <p:nvPr/>
        </p:nvPicPr>
        <p:blipFill>
          <a:blip r:embed="rId3">
            <a:alphaModFix/>
          </a:blip>
          <a:stretch>
            <a:fillRect/>
          </a:stretch>
        </p:blipFill>
        <p:spPr>
          <a:xfrm>
            <a:off x="935775" y="1918686"/>
            <a:ext cx="1259200" cy="1259200"/>
          </a:xfrm>
          <a:prstGeom prst="rect">
            <a:avLst/>
          </a:prstGeom>
          <a:noFill/>
          <a:ln>
            <a:noFill/>
          </a:ln>
        </p:spPr>
      </p:pic>
      <p:pic>
        <p:nvPicPr>
          <p:cNvPr id="860" name="Google Shape;860;p41"/>
          <p:cNvPicPr preferRelativeResize="0"/>
          <p:nvPr/>
        </p:nvPicPr>
        <p:blipFill>
          <a:blip r:embed="rId4">
            <a:alphaModFix/>
          </a:blip>
          <a:stretch>
            <a:fillRect/>
          </a:stretch>
        </p:blipFill>
        <p:spPr>
          <a:xfrm>
            <a:off x="3738925" y="1918686"/>
            <a:ext cx="1259200" cy="1259200"/>
          </a:xfrm>
          <a:prstGeom prst="rect">
            <a:avLst/>
          </a:prstGeom>
          <a:noFill/>
          <a:ln>
            <a:noFill/>
          </a:ln>
        </p:spPr>
      </p:pic>
      <p:pic>
        <p:nvPicPr>
          <p:cNvPr id="861" name="Google Shape;861;p41"/>
          <p:cNvPicPr preferRelativeResize="0"/>
          <p:nvPr/>
        </p:nvPicPr>
        <p:blipFill>
          <a:blip r:embed="rId5">
            <a:alphaModFix/>
          </a:blip>
          <a:stretch>
            <a:fillRect/>
          </a:stretch>
        </p:blipFill>
        <p:spPr>
          <a:xfrm>
            <a:off x="6717450" y="1918686"/>
            <a:ext cx="1259200" cy="1259200"/>
          </a:xfrm>
          <a:prstGeom prst="rect">
            <a:avLst/>
          </a:prstGeom>
          <a:noFill/>
          <a:ln>
            <a:noFill/>
          </a:ln>
        </p:spPr>
      </p:pic>
      <p:sp>
        <p:nvSpPr>
          <p:cNvPr id="862" name="Google Shape;862;p41"/>
          <p:cNvSpPr txBox="1"/>
          <p:nvPr/>
        </p:nvSpPr>
        <p:spPr>
          <a:xfrm>
            <a:off x="818075" y="3409350"/>
            <a:ext cx="14946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Barlow"/>
                <a:ea typeface="Barlow"/>
                <a:cs typeface="Barlow"/>
                <a:sym typeface="Barlow"/>
              </a:rPr>
              <a:t>Scalability</a:t>
            </a:r>
            <a:endParaRPr b="1" sz="1700">
              <a:solidFill>
                <a:schemeClr val="dk1"/>
              </a:solidFill>
              <a:latin typeface="Barlow"/>
              <a:ea typeface="Barlow"/>
              <a:cs typeface="Barlow"/>
              <a:sym typeface="Barlow"/>
            </a:endParaRPr>
          </a:p>
        </p:txBody>
      </p:sp>
      <p:sp>
        <p:nvSpPr>
          <p:cNvPr id="863" name="Google Shape;863;p41"/>
          <p:cNvSpPr txBox="1"/>
          <p:nvPr/>
        </p:nvSpPr>
        <p:spPr>
          <a:xfrm>
            <a:off x="3621225" y="3244425"/>
            <a:ext cx="14946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Barlow"/>
                <a:ea typeface="Barlow"/>
                <a:cs typeface="Barlow"/>
                <a:sym typeface="Barlow"/>
              </a:rPr>
              <a:t>Access Control</a:t>
            </a:r>
            <a:endParaRPr b="1" sz="1700">
              <a:solidFill>
                <a:schemeClr val="dk1"/>
              </a:solidFill>
              <a:latin typeface="Barlow"/>
              <a:ea typeface="Barlow"/>
              <a:cs typeface="Barlow"/>
              <a:sym typeface="Barlow"/>
            </a:endParaRPr>
          </a:p>
        </p:txBody>
      </p:sp>
      <p:sp>
        <p:nvSpPr>
          <p:cNvPr id="864" name="Google Shape;864;p41"/>
          <p:cNvSpPr txBox="1"/>
          <p:nvPr/>
        </p:nvSpPr>
        <p:spPr>
          <a:xfrm>
            <a:off x="6146150" y="3244425"/>
            <a:ext cx="24018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1"/>
                </a:solidFill>
                <a:latin typeface="Barlow"/>
                <a:ea typeface="Barlow"/>
                <a:cs typeface="Barlow"/>
                <a:sym typeface="Barlow"/>
              </a:rPr>
              <a:t>Performance Monitoring</a:t>
            </a:r>
            <a:endParaRPr b="1" sz="1700">
              <a:solidFill>
                <a:schemeClr val="dk1"/>
              </a:solidFill>
              <a:latin typeface="Barlow"/>
              <a:ea typeface="Barlow"/>
              <a:cs typeface="Barlow"/>
              <a:sym typeface="Barlow"/>
            </a:endParaRPr>
          </a:p>
        </p:txBody>
      </p:sp>
      <p:sp>
        <p:nvSpPr>
          <p:cNvPr id="865" name="Google Shape;865;p41"/>
          <p:cNvSpPr txBox="1"/>
          <p:nvPr/>
        </p:nvSpPr>
        <p:spPr>
          <a:xfrm>
            <a:off x="276875" y="3943125"/>
            <a:ext cx="26637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100">
                <a:latin typeface="Barlow"/>
                <a:ea typeface="Barlow"/>
                <a:cs typeface="Barlow"/>
                <a:sym typeface="Barlow"/>
              </a:rPr>
              <a:t> Leverage </a:t>
            </a:r>
            <a:r>
              <a:rPr b="1" lang="en" sz="1100">
                <a:latin typeface="Barlow"/>
                <a:ea typeface="Barlow"/>
                <a:cs typeface="Barlow"/>
                <a:sym typeface="Barlow"/>
              </a:rPr>
              <a:t>cloud-based storage services</a:t>
            </a:r>
            <a:endParaRPr b="1" sz="1200">
              <a:solidFill>
                <a:schemeClr val="dk1"/>
              </a:solidFill>
              <a:latin typeface="Barlow"/>
              <a:ea typeface="Barlow"/>
              <a:cs typeface="Barlow"/>
              <a:sym typeface="Barlow"/>
            </a:endParaRPr>
          </a:p>
        </p:txBody>
      </p:sp>
      <p:sp>
        <p:nvSpPr>
          <p:cNvPr id="866" name="Google Shape;866;p41"/>
          <p:cNvSpPr txBox="1"/>
          <p:nvPr/>
        </p:nvSpPr>
        <p:spPr>
          <a:xfrm>
            <a:off x="3080025" y="3943125"/>
            <a:ext cx="2577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100">
                <a:latin typeface="Barlow"/>
                <a:ea typeface="Barlow"/>
                <a:cs typeface="Barlow"/>
                <a:sym typeface="Barlow"/>
              </a:rPr>
              <a:t>E</a:t>
            </a:r>
            <a:r>
              <a:rPr lang="en" sz="1100">
                <a:latin typeface="Barlow"/>
                <a:ea typeface="Barlow"/>
                <a:cs typeface="Barlow"/>
                <a:sym typeface="Barlow"/>
              </a:rPr>
              <a:t>nforce fine-grained </a:t>
            </a:r>
            <a:r>
              <a:rPr b="1" lang="en" sz="1100">
                <a:latin typeface="Barlow"/>
                <a:ea typeface="Barlow"/>
                <a:cs typeface="Barlow"/>
                <a:sym typeface="Barlow"/>
              </a:rPr>
              <a:t>access control policies </a:t>
            </a:r>
            <a:r>
              <a:rPr lang="en" sz="1100">
                <a:latin typeface="Barlow"/>
                <a:ea typeface="Barlow"/>
                <a:cs typeface="Barlow"/>
                <a:sym typeface="Barlow"/>
              </a:rPr>
              <a:t>to restrict access to sensitive data based on user roles, permissions, and authentication mechanisms</a:t>
            </a:r>
            <a:endParaRPr sz="1200">
              <a:solidFill>
                <a:schemeClr val="dk1"/>
              </a:solidFill>
              <a:latin typeface="Barlow"/>
              <a:ea typeface="Barlow"/>
              <a:cs typeface="Barlow"/>
              <a:sym typeface="Barlow"/>
            </a:endParaRPr>
          </a:p>
        </p:txBody>
      </p:sp>
      <p:sp>
        <p:nvSpPr>
          <p:cNvPr id="867" name="Google Shape;867;p41"/>
          <p:cNvSpPr txBox="1"/>
          <p:nvPr/>
        </p:nvSpPr>
        <p:spPr>
          <a:xfrm>
            <a:off x="6058550" y="3943125"/>
            <a:ext cx="2577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100">
                <a:latin typeface="Barlow"/>
                <a:ea typeface="Barlow"/>
                <a:cs typeface="Barlow"/>
                <a:sym typeface="Barlow"/>
              </a:rPr>
              <a:t>M</a:t>
            </a:r>
            <a:r>
              <a:rPr b="1" lang="en" sz="1100">
                <a:latin typeface="Barlow"/>
                <a:ea typeface="Barlow"/>
                <a:cs typeface="Barlow"/>
                <a:sym typeface="Barlow"/>
              </a:rPr>
              <a:t>onitoring tools and metrics </a:t>
            </a:r>
            <a:r>
              <a:rPr lang="en" sz="1100">
                <a:latin typeface="Barlow"/>
                <a:ea typeface="Barlow"/>
                <a:cs typeface="Barlow"/>
                <a:sym typeface="Barlow"/>
              </a:rPr>
              <a:t>to track the performance of our data storage and management infrastructure</a:t>
            </a:r>
            <a:endParaRPr sz="1200">
              <a:solidFill>
                <a:schemeClr val="dk1"/>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2"/>
          <p:cNvSpPr txBox="1"/>
          <p:nvPr>
            <p:ph idx="4294967295" type="body"/>
          </p:nvPr>
        </p:nvSpPr>
        <p:spPr>
          <a:xfrm>
            <a:off x="4572000" y="1066000"/>
            <a:ext cx="3780900" cy="33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t>Cloud-Based Data Storage Costs </a:t>
            </a:r>
            <a:endParaRPr b="1" sz="1500" u="sng"/>
          </a:p>
          <a:p>
            <a:pPr indent="0" lvl="0" marL="0" rtl="0" algn="l">
              <a:spcBef>
                <a:spcPts val="0"/>
              </a:spcBef>
              <a:spcAft>
                <a:spcPts val="0"/>
              </a:spcAft>
              <a:buNone/>
            </a:pPr>
            <a:r>
              <a:rPr b="1" lang="en"/>
              <a:t>(Google Cloud Platform)</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Storage Costs</a:t>
            </a:r>
            <a:endParaRPr b="1"/>
          </a:p>
          <a:p>
            <a:pPr indent="0" lvl="0" marL="0" rtl="0" algn="l">
              <a:spcBef>
                <a:spcPts val="0"/>
              </a:spcBef>
              <a:spcAft>
                <a:spcPts val="0"/>
              </a:spcAft>
              <a:buNone/>
            </a:pPr>
            <a:r>
              <a:rPr lang="en"/>
              <a:t>$0.026 per month </a:t>
            </a:r>
            <a:r>
              <a:rPr lang="en" sz="1000"/>
              <a:t>($0.02/GB per month)</a:t>
            </a:r>
            <a:endParaRPr sz="1000"/>
          </a:p>
          <a:p>
            <a:pPr indent="0" lvl="0" marL="0" rtl="0" algn="l">
              <a:spcBef>
                <a:spcPts val="0"/>
              </a:spcBef>
              <a:spcAft>
                <a:spcPts val="0"/>
              </a:spcAft>
              <a:buNone/>
            </a:pPr>
            <a:r>
              <a:rPr b="1" lang="en"/>
              <a:t>Node Costs</a:t>
            </a:r>
            <a:endParaRPr b="1"/>
          </a:p>
          <a:p>
            <a:pPr indent="0" lvl="0" marL="0" rtl="0" algn="l">
              <a:spcBef>
                <a:spcPts val="0"/>
              </a:spcBef>
              <a:spcAft>
                <a:spcPts val="0"/>
              </a:spcAft>
              <a:buNone/>
            </a:pPr>
            <a:r>
              <a:rPr lang="en"/>
              <a:t>$16.42 per month </a:t>
            </a:r>
            <a:r>
              <a:rPr lang="en" sz="1000"/>
              <a:t>($0.0475/hour for 1 vCPU, 3.75 GB memory)</a:t>
            </a:r>
            <a:endParaRPr sz="1000"/>
          </a:p>
          <a:p>
            <a:pPr indent="0" lvl="0" marL="0" rtl="0" algn="l">
              <a:spcBef>
                <a:spcPts val="0"/>
              </a:spcBef>
              <a:spcAft>
                <a:spcPts val="0"/>
              </a:spcAft>
              <a:buNone/>
            </a:pPr>
            <a:r>
              <a:rPr b="1" lang="en"/>
              <a:t>Network Egress Costs</a:t>
            </a:r>
            <a:endParaRPr b="1"/>
          </a:p>
          <a:p>
            <a:pPr indent="0" lvl="0" marL="0" rtl="0" algn="l">
              <a:spcBef>
                <a:spcPts val="0"/>
              </a:spcBef>
              <a:spcAft>
                <a:spcPts val="0"/>
              </a:spcAft>
              <a:buNone/>
            </a:pPr>
            <a:r>
              <a:rPr lang="en"/>
              <a:t>$0.034 per month </a:t>
            </a:r>
            <a:r>
              <a:rPr lang="en" sz="1000"/>
              <a:t>($0.12/GB - first GB is free)</a:t>
            </a:r>
            <a:endParaRPr sz="1000"/>
          </a:p>
          <a:p>
            <a:pPr indent="0" lvl="0" marL="0" rtl="0" algn="l">
              <a:spcBef>
                <a:spcPts val="0"/>
              </a:spcBef>
              <a:spcAft>
                <a:spcPts val="0"/>
              </a:spcAft>
              <a:buNone/>
            </a:pPr>
            <a:r>
              <a:t/>
            </a:r>
            <a:endParaRPr sz="1000"/>
          </a:p>
          <a:p>
            <a:pPr indent="0" lvl="0" marL="0" rtl="0" algn="ctr">
              <a:spcBef>
                <a:spcPts val="0"/>
              </a:spcBef>
              <a:spcAft>
                <a:spcPts val="0"/>
              </a:spcAft>
              <a:buNone/>
            </a:pPr>
            <a:r>
              <a:rPr b="1" lang="en"/>
              <a:t>Total Estimated Monthly Cost: </a:t>
            </a:r>
            <a:endParaRPr b="1"/>
          </a:p>
          <a:p>
            <a:pPr indent="0" lvl="0" marL="0" rtl="0" algn="ctr">
              <a:spcBef>
                <a:spcPts val="0"/>
              </a:spcBef>
              <a:spcAft>
                <a:spcPts val="0"/>
              </a:spcAft>
              <a:buNone/>
            </a:pPr>
            <a:r>
              <a:rPr b="1" lang="en" sz="2700"/>
              <a:t>$16.48</a:t>
            </a:r>
            <a:endParaRPr b="1" sz="2700"/>
          </a:p>
          <a:p>
            <a:pPr indent="0" lvl="0" marL="0" rtl="0" algn="l">
              <a:spcBef>
                <a:spcPts val="0"/>
              </a:spcBef>
              <a:spcAft>
                <a:spcPts val="0"/>
              </a:spcAft>
              <a:buNone/>
            </a:pPr>
            <a:r>
              <a:t/>
            </a:r>
            <a:endParaRPr/>
          </a:p>
        </p:txBody>
      </p:sp>
      <p:sp>
        <p:nvSpPr>
          <p:cNvPr id="873" name="Google Shape;873;p42"/>
          <p:cNvSpPr txBox="1"/>
          <p:nvPr>
            <p:ph idx="4294967295" type="body"/>
          </p:nvPr>
        </p:nvSpPr>
        <p:spPr>
          <a:xfrm>
            <a:off x="720000" y="1066000"/>
            <a:ext cx="3780900" cy="33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t>Data Volume and Variety</a:t>
            </a:r>
            <a:endParaRPr b="1" sz="1500" u="sng"/>
          </a:p>
          <a:p>
            <a:pPr indent="0" lvl="0" marL="0" rtl="0" algn="l">
              <a:spcBef>
                <a:spcPts val="0"/>
              </a:spcBef>
              <a:spcAft>
                <a:spcPts val="0"/>
              </a:spcAft>
              <a:buNone/>
            </a:pPr>
            <a:r>
              <a:rPr b="1" lang="en"/>
              <a:t>Data Volume</a:t>
            </a:r>
            <a:endParaRPr b="1"/>
          </a:p>
          <a:p>
            <a:pPr indent="0" lvl="0" marL="0" rtl="0" algn="ctr">
              <a:spcBef>
                <a:spcPts val="0"/>
              </a:spcBef>
              <a:spcAft>
                <a:spcPts val="0"/>
              </a:spcAft>
              <a:buNone/>
            </a:pPr>
            <a:r>
              <a:rPr b="1" lang="en" sz="2900"/>
              <a:t>1.28GB</a:t>
            </a:r>
            <a:r>
              <a:rPr lang="en" sz="1900"/>
              <a:t> </a:t>
            </a:r>
            <a:endParaRPr sz="1900"/>
          </a:p>
          <a:p>
            <a:pPr indent="0" lvl="0" marL="0" rtl="0" algn="l">
              <a:spcBef>
                <a:spcPts val="0"/>
              </a:spcBef>
              <a:spcAft>
                <a:spcPts val="0"/>
              </a:spcAft>
              <a:buNone/>
            </a:pPr>
            <a:r>
              <a:rPr lang="en"/>
              <a:t>(Top 50 companies from </a:t>
            </a:r>
            <a:r>
              <a:rPr lang="en"/>
              <a:t>S&amp;P 500</a:t>
            </a:r>
            <a:r>
              <a:rPr lang="en"/>
              <a:t> with descending order in market cap)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Data Variety</a:t>
            </a:r>
            <a:endParaRPr b="1"/>
          </a:p>
          <a:p>
            <a:pPr indent="0" lvl="0" marL="0" rtl="0" algn="l">
              <a:spcBef>
                <a:spcPts val="0"/>
              </a:spcBef>
              <a:spcAft>
                <a:spcPts val="0"/>
              </a:spcAft>
              <a:buNone/>
            </a:pPr>
            <a:r>
              <a:rPr lang="en"/>
              <a:t>Text-based articles including ‘Title’, ‘Summary’, ‘ Time published’, ‘Authors’, ‘Source’, ‘Source domain’, ‘Category within source’</a:t>
            </a:r>
            <a:endParaRPr/>
          </a:p>
          <a:p>
            <a:pPr indent="0" lvl="0" marL="0" rtl="0" algn="l">
              <a:spcBef>
                <a:spcPts val="0"/>
              </a:spcBef>
              <a:spcAft>
                <a:spcPts val="0"/>
              </a:spcAft>
              <a:buNone/>
            </a:pPr>
            <a:r>
              <a:rPr lang="en"/>
              <a:t>Images include ‘Banner image URL’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74" name="Google Shape;874;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00"/>
                </a:solidFill>
                <a:latin typeface="Barlow"/>
                <a:ea typeface="Barlow"/>
                <a:cs typeface="Barlow"/>
                <a:sym typeface="Barlow"/>
              </a:rPr>
              <a:t>  Preliminary Cost Analysis</a:t>
            </a:r>
            <a:endParaRPr b="1" sz="2800">
              <a:solidFill>
                <a:srgbClr val="000000"/>
              </a:solidFill>
              <a:latin typeface="Barlow"/>
              <a:ea typeface="Barlow"/>
              <a:cs typeface="Barlow"/>
              <a:sym typeface="Barlow"/>
            </a:endParaRPr>
          </a:p>
          <a:p>
            <a:pPr indent="0" lvl="0" marL="0" rtl="0" algn="ctr">
              <a:spcBef>
                <a:spcPts val="0"/>
              </a:spcBef>
              <a:spcAft>
                <a:spcPts val="0"/>
              </a:spcAft>
              <a:buNone/>
            </a:pPr>
            <a:r>
              <a:t/>
            </a:r>
            <a:endParaRPr b="1" sz="2800">
              <a:solidFill>
                <a:srgbClr val="000000"/>
              </a:solidFill>
              <a:latin typeface="Barlow"/>
              <a:ea typeface="Barlow"/>
              <a:cs typeface="Barlow"/>
              <a:sym typeface="Barlow"/>
            </a:endParaRPr>
          </a:p>
        </p:txBody>
      </p:sp>
      <p:pic>
        <p:nvPicPr>
          <p:cNvPr id="875" name="Google Shape;875;p42"/>
          <p:cNvPicPr preferRelativeResize="0"/>
          <p:nvPr/>
        </p:nvPicPr>
        <p:blipFill>
          <a:blip r:embed="rId3">
            <a:alphaModFix/>
          </a:blip>
          <a:stretch>
            <a:fillRect/>
          </a:stretch>
        </p:blipFill>
        <p:spPr>
          <a:xfrm>
            <a:off x="5793625" y="1627175"/>
            <a:ext cx="944575" cy="94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