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3.4 安装、设计、开发中遇到的主要问题及解决方法汇总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  <a:p>
            <a:r>
              <a:t>3.5 软件概要设计</a:t>
            </a:r>
          </a:p>
          <a:p>
            <a:r>
              <a:t>3.5.1 系统架构图</a:t>
            </a:r>
          </a:p>
          <a:p>
            <a:r>
              <a:t>3.5.2 基础设施图</a:t>
            </a:r>
          </a:p>
          <a:p>
            <a:r>
              <a:t>3.5.3 如果使用人工智能类模型设计方法/区块链技术应用，请说明</a:t>
            </a:r>
          </a:p>
          <a:p>
            <a:r>
              <a:t>3.5.4 数据库设计</a:t>
            </a:r>
          </a:p>
          <a:p>
            <a:r>
              <a:t>3.5.5 接口设计</a:t>
            </a:r>
          </a:p>
          <a:p>
            <a:r>
              <a:t>3.5.6 前端设计</a:t>
            </a:r>
          </a:p>
          <a:p>
            <a:r>
              <a:t>3.6 软件质量工具使用</a:t>
            </a:r>
          </a:p>
          <a:p>
            <a:r>
              <a:t>3.7 代码统计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/>
              <a:t>图片来源</a:t>
            </a:r>
            <a:r>
              <a:rPr lang="en-US" altLang="zh-CN" sz="1200"/>
              <a:t>Freepik.com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7DB5E-3956-4803-95FF-1622C4B83F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 flipH="1"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如有异常请联系客服（微信：sootar_ 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A0E2-3A8F-431F-8967-303066439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AD63-848A-4AFA-B562-BB1AFF66E7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DA0E2-3A8F-431F-8967-303066439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AD63-848A-4AFA-B562-BB1AFF66E7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09DA0E2-3A8F-431F-8967-3030664399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FB02AD63-848A-4AFA-B562-BB1AFF66E7C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8FD0B7A-F5DD-4F40-B4CB-3B2C354B893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93AE1883-0942-4AA3-9DB2-9C7C3A0314B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1008063" y="566738"/>
            <a:ext cx="10175875" cy="5724525"/>
            <a:chOff x="1008063" y="566738"/>
            <a:chExt cx="10175875" cy="5724525"/>
          </a:xfrm>
        </p:grpSpPr>
        <p:sp>
          <p:nvSpPr>
            <p:cNvPr id="108" name="Freeform 307"/>
            <p:cNvSpPr>
              <a:spLocks noEditPoints="1"/>
            </p:cNvSpPr>
            <p:nvPr/>
          </p:nvSpPr>
          <p:spPr>
            <a:xfrm>
              <a:off x="1576388" y="2425700"/>
              <a:ext cx="9039225" cy="220663"/>
            </a:xfrm>
            <a:custGeom>
              <a:avLst/>
              <a:gdLst>
                <a:gd name="T0" fmla="*/ 1000 w 2133"/>
                <a:gd name="T1" fmla="*/ 0 h 52"/>
                <a:gd name="T2" fmla="*/ 788 w 2133"/>
                <a:gd name="T3" fmla="*/ 0 h 52"/>
                <a:gd name="T4" fmla="*/ 788 w 2133"/>
                <a:gd name="T5" fmla="*/ 0 h 52"/>
                <a:gd name="T6" fmla="*/ 788 w 2133"/>
                <a:gd name="T7" fmla="*/ 0 h 52"/>
                <a:gd name="T8" fmla="*/ 687 w 2133"/>
                <a:gd name="T9" fmla="*/ 0 h 52"/>
                <a:gd name="T10" fmla="*/ 687 w 2133"/>
                <a:gd name="T11" fmla="*/ 0 h 52"/>
                <a:gd name="T12" fmla="*/ 687 w 2133"/>
                <a:gd name="T13" fmla="*/ 0 h 52"/>
                <a:gd name="T14" fmla="*/ 587 w 2133"/>
                <a:gd name="T15" fmla="*/ 0 h 52"/>
                <a:gd name="T16" fmla="*/ 586 w 2133"/>
                <a:gd name="T17" fmla="*/ 0 h 52"/>
                <a:gd name="T18" fmla="*/ 586 w 2133"/>
                <a:gd name="T19" fmla="*/ 0 h 52"/>
                <a:gd name="T20" fmla="*/ 301 w 2133"/>
                <a:gd name="T21" fmla="*/ 0 h 52"/>
                <a:gd name="T22" fmla="*/ 301 w 2133"/>
                <a:gd name="T23" fmla="*/ 0 h 52"/>
                <a:gd name="T24" fmla="*/ 220 w 2133"/>
                <a:gd name="T25" fmla="*/ 0 h 52"/>
                <a:gd name="T26" fmla="*/ 220 w 2133"/>
                <a:gd name="T27" fmla="*/ 0 h 52"/>
                <a:gd name="T28" fmla="*/ 0 w 2133"/>
                <a:gd name="T29" fmla="*/ 0 h 52"/>
                <a:gd name="T30" fmla="*/ 0 w 2133"/>
                <a:gd name="T31" fmla="*/ 52 h 52"/>
                <a:gd name="T32" fmla="*/ 1000 w 2133"/>
                <a:gd name="T33" fmla="*/ 52 h 52"/>
                <a:gd name="T34" fmla="*/ 1000 w 2133"/>
                <a:gd name="T35" fmla="*/ 0 h 52"/>
                <a:gd name="T36" fmla="*/ 2133 w 2133"/>
                <a:gd name="T37" fmla="*/ 0 h 52"/>
                <a:gd name="T38" fmla="*/ 1134 w 2133"/>
                <a:gd name="T39" fmla="*/ 0 h 52"/>
                <a:gd name="T40" fmla="*/ 1134 w 2133"/>
                <a:gd name="T41" fmla="*/ 52 h 52"/>
                <a:gd name="T42" fmla="*/ 2133 w 2133"/>
                <a:gd name="T43" fmla="*/ 52 h 52"/>
                <a:gd name="T44" fmla="*/ 2133 w 213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3" h="52">
                  <a:moveTo>
                    <a:pt x="1000" y="0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0" y="52"/>
                    <a:pt x="1000" y="52"/>
                    <a:pt x="1000" y="5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2133" y="0"/>
                  </a:moveTo>
                  <a:cubicBezTo>
                    <a:pt x="1134" y="0"/>
                    <a:pt x="1134" y="0"/>
                    <a:pt x="1134" y="0"/>
                  </a:cubicBezTo>
                  <a:cubicBezTo>
                    <a:pt x="1134" y="52"/>
                    <a:pt x="1134" y="52"/>
                    <a:pt x="1134" y="52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33" y="0"/>
                    <a:pt x="2133" y="0"/>
                    <a:pt x="2133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9" name="Freeform 308"/>
            <p:cNvSpPr>
              <a:spLocks noEditPoints="1"/>
            </p:cNvSpPr>
            <p:nvPr/>
          </p:nvSpPr>
          <p:spPr>
            <a:xfrm>
              <a:off x="1576388" y="2374900"/>
              <a:ext cx="9039225" cy="322263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214 w 2133"/>
                <a:gd name="T5" fmla="*/ 0 h 76"/>
                <a:gd name="T6" fmla="*/ 0 w 2133"/>
                <a:gd name="T7" fmla="*/ 12 h 76"/>
                <a:gd name="T8" fmla="*/ 216 w 2133"/>
                <a:gd name="T9" fmla="*/ 10 h 76"/>
                <a:gd name="T10" fmla="*/ 214 w 2133"/>
                <a:gd name="T11" fmla="*/ 0 h 76"/>
                <a:gd name="T12" fmla="*/ 307 w 2133"/>
                <a:gd name="T13" fmla="*/ 0 h 76"/>
                <a:gd name="T14" fmla="*/ 307 w 2133"/>
                <a:gd name="T15" fmla="*/ 6 h 76"/>
                <a:gd name="T16" fmla="*/ 301 w 2133"/>
                <a:gd name="T17" fmla="*/ 12 h 76"/>
                <a:gd name="T18" fmla="*/ 582 w 2133"/>
                <a:gd name="T19" fmla="*/ 10 h 76"/>
                <a:gd name="T20" fmla="*/ 673 w 2133"/>
                <a:gd name="T21" fmla="*/ 0 h 76"/>
                <a:gd name="T22" fmla="*/ 591 w 2133"/>
                <a:gd name="T23" fmla="*/ 10 h 76"/>
                <a:gd name="T24" fmla="*/ 687 w 2133"/>
                <a:gd name="T25" fmla="*/ 12 h 76"/>
                <a:gd name="T26" fmla="*/ 673 w 2133"/>
                <a:gd name="T27" fmla="*/ 0 h 76"/>
                <a:gd name="T28" fmla="*/ 702 w 2133"/>
                <a:gd name="T29" fmla="*/ 0 h 76"/>
                <a:gd name="T30" fmla="*/ 687 w 2133"/>
                <a:gd name="T31" fmla="*/ 12 h 76"/>
                <a:gd name="T32" fmla="*/ 784 w 2133"/>
                <a:gd name="T33" fmla="*/ 10 h 76"/>
                <a:gd name="T34" fmla="*/ 1000 w 2133"/>
                <a:gd name="T35" fmla="*/ 0 h 76"/>
                <a:gd name="T36" fmla="*/ 792 w 2133"/>
                <a:gd name="T37" fmla="*/ 10 h 76"/>
                <a:gd name="T38" fmla="*/ 1000 w 2133"/>
                <a:gd name="T39" fmla="*/ 12 h 76"/>
                <a:gd name="T40" fmla="*/ 1856 w 2133"/>
                <a:gd name="T41" fmla="*/ 0 h 76"/>
                <a:gd name="T42" fmla="*/ 1785 w 2133"/>
                <a:gd name="T43" fmla="*/ 2 h 76"/>
                <a:gd name="T44" fmla="*/ 1783 w 2133"/>
                <a:gd name="T45" fmla="*/ 7 h 76"/>
                <a:gd name="T46" fmla="*/ 1744 w 2133"/>
                <a:gd name="T47" fmla="*/ 8 h 76"/>
                <a:gd name="T48" fmla="*/ 1439 w 2133"/>
                <a:gd name="T49" fmla="*/ 7 h 76"/>
                <a:gd name="T50" fmla="*/ 1432 w 2133"/>
                <a:gd name="T51" fmla="*/ 7 h 76"/>
                <a:gd name="T52" fmla="*/ 1134 w 2133"/>
                <a:gd name="T53" fmla="*/ 12 h 76"/>
                <a:gd name="T54" fmla="*/ 2133 w 2133"/>
                <a:gd name="T55" fmla="*/ 64 h 76"/>
                <a:gd name="T56" fmla="*/ 1134 w 2133"/>
                <a:gd name="T57" fmla="*/ 76 h 76"/>
                <a:gd name="T58" fmla="*/ 2133 w 2133"/>
                <a:gd name="T59" fmla="*/ 8 h 76"/>
                <a:gd name="T60" fmla="*/ 2070 w 2133"/>
                <a:gd name="T61" fmla="*/ 8 h 76"/>
                <a:gd name="T62" fmla="*/ 2000 w 2133"/>
                <a:gd name="T63" fmla="*/ 8 h 76"/>
                <a:gd name="T64" fmla="*/ 1931 w 2133"/>
                <a:gd name="T65" fmla="*/ 8 h 76"/>
                <a:gd name="T66" fmla="*/ 1858 w 2133"/>
                <a:gd name="T67" fmla="*/ 7 h 76"/>
                <a:gd name="T68" fmla="*/ 1856 w 2133"/>
                <a:gd name="T6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9"/>
                    <a:pt x="214" y="7"/>
                    <a:pt x="214" y="6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572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7"/>
                    <a:pt x="306" y="9"/>
                    <a:pt x="305" y="10"/>
                  </a:cubicBezTo>
                  <a:cubicBezTo>
                    <a:pt x="304" y="11"/>
                    <a:pt x="302" y="12"/>
                    <a:pt x="301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5" y="12"/>
                    <a:pt x="583" y="11"/>
                    <a:pt x="582" y="10"/>
                  </a:cubicBezTo>
                  <a:cubicBezTo>
                    <a:pt x="572" y="0"/>
                    <a:pt x="572" y="0"/>
                    <a:pt x="572" y="0"/>
                  </a:cubicBezTo>
                  <a:moveTo>
                    <a:pt x="673" y="0"/>
                  </a:moveTo>
                  <a:cubicBezTo>
                    <a:pt x="601" y="0"/>
                    <a:pt x="601" y="0"/>
                    <a:pt x="601" y="0"/>
                  </a:cubicBezTo>
                  <a:cubicBezTo>
                    <a:pt x="591" y="10"/>
                    <a:pt x="591" y="10"/>
                    <a:pt x="591" y="10"/>
                  </a:cubicBezTo>
                  <a:cubicBezTo>
                    <a:pt x="590" y="11"/>
                    <a:pt x="588" y="12"/>
                    <a:pt x="587" y="12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2"/>
                    <a:pt x="684" y="11"/>
                    <a:pt x="683" y="10"/>
                  </a:cubicBezTo>
                  <a:cubicBezTo>
                    <a:pt x="673" y="0"/>
                    <a:pt x="673" y="0"/>
                    <a:pt x="673" y="0"/>
                  </a:cubicBezTo>
                  <a:moveTo>
                    <a:pt x="774" y="0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691" y="10"/>
                    <a:pt x="691" y="10"/>
                    <a:pt x="691" y="10"/>
                  </a:cubicBezTo>
                  <a:cubicBezTo>
                    <a:pt x="690" y="11"/>
                    <a:pt x="689" y="12"/>
                    <a:pt x="687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12"/>
                    <a:pt x="785" y="11"/>
                    <a:pt x="784" y="10"/>
                  </a:cubicBezTo>
                  <a:cubicBezTo>
                    <a:pt x="774" y="0"/>
                    <a:pt x="774" y="0"/>
                    <a:pt x="774" y="0"/>
                  </a:cubicBezTo>
                  <a:moveTo>
                    <a:pt x="1000" y="0"/>
                  </a:moveTo>
                  <a:cubicBezTo>
                    <a:pt x="803" y="0"/>
                    <a:pt x="803" y="0"/>
                    <a:pt x="803" y="0"/>
                  </a:cubicBezTo>
                  <a:cubicBezTo>
                    <a:pt x="792" y="10"/>
                    <a:pt x="792" y="10"/>
                    <a:pt x="792" y="10"/>
                  </a:cubicBezTo>
                  <a:cubicBezTo>
                    <a:pt x="791" y="11"/>
                    <a:pt x="790" y="12"/>
                    <a:pt x="788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856" y="0"/>
                  </a:moveTo>
                  <a:cubicBezTo>
                    <a:pt x="1785" y="0"/>
                    <a:pt x="1785" y="0"/>
                    <a:pt x="1785" y="0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4"/>
                    <a:pt x="1784" y="6"/>
                    <a:pt x="1783" y="7"/>
                  </a:cubicBezTo>
                  <a:cubicBezTo>
                    <a:pt x="1782" y="8"/>
                    <a:pt x="1780" y="8"/>
                    <a:pt x="1779" y="8"/>
                  </a:cubicBezTo>
                  <a:cubicBezTo>
                    <a:pt x="1744" y="8"/>
                    <a:pt x="1744" y="8"/>
                    <a:pt x="1744" y="8"/>
                  </a:cubicBezTo>
                  <a:cubicBezTo>
                    <a:pt x="1743" y="8"/>
                    <a:pt x="1741" y="8"/>
                    <a:pt x="1740" y="7"/>
                  </a:cubicBezTo>
                  <a:cubicBezTo>
                    <a:pt x="1439" y="7"/>
                    <a:pt x="1439" y="7"/>
                    <a:pt x="1439" y="7"/>
                  </a:cubicBezTo>
                  <a:cubicBezTo>
                    <a:pt x="1438" y="7"/>
                    <a:pt x="1437" y="6"/>
                    <a:pt x="1436" y="6"/>
                  </a:cubicBezTo>
                  <a:cubicBezTo>
                    <a:pt x="1435" y="6"/>
                    <a:pt x="1433" y="7"/>
                    <a:pt x="1432" y="7"/>
                  </a:cubicBezTo>
                  <a:cubicBezTo>
                    <a:pt x="1134" y="7"/>
                    <a:pt x="1134" y="7"/>
                    <a:pt x="1134" y="7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8"/>
                    <a:pt x="2133" y="8"/>
                    <a:pt x="2133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862" y="8"/>
                    <a:pt x="1862" y="8"/>
                    <a:pt x="1862" y="8"/>
                  </a:cubicBezTo>
                  <a:cubicBezTo>
                    <a:pt x="1860" y="8"/>
                    <a:pt x="1859" y="8"/>
                    <a:pt x="1858" y="7"/>
                  </a:cubicBezTo>
                  <a:cubicBezTo>
                    <a:pt x="1856" y="6"/>
                    <a:pt x="1856" y="4"/>
                    <a:pt x="1856" y="2"/>
                  </a:cubicBezTo>
                  <a:cubicBezTo>
                    <a:pt x="1856" y="0"/>
                    <a:pt x="1856" y="0"/>
                    <a:pt x="185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0" name="Freeform 309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close/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1" name="Freeform 310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2" name="Freeform 311"/>
            <p:cNvSpPr>
              <a:spLocks noEditPoints="1"/>
            </p:cNvSpPr>
            <p:nvPr/>
          </p:nvSpPr>
          <p:spPr>
            <a:xfrm>
              <a:off x="1576388" y="4491038"/>
              <a:ext cx="9039225" cy="323850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1000 w 2133"/>
                <a:gd name="T5" fmla="*/ 0 h 76"/>
                <a:gd name="T6" fmla="*/ 806 w 2133"/>
                <a:gd name="T7" fmla="*/ 6 h 76"/>
                <a:gd name="T8" fmla="*/ 800 w 2133"/>
                <a:gd name="T9" fmla="*/ 12 h 76"/>
                <a:gd name="T10" fmla="*/ 525 w 2133"/>
                <a:gd name="T11" fmla="*/ 10 h 76"/>
                <a:gd name="T12" fmla="*/ 523 w 2133"/>
                <a:gd name="T13" fmla="*/ 0 h 76"/>
                <a:gd name="T14" fmla="*/ 367 w 2133"/>
                <a:gd name="T15" fmla="*/ 6 h 76"/>
                <a:gd name="T16" fmla="*/ 361 w 2133"/>
                <a:gd name="T17" fmla="*/ 12 h 76"/>
                <a:gd name="T18" fmla="*/ 260 w 2133"/>
                <a:gd name="T19" fmla="*/ 12 h 76"/>
                <a:gd name="T20" fmla="*/ 160 w 2133"/>
                <a:gd name="T21" fmla="*/ 12 h 76"/>
                <a:gd name="T22" fmla="*/ 55 w 2133"/>
                <a:gd name="T23" fmla="*/ 10 h 76"/>
                <a:gd name="T24" fmla="*/ 53 w 2133"/>
                <a:gd name="T25" fmla="*/ 0 h 76"/>
                <a:gd name="T26" fmla="*/ 0 w 2133"/>
                <a:gd name="T27" fmla="*/ 12 h 76"/>
                <a:gd name="T28" fmla="*/ 1000 w 2133"/>
                <a:gd name="T29" fmla="*/ 0 h 76"/>
                <a:gd name="T30" fmla="*/ 1549 w 2133"/>
                <a:gd name="T31" fmla="*/ 0 h 76"/>
                <a:gd name="T32" fmla="*/ 1549 w 2133"/>
                <a:gd name="T33" fmla="*/ 6 h 76"/>
                <a:gd name="T34" fmla="*/ 1543 w 2133"/>
                <a:gd name="T35" fmla="*/ 12 h 76"/>
                <a:gd name="T36" fmla="*/ 1474 w 2133"/>
                <a:gd name="T37" fmla="*/ 12 h 76"/>
                <a:gd name="T38" fmla="*/ 1405 w 2133"/>
                <a:gd name="T39" fmla="*/ 12 h 76"/>
                <a:gd name="T40" fmla="*/ 1336 w 2133"/>
                <a:gd name="T41" fmla="*/ 12 h 76"/>
                <a:gd name="T42" fmla="*/ 1266 w 2133"/>
                <a:gd name="T43" fmla="*/ 12 h 76"/>
                <a:gd name="T44" fmla="*/ 1197 w 2133"/>
                <a:gd name="T45" fmla="*/ 12 h 76"/>
                <a:gd name="T46" fmla="*/ 2133 w 2133"/>
                <a:gd name="T47" fmla="*/ 12 h 76"/>
                <a:gd name="T48" fmla="*/ 1134 w 2133"/>
                <a:gd name="T49" fmla="*/ 64 h 76"/>
                <a:gd name="T50" fmla="*/ 2133 w 2133"/>
                <a:gd name="T51" fmla="*/ 76 h 76"/>
                <a:gd name="T52" fmla="*/ 2070 w 2133"/>
                <a:gd name="T53" fmla="*/ 12 h 76"/>
                <a:gd name="T54" fmla="*/ 2000 w 2133"/>
                <a:gd name="T55" fmla="*/ 12 h 76"/>
                <a:gd name="T56" fmla="*/ 1931 w 2133"/>
                <a:gd name="T57" fmla="*/ 12 h 76"/>
                <a:gd name="T58" fmla="*/ 1862 w 2133"/>
                <a:gd name="T59" fmla="*/ 12 h 76"/>
                <a:gd name="T60" fmla="*/ 1793 w 2133"/>
                <a:gd name="T61" fmla="*/ 12 h 76"/>
                <a:gd name="T62" fmla="*/ 1744 w 2133"/>
                <a:gd name="T63" fmla="*/ 12 h 76"/>
                <a:gd name="T64" fmla="*/ 1738 w 2133"/>
                <a:gd name="T65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100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806" y="6"/>
                    <a:pt x="806" y="6"/>
                    <a:pt x="806" y="6"/>
                  </a:cubicBezTo>
                  <a:cubicBezTo>
                    <a:pt x="806" y="8"/>
                    <a:pt x="806" y="9"/>
                    <a:pt x="804" y="10"/>
                  </a:cubicBezTo>
                  <a:cubicBezTo>
                    <a:pt x="803" y="12"/>
                    <a:pt x="802" y="12"/>
                    <a:pt x="800" y="12"/>
                  </a:cubicBezTo>
                  <a:cubicBezTo>
                    <a:pt x="529" y="12"/>
                    <a:pt x="529" y="12"/>
                    <a:pt x="529" y="12"/>
                  </a:cubicBezTo>
                  <a:cubicBezTo>
                    <a:pt x="528" y="12"/>
                    <a:pt x="526" y="12"/>
                    <a:pt x="525" y="10"/>
                  </a:cubicBezTo>
                  <a:cubicBezTo>
                    <a:pt x="524" y="9"/>
                    <a:pt x="523" y="8"/>
                    <a:pt x="523" y="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7" y="8"/>
                    <a:pt x="366" y="9"/>
                    <a:pt x="365" y="10"/>
                  </a:cubicBezTo>
                  <a:cubicBezTo>
                    <a:pt x="364" y="12"/>
                    <a:pt x="362" y="12"/>
                    <a:pt x="361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2"/>
                    <a:pt x="56" y="12"/>
                    <a:pt x="55" y="10"/>
                  </a:cubicBezTo>
                  <a:cubicBezTo>
                    <a:pt x="54" y="9"/>
                    <a:pt x="53" y="8"/>
                    <a:pt x="53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738" y="0"/>
                  </a:moveTo>
                  <a:cubicBezTo>
                    <a:pt x="1549" y="0"/>
                    <a:pt x="1549" y="0"/>
                    <a:pt x="1549" y="0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8"/>
                    <a:pt x="1549" y="9"/>
                    <a:pt x="1548" y="10"/>
                  </a:cubicBezTo>
                  <a:cubicBezTo>
                    <a:pt x="1546" y="12"/>
                    <a:pt x="1545" y="12"/>
                    <a:pt x="1543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44" y="12"/>
                    <a:pt x="1744" y="12"/>
                    <a:pt x="1744" y="12"/>
                  </a:cubicBezTo>
                  <a:cubicBezTo>
                    <a:pt x="1742" y="12"/>
                    <a:pt x="1741" y="12"/>
                    <a:pt x="1740" y="10"/>
                  </a:cubicBezTo>
                  <a:cubicBezTo>
                    <a:pt x="1739" y="9"/>
                    <a:pt x="1738" y="8"/>
                    <a:pt x="1738" y="6"/>
                  </a:cubicBezTo>
                  <a:cubicBezTo>
                    <a:pt x="1738" y="0"/>
                    <a:pt x="1738" y="0"/>
                    <a:pt x="173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3" name="Freeform 312"/>
            <p:cNvSpPr>
              <a:spLocks noEditPoints="1"/>
            </p:cNvSpPr>
            <p:nvPr/>
          </p:nvSpPr>
          <p:spPr>
            <a:xfrm>
              <a:off x="1058863" y="617538"/>
              <a:ext cx="465138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4" name="Freeform 313"/>
            <p:cNvSpPr>
              <a:spLocks noEditPoints="1"/>
            </p:cNvSpPr>
            <p:nvPr/>
          </p:nvSpPr>
          <p:spPr>
            <a:xfrm>
              <a:off x="100806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67 w 134"/>
                <a:gd name="T7" fmla="*/ 0 h 1349"/>
                <a:gd name="T8" fmla="*/ 6 w 134"/>
                <a:gd name="T9" fmla="*/ 0 h 1349"/>
                <a:gd name="T10" fmla="*/ 2 w 134"/>
                <a:gd name="T11" fmla="*/ 2 h 1349"/>
                <a:gd name="T12" fmla="*/ 0 w 134"/>
                <a:gd name="T13" fmla="*/ 6 h 1349"/>
                <a:gd name="T14" fmla="*/ 0 w 134"/>
                <a:gd name="T15" fmla="*/ 1343 h 1349"/>
                <a:gd name="T16" fmla="*/ 2 w 134"/>
                <a:gd name="T17" fmla="*/ 1347 h 1349"/>
                <a:gd name="T18" fmla="*/ 6 w 134"/>
                <a:gd name="T19" fmla="*/ 1349 h 1349"/>
                <a:gd name="T20" fmla="*/ 67 w 134"/>
                <a:gd name="T21" fmla="*/ 1349 h 1349"/>
                <a:gd name="T22" fmla="*/ 61 w 134"/>
                <a:gd name="T23" fmla="*/ 1343 h 1349"/>
                <a:gd name="T24" fmla="*/ 61 w 134"/>
                <a:gd name="T25" fmla="*/ 1337 h 1349"/>
                <a:gd name="T26" fmla="*/ 12 w 134"/>
                <a:gd name="T27" fmla="*/ 1337 h 1349"/>
                <a:gd name="T28" fmla="*/ 12 w 134"/>
                <a:gd name="T29" fmla="*/ 12 h 1349"/>
                <a:gd name="T30" fmla="*/ 61 w 134"/>
                <a:gd name="T31" fmla="*/ 12 h 1349"/>
                <a:gd name="T32" fmla="*/ 61 w 134"/>
                <a:gd name="T33" fmla="*/ 6 h 1349"/>
                <a:gd name="T34" fmla="*/ 67 w 134"/>
                <a:gd name="T35" fmla="*/ 0 h 1349"/>
                <a:gd name="T36" fmla="*/ 128 w 134"/>
                <a:gd name="T37" fmla="*/ 0 h 1349"/>
                <a:gd name="T38" fmla="*/ 67 w 134"/>
                <a:gd name="T39" fmla="*/ 0 h 1349"/>
                <a:gd name="T40" fmla="*/ 73 w 134"/>
                <a:gd name="T41" fmla="*/ 6 h 1349"/>
                <a:gd name="T42" fmla="*/ 73 w 134"/>
                <a:gd name="T43" fmla="*/ 12 h 1349"/>
                <a:gd name="T44" fmla="*/ 122 w 134"/>
                <a:gd name="T45" fmla="*/ 12 h 1349"/>
                <a:gd name="T46" fmla="*/ 122 w 134"/>
                <a:gd name="T47" fmla="*/ 1337 h 1349"/>
                <a:gd name="T48" fmla="*/ 73 w 134"/>
                <a:gd name="T49" fmla="*/ 1337 h 1349"/>
                <a:gd name="T50" fmla="*/ 73 w 134"/>
                <a:gd name="T51" fmla="*/ 1343 h 1349"/>
                <a:gd name="T52" fmla="*/ 67 w 134"/>
                <a:gd name="T53" fmla="*/ 1349 h 1349"/>
                <a:gd name="T54" fmla="*/ 128 w 134"/>
                <a:gd name="T55" fmla="*/ 1349 h 1349"/>
                <a:gd name="T56" fmla="*/ 133 w 134"/>
                <a:gd name="T57" fmla="*/ 1347 h 1349"/>
                <a:gd name="T58" fmla="*/ 134 w 134"/>
                <a:gd name="T59" fmla="*/ 1343 h 1349"/>
                <a:gd name="T60" fmla="*/ 128 w 134"/>
                <a:gd name="T61" fmla="*/ 1343 h 1349"/>
                <a:gd name="T62" fmla="*/ 128 w 134"/>
                <a:gd name="T63" fmla="*/ 1337 h 1349"/>
                <a:gd name="T64" fmla="*/ 128 w 134"/>
                <a:gd name="T65" fmla="*/ 1343 h 1349"/>
                <a:gd name="T66" fmla="*/ 134 w 134"/>
                <a:gd name="T67" fmla="*/ 1343 h 1349"/>
                <a:gd name="T68" fmla="*/ 134 w 134"/>
                <a:gd name="T69" fmla="*/ 1343 h 1349"/>
                <a:gd name="T70" fmla="*/ 134 w 134"/>
                <a:gd name="T71" fmla="*/ 1343 h 1349"/>
                <a:gd name="T72" fmla="*/ 134 w 134"/>
                <a:gd name="T73" fmla="*/ 1001 h 1349"/>
                <a:gd name="T74" fmla="*/ 134 w 134"/>
                <a:gd name="T75" fmla="*/ 989 h 1349"/>
                <a:gd name="T76" fmla="*/ 134 w 134"/>
                <a:gd name="T77" fmla="*/ 937 h 1349"/>
                <a:gd name="T78" fmla="*/ 134 w 134"/>
                <a:gd name="T79" fmla="*/ 925 h 1349"/>
                <a:gd name="T80" fmla="*/ 134 w 134"/>
                <a:gd name="T81" fmla="*/ 502 h 1349"/>
                <a:gd name="T82" fmla="*/ 134 w 134"/>
                <a:gd name="T83" fmla="*/ 490 h 1349"/>
                <a:gd name="T84" fmla="*/ 134 w 134"/>
                <a:gd name="T85" fmla="*/ 438 h 1349"/>
                <a:gd name="T86" fmla="*/ 134 w 134"/>
                <a:gd name="T87" fmla="*/ 426 h 1349"/>
                <a:gd name="T88" fmla="*/ 134 w 134"/>
                <a:gd name="T89" fmla="*/ 6 h 1349"/>
                <a:gd name="T90" fmla="*/ 133 w 134"/>
                <a:gd name="T91" fmla="*/ 2 h 1349"/>
                <a:gd name="T92" fmla="*/ 128 w 134"/>
                <a:gd name="T9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5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moveTo>
                    <a:pt x="12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1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3" y="1347"/>
                  </a:cubicBezTo>
                  <a:cubicBezTo>
                    <a:pt x="134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34" y="925"/>
                    <a:pt x="134" y="925"/>
                    <a:pt x="134" y="925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26"/>
                    <a:pt x="134" y="426"/>
                    <a:pt x="134" y="42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4" y="3"/>
                    <a:pt x="133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5" name="Freeform 314"/>
            <p:cNvSpPr>
              <a:spLocks noEditPoints="1"/>
            </p:cNvSpPr>
            <p:nvPr/>
          </p:nvSpPr>
          <p:spPr>
            <a:xfrm>
              <a:off x="5864225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6" name="Freeform 315"/>
            <p:cNvSpPr>
              <a:spLocks noEditPoints="1"/>
            </p:cNvSpPr>
            <p:nvPr/>
          </p:nvSpPr>
          <p:spPr>
            <a:xfrm>
              <a:off x="5813425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28 w 134"/>
                <a:gd name="T3" fmla="*/ 0 h 1349"/>
                <a:gd name="T4" fmla="*/ 1 w 134"/>
                <a:gd name="T5" fmla="*/ 2 h 1349"/>
                <a:gd name="T6" fmla="*/ 0 w 134"/>
                <a:gd name="T7" fmla="*/ 205 h 1349"/>
                <a:gd name="T8" fmla="*/ 9 w 134"/>
                <a:gd name="T9" fmla="*/ 217 h 1349"/>
                <a:gd name="T10" fmla="*/ 0 w 134"/>
                <a:gd name="T11" fmla="*/ 229 h 1349"/>
                <a:gd name="T12" fmla="*/ 0 w 134"/>
                <a:gd name="T13" fmla="*/ 438 h 1349"/>
                <a:gd name="T14" fmla="*/ 0 w 134"/>
                <a:gd name="T15" fmla="*/ 502 h 1349"/>
                <a:gd name="T16" fmla="*/ 0 w 134"/>
                <a:gd name="T17" fmla="*/ 937 h 1349"/>
                <a:gd name="T18" fmla="*/ 0 w 134"/>
                <a:gd name="T19" fmla="*/ 1001 h 1349"/>
                <a:gd name="T20" fmla="*/ 1 w 134"/>
                <a:gd name="T21" fmla="*/ 1347 h 1349"/>
                <a:gd name="T22" fmla="*/ 67 w 134"/>
                <a:gd name="T23" fmla="*/ 1349 h 1349"/>
                <a:gd name="T24" fmla="*/ 61 w 134"/>
                <a:gd name="T25" fmla="*/ 1337 h 1349"/>
                <a:gd name="T26" fmla="*/ 12 w 134"/>
                <a:gd name="T27" fmla="*/ 12 h 1349"/>
                <a:gd name="T28" fmla="*/ 61 w 134"/>
                <a:gd name="T29" fmla="*/ 6 h 1349"/>
                <a:gd name="T30" fmla="*/ 73 w 134"/>
                <a:gd name="T31" fmla="*/ 6 h 1349"/>
                <a:gd name="T32" fmla="*/ 122 w 134"/>
                <a:gd name="T33" fmla="*/ 12 h 1349"/>
                <a:gd name="T34" fmla="*/ 73 w 134"/>
                <a:gd name="T35" fmla="*/ 1337 h 1349"/>
                <a:gd name="T36" fmla="*/ 67 w 134"/>
                <a:gd name="T37" fmla="*/ 1349 h 1349"/>
                <a:gd name="T38" fmla="*/ 132 w 134"/>
                <a:gd name="T39" fmla="*/ 1347 h 1349"/>
                <a:gd name="T40" fmla="*/ 128 w 134"/>
                <a:gd name="T41" fmla="*/ 1343 h 1349"/>
                <a:gd name="T42" fmla="*/ 128 w 134"/>
                <a:gd name="T43" fmla="*/ 1343 h 1349"/>
                <a:gd name="T44" fmla="*/ 134 w 134"/>
                <a:gd name="T45" fmla="*/ 1343 h 1349"/>
                <a:gd name="T46" fmla="*/ 134 w 134"/>
                <a:gd name="T47" fmla="*/ 1001 h 1349"/>
                <a:gd name="T48" fmla="*/ 134 w 134"/>
                <a:gd name="T49" fmla="*/ 937 h 1349"/>
                <a:gd name="T50" fmla="*/ 123 w 134"/>
                <a:gd name="T51" fmla="*/ 935 h 1349"/>
                <a:gd name="T52" fmla="*/ 122 w 134"/>
                <a:gd name="T53" fmla="*/ 627 h 1349"/>
                <a:gd name="T54" fmla="*/ 128 w 134"/>
                <a:gd name="T55" fmla="*/ 621 h 1349"/>
                <a:gd name="T56" fmla="*/ 134 w 134"/>
                <a:gd name="T57" fmla="*/ 502 h 1349"/>
                <a:gd name="T58" fmla="*/ 134 w 134"/>
                <a:gd name="T59" fmla="*/ 438 h 1349"/>
                <a:gd name="T60" fmla="*/ 128 w 134"/>
                <a:gd name="T61" fmla="*/ 433 h 1349"/>
                <a:gd name="T62" fmla="*/ 122 w 134"/>
                <a:gd name="T63" fmla="*/ 427 h 1349"/>
                <a:gd name="T64" fmla="*/ 123 w 134"/>
                <a:gd name="T65" fmla="*/ 353 h 1349"/>
                <a:gd name="T66" fmla="*/ 134 w 134"/>
                <a:gd name="T67" fmla="*/ 352 h 1349"/>
                <a:gd name="T68" fmla="*/ 132 w 134"/>
                <a:gd name="T69" fmla="*/ 2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4"/>
                    <a:pt x="9" y="215"/>
                    <a:pt x="9" y="217"/>
                  </a:cubicBezTo>
                  <a:cubicBezTo>
                    <a:pt x="9" y="218"/>
                    <a:pt x="9" y="220"/>
                    <a:pt x="7" y="22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0" y="1346"/>
                    <a:pt x="1" y="1347"/>
                  </a:cubicBezTo>
                  <a:cubicBezTo>
                    <a:pt x="2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3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3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29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28" y="937"/>
                    <a:pt x="128" y="937"/>
                    <a:pt x="128" y="937"/>
                  </a:cubicBezTo>
                  <a:cubicBezTo>
                    <a:pt x="126" y="937"/>
                    <a:pt x="125" y="937"/>
                    <a:pt x="123" y="935"/>
                  </a:cubicBezTo>
                  <a:cubicBezTo>
                    <a:pt x="122" y="934"/>
                    <a:pt x="122" y="933"/>
                    <a:pt x="122" y="931"/>
                  </a:cubicBezTo>
                  <a:cubicBezTo>
                    <a:pt x="122" y="627"/>
                    <a:pt x="122" y="627"/>
                    <a:pt x="122" y="627"/>
                  </a:cubicBezTo>
                  <a:cubicBezTo>
                    <a:pt x="122" y="625"/>
                    <a:pt x="122" y="624"/>
                    <a:pt x="123" y="623"/>
                  </a:cubicBezTo>
                  <a:cubicBezTo>
                    <a:pt x="125" y="622"/>
                    <a:pt x="126" y="621"/>
                    <a:pt x="128" y="621"/>
                  </a:cubicBezTo>
                  <a:cubicBezTo>
                    <a:pt x="134" y="621"/>
                    <a:pt x="134" y="621"/>
                    <a:pt x="134" y="621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33"/>
                    <a:pt x="134" y="433"/>
                    <a:pt x="134" y="433"/>
                  </a:cubicBezTo>
                  <a:cubicBezTo>
                    <a:pt x="128" y="433"/>
                    <a:pt x="128" y="433"/>
                    <a:pt x="128" y="433"/>
                  </a:cubicBezTo>
                  <a:cubicBezTo>
                    <a:pt x="126" y="433"/>
                    <a:pt x="125" y="432"/>
                    <a:pt x="123" y="431"/>
                  </a:cubicBezTo>
                  <a:cubicBezTo>
                    <a:pt x="122" y="430"/>
                    <a:pt x="122" y="428"/>
                    <a:pt x="122" y="427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2" y="356"/>
                    <a:pt x="122" y="355"/>
                    <a:pt x="123" y="353"/>
                  </a:cubicBezTo>
                  <a:cubicBezTo>
                    <a:pt x="125" y="352"/>
                    <a:pt x="126" y="352"/>
                    <a:pt x="128" y="352"/>
                  </a:cubicBezTo>
                  <a:cubicBezTo>
                    <a:pt x="134" y="352"/>
                    <a:pt x="134" y="352"/>
                    <a:pt x="134" y="352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29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7" name="Freeform 316"/>
            <p:cNvSpPr>
              <a:spLocks noEditPoints="1"/>
            </p:cNvSpPr>
            <p:nvPr/>
          </p:nvSpPr>
          <p:spPr>
            <a:xfrm>
              <a:off x="10666413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12 h 1325"/>
                <a:gd name="T6" fmla="*/ 0 w 110"/>
                <a:gd name="T7" fmla="*/ 112 h 1325"/>
                <a:gd name="T8" fmla="*/ 0 w 110"/>
                <a:gd name="T9" fmla="*/ 416 h 1325"/>
                <a:gd name="T10" fmla="*/ 0 w 110"/>
                <a:gd name="T11" fmla="*/ 416 h 1325"/>
                <a:gd name="T12" fmla="*/ 0 w 110"/>
                <a:gd name="T13" fmla="*/ 615 h 1325"/>
                <a:gd name="T14" fmla="*/ 0 w 110"/>
                <a:gd name="T15" fmla="*/ 615 h 1325"/>
                <a:gd name="T16" fmla="*/ 0 w 110"/>
                <a:gd name="T17" fmla="*/ 919 h 1325"/>
                <a:gd name="T18" fmla="*/ 0 w 110"/>
                <a:gd name="T19" fmla="*/ 919 h 1325"/>
                <a:gd name="T20" fmla="*/ 0 w 110"/>
                <a:gd name="T21" fmla="*/ 1325 h 1325"/>
                <a:gd name="T22" fmla="*/ 49 w 110"/>
                <a:gd name="T23" fmla="*/ 1325 h 1325"/>
                <a:gd name="T24" fmla="*/ 49 w 110"/>
                <a:gd name="T25" fmla="*/ 0 h 1325"/>
                <a:gd name="T26" fmla="*/ 110 w 110"/>
                <a:gd name="T27" fmla="*/ 0 h 1325"/>
                <a:gd name="T28" fmla="*/ 61 w 110"/>
                <a:gd name="T29" fmla="*/ 0 h 1325"/>
                <a:gd name="T30" fmla="*/ 61 w 110"/>
                <a:gd name="T31" fmla="*/ 1325 h 1325"/>
                <a:gd name="T32" fmla="*/ 110 w 110"/>
                <a:gd name="T33" fmla="*/ 1325 h 1325"/>
                <a:gd name="T34" fmla="*/ 110 w 110"/>
                <a:gd name="T35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8" name="Freeform 317"/>
            <p:cNvSpPr>
              <a:spLocks noEditPoints="1"/>
            </p:cNvSpPr>
            <p:nvPr/>
          </p:nvSpPr>
          <p:spPr>
            <a:xfrm>
              <a:off x="1061561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12 w 134"/>
                <a:gd name="T7" fmla="*/ 931 h 1349"/>
                <a:gd name="T8" fmla="*/ 12 w 134"/>
                <a:gd name="T9" fmla="*/ 931 h 1349"/>
                <a:gd name="T10" fmla="*/ 10 w 134"/>
                <a:gd name="T11" fmla="*/ 935 h 1349"/>
                <a:gd name="T12" fmla="*/ 6 w 134"/>
                <a:gd name="T13" fmla="*/ 937 h 1349"/>
                <a:gd name="T14" fmla="*/ 0 w 134"/>
                <a:gd name="T15" fmla="*/ 937 h 1349"/>
                <a:gd name="T16" fmla="*/ 0 w 134"/>
                <a:gd name="T17" fmla="*/ 1001 h 1349"/>
                <a:gd name="T18" fmla="*/ 0 w 134"/>
                <a:gd name="T19" fmla="*/ 1343 h 1349"/>
                <a:gd name="T20" fmla="*/ 2 w 134"/>
                <a:gd name="T21" fmla="*/ 1347 h 1349"/>
                <a:gd name="T22" fmla="*/ 6 w 134"/>
                <a:gd name="T23" fmla="*/ 1349 h 1349"/>
                <a:gd name="T24" fmla="*/ 67 w 134"/>
                <a:gd name="T25" fmla="*/ 1349 h 1349"/>
                <a:gd name="T26" fmla="*/ 61 w 134"/>
                <a:gd name="T27" fmla="*/ 1343 h 1349"/>
                <a:gd name="T28" fmla="*/ 61 w 134"/>
                <a:gd name="T29" fmla="*/ 1337 h 1349"/>
                <a:gd name="T30" fmla="*/ 12 w 134"/>
                <a:gd name="T31" fmla="*/ 1337 h 1349"/>
                <a:gd name="T32" fmla="*/ 12 w 134"/>
                <a:gd name="T33" fmla="*/ 931 h 1349"/>
                <a:gd name="T34" fmla="*/ 12 w 134"/>
                <a:gd name="T35" fmla="*/ 428 h 1349"/>
                <a:gd name="T36" fmla="*/ 12 w 134"/>
                <a:gd name="T37" fmla="*/ 428 h 1349"/>
                <a:gd name="T38" fmla="*/ 10 w 134"/>
                <a:gd name="T39" fmla="*/ 433 h 1349"/>
                <a:gd name="T40" fmla="*/ 6 w 134"/>
                <a:gd name="T41" fmla="*/ 434 h 1349"/>
                <a:gd name="T42" fmla="*/ 0 w 134"/>
                <a:gd name="T43" fmla="*/ 434 h 1349"/>
                <a:gd name="T44" fmla="*/ 0 w 134"/>
                <a:gd name="T45" fmla="*/ 502 h 1349"/>
                <a:gd name="T46" fmla="*/ 0 w 134"/>
                <a:gd name="T47" fmla="*/ 621 h 1349"/>
                <a:gd name="T48" fmla="*/ 6 w 134"/>
                <a:gd name="T49" fmla="*/ 621 h 1349"/>
                <a:gd name="T50" fmla="*/ 10 w 134"/>
                <a:gd name="T51" fmla="*/ 623 h 1349"/>
                <a:gd name="T52" fmla="*/ 12 w 134"/>
                <a:gd name="T53" fmla="*/ 627 h 1349"/>
                <a:gd name="T54" fmla="*/ 12 w 134"/>
                <a:gd name="T55" fmla="*/ 428 h 1349"/>
                <a:gd name="T56" fmla="*/ 128 w 134"/>
                <a:gd name="T57" fmla="*/ 0 h 1349"/>
                <a:gd name="T58" fmla="*/ 6 w 134"/>
                <a:gd name="T59" fmla="*/ 0 h 1349"/>
                <a:gd name="T60" fmla="*/ 2 w 134"/>
                <a:gd name="T61" fmla="*/ 2 h 1349"/>
                <a:gd name="T62" fmla="*/ 0 w 134"/>
                <a:gd name="T63" fmla="*/ 6 h 1349"/>
                <a:gd name="T64" fmla="*/ 0 w 134"/>
                <a:gd name="T65" fmla="*/ 118 h 1349"/>
                <a:gd name="T66" fmla="*/ 6 w 134"/>
                <a:gd name="T67" fmla="*/ 118 h 1349"/>
                <a:gd name="T68" fmla="*/ 10 w 134"/>
                <a:gd name="T69" fmla="*/ 120 h 1349"/>
                <a:gd name="T70" fmla="*/ 12 w 134"/>
                <a:gd name="T71" fmla="*/ 124 h 1349"/>
                <a:gd name="T72" fmla="*/ 12 w 134"/>
                <a:gd name="T73" fmla="*/ 12 h 1349"/>
                <a:gd name="T74" fmla="*/ 61 w 134"/>
                <a:gd name="T75" fmla="*/ 12 h 1349"/>
                <a:gd name="T76" fmla="*/ 61 w 134"/>
                <a:gd name="T77" fmla="*/ 6 h 1349"/>
                <a:gd name="T78" fmla="*/ 67 w 134"/>
                <a:gd name="T79" fmla="*/ 0 h 1349"/>
                <a:gd name="T80" fmla="*/ 73 w 134"/>
                <a:gd name="T81" fmla="*/ 6 h 1349"/>
                <a:gd name="T82" fmla="*/ 73 w 134"/>
                <a:gd name="T83" fmla="*/ 12 h 1349"/>
                <a:gd name="T84" fmla="*/ 122 w 134"/>
                <a:gd name="T85" fmla="*/ 12 h 1349"/>
                <a:gd name="T86" fmla="*/ 122 w 134"/>
                <a:gd name="T87" fmla="*/ 1337 h 1349"/>
                <a:gd name="T88" fmla="*/ 73 w 134"/>
                <a:gd name="T89" fmla="*/ 1337 h 1349"/>
                <a:gd name="T90" fmla="*/ 73 w 134"/>
                <a:gd name="T91" fmla="*/ 1343 h 1349"/>
                <a:gd name="T92" fmla="*/ 67 w 134"/>
                <a:gd name="T93" fmla="*/ 1349 h 1349"/>
                <a:gd name="T94" fmla="*/ 128 w 134"/>
                <a:gd name="T95" fmla="*/ 1349 h 1349"/>
                <a:gd name="T96" fmla="*/ 132 w 134"/>
                <a:gd name="T97" fmla="*/ 1347 h 1349"/>
                <a:gd name="T98" fmla="*/ 134 w 134"/>
                <a:gd name="T99" fmla="*/ 1343 h 1349"/>
                <a:gd name="T100" fmla="*/ 128 w 134"/>
                <a:gd name="T101" fmla="*/ 1343 h 1349"/>
                <a:gd name="T102" fmla="*/ 128 w 134"/>
                <a:gd name="T103" fmla="*/ 1337 h 1349"/>
                <a:gd name="T104" fmla="*/ 128 w 134"/>
                <a:gd name="T105" fmla="*/ 1343 h 1349"/>
                <a:gd name="T106" fmla="*/ 134 w 134"/>
                <a:gd name="T107" fmla="*/ 1343 h 1349"/>
                <a:gd name="T108" fmla="*/ 134 w 134"/>
                <a:gd name="T109" fmla="*/ 1343 h 1349"/>
                <a:gd name="T110" fmla="*/ 134 w 134"/>
                <a:gd name="T111" fmla="*/ 1343 h 1349"/>
                <a:gd name="T112" fmla="*/ 134 w 134"/>
                <a:gd name="T113" fmla="*/ 6 h 1349"/>
                <a:gd name="T114" fmla="*/ 132 w 134"/>
                <a:gd name="T115" fmla="*/ 2 h 1349"/>
                <a:gd name="T116" fmla="*/ 128 w 134"/>
                <a:gd name="T11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" y="931"/>
                  </a:moveTo>
                  <a:cubicBezTo>
                    <a:pt x="12" y="931"/>
                    <a:pt x="12" y="931"/>
                    <a:pt x="12" y="931"/>
                  </a:cubicBezTo>
                  <a:cubicBezTo>
                    <a:pt x="12" y="933"/>
                    <a:pt x="11" y="934"/>
                    <a:pt x="10" y="935"/>
                  </a:cubicBezTo>
                  <a:cubicBezTo>
                    <a:pt x="9" y="937"/>
                    <a:pt x="7" y="937"/>
                    <a:pt x="6" y="937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931"/>
                    <a:pt x="12" y="931"/>
                    <a:pt x="12" y="931"/>
                  </a:cubicBezTo>
                  <a:moveTo>
                    <a:pt x="12" y="428"/>
                  </a:moveTo>
                  <a:cubicBezTo>
                    <a:pt x="12" y="428"/>
                    <a:pt x="12" y="428"/>
                    <a:pt x="12" y="428"/>
                  </a:cubicBezTo>
                  <a:cubicBezTo>
                    <a:pt x="12" y="430"/>
                    <a:pt x="11" y="432"/>
                    <a:pt x="10" y="433"/>
                  </a:cubicBezTo>
                  <a:cubicBezTo>
                    <a:pt x="9" y="434"/>
                    <a:pt x="7" y="434"/>
                    <a:pt x="6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6" y="621"/>
                    <a:pt x="6" y="621"/>
                    <a:pt x="6" y="621"/>
                  </a:cubicBezTo>
                  <a:cubicBezTo>
                    <a:pt x="7" y="621"/>
                    <a:pt x="9" y="622"/>
                    <a:pt x="10" y="623"/>
                  </a:cubicBezTo>
                  <a:cubicBezTo>
                    <a:pt x="11" y="624"/>
                    <a:pt x="12" y="625"/>
                    <a:pt x="12" y="627"/>
                  </a:cubicBezTo>
                  <a:cubicBezTo>
                    <a:pt x="12" y="428"/>
                    <a:pt x="12" y="428"/>
                    <a:pt x="12" y="428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7" y="118"/>
                    <a:pt x="9" y="119"/>
                    <a:pt x="10" y="120"/>
                  </a:cubicBezTo>
                  <a:cubicBezTo>
                    <a:pt x="11" y="121"/>
                    <a:pt x="12" y="123"/>
                    <a:pt x="12" y="1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9" name="Freeform 318"/>
            <p:cNvSpPr>
              <a:spLocks noEditPoints="1"/>
            </p:cNvSpPr>
            <p:nvPr/>
          </p:nvSpPr>
          <p:spPr>
            <a:xfrm>
              <a:off x="1851025" y="3171825"/>
              <a:ext cx="377825" cy="1319213"/>
            </a:xfrm>
            <a:custGeom>
              <a:avLst/>
              <a:gdLst>
                <a:gd name="T0" fmla="*/ 44 w 89"/>
                <a:gd name="T1" fmla="*/ 100 h 311"/>
                <a:gd name="T2" fmla="*/ 15 w 89"/>
                <a:gd name="T3" fmla="*/ 71 h 311"/>
                <a:gd name="T4" fmla="*/ 44 w 89"/>
                <a:gd name="T5" fmla="*/ 42 h 311"/>
                <a:gd name="T6" fmla="*/ 73 w 89"/>
                <a:gd name="T7" fmla="*/ 71 h 311"/>
                <a:gd name="T8" fmla="*/ 44 w 89"/>
                <a:gd name="T9" fmla="*/ 100 h 311"/>
                <a:gd name="T10" fmla="*/ 44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0" name="Freeform 319"/>
            <p:cNvSpPr>
              <a:spLocks noEditPoints="1"/>
            </p:cNvSpPr>
            <p:nvPr/>
          </p:nvSpPr>
          <p:spPr>
            <a:xfrm>
              <a:off x="1800225" y="3121025"/>
              <a:ext cx="454025" cy="1422400"/>
            </a:xfrm>
            <a:custGeom>
              <a:avLst/>
              <a:gdLst>
                <a:gd name="T0" fmla="*/ 56 w 107"/>
                <a:gd name="T1" fmla="*/ 100 h 335"/>
                <a:gd name="T2" fmla="*/ 56 w 107"/>
                <a:gd name="T3" fmla="*/ 100 h 335"/>
                <a:gd name="T4" fmla="*/ 44 w 107"/>
                <a:gd name="T5" fmla="*/ 95 h 335"/>
                <a:gd name="T6" fmla="*/ 39 w 107"/>
                <a:gd name="T7" fmla="*/ 83 h 335"/>
                <a:gd name="T8" fmla="*/ 44 w 107"/>
                <a:gd name="T9" fmla="*/ 71 h 335"/>
                <a:gd name="T10" fmla="*/ 56 w 107"/>
                <a:gd name="T11" fmla="*/ 66 h 335"/>
                <a:gd name="T12" fmla="*/ 68 w 107"/>
                <a:gd name="T13" fmla="*/ 71 h 335"/>
                <a:gd name="T14" fmla="*/ 73 w 107"/>
                <a:gd name="T15" fmla="*/ 83 h 335"/>
                <a:gd name="T16" fmla="*/ 68 w 107"/>
                <a:gd name="T17" fmla="*/ 95 h 335"/>
                <a:gd name="T18" fmla="*/ 56 w 107"/>
                <a:gd name="T19" fmla="*/ 100 h 335"/>
                <a:gd name="T20" fmla="*/ 56 w 107"/>
                <a:gd name="T21" fmla="*/ 54 h 335"/>
                <a:gd name="T22" fmla="*/ 27 w 107"/>
                <a:gd name="T23" fmla="*/ 83 h 335"/>
                <a:gd name="T24" fmla="*/ 56 w 107"/>
                <a:gd name="T25" fmla="*/ 112 h 335"/>
                <a:gd name="T26" fmla="*/ 56 w 107"/>
                <a:gd name="T27" fmla="*/ 112 h 335"/>
                <a:gd name="T28" fmla="*/ 85 w 107"/>
                <a:gd name="T29" fmla="*/ 83 h 335"/>
                <a:gd name="T30" fmla="*/ 56 w 107"/>
                <a:gd name="T31" fmla="*/ 54 h 335"/>
                <a:gd name="T32" fmla="*/ 12 w 107"/>
                <a:gd name="T33" fmla="*/ 12 h 335"/>
                <a:gd name="T34" fmla="*/ 101 w 107"/>
                <a:gd name="T35" fmla="*/ 12 h 335"/>
                <a:gd name="T36" fmla="*/ 101 w 107"/>
                <a:gd name="T37" fmla="*/ 323 h 335"/>
                <a:gd name="T38" fmla="*/ 12 w 107"/>
                <a:gd name="T39" fmla="*/ 323 h 335"/>
                <a:gd name="T40" fmla="*/ 12 w 107"/>
                <a:gd name="T41" fmla="*/ 12 h 335"/>
                <a:gd name="T42" fmla="*/ 107 w 107"/>
                <a:gd name="T43" fmla="*/ 0 h 335"/>
                <a:gd name="T44" fmla="*/ 6 w 107"/>
                <a:gd name="T45" fmla="*/ 0 h 335"/>
                <a:gd name="T46" fmla="*/ 2 w 107"/>
                <a:gd name="T47" fmla="*/ 1 h 335"/>
                <a:gd name="T48" fmla="*/ 0 w 107"/>
                <a:gd name="T49" fmla="*/ 6 h 335"/>
                <a:gd name="T50" fmla="*/ 6 w 107"/>
                <a:gd name="T51" fmla="*/ 6 h 335"/>
                <a:gd name="T52" fmla="*/ 0 w 107"/>
                <a:gd name="T53" fmla="*/ 6 h 335"/>
                <a:gd name="T54" fmla="*/ 0 w 107"/>
                <a:gd name="T55" fmla="*/ 323 h 335"/>
                <a:gd name="T56" fmla="*/ 0 w 107"/>
                <a:gd name="T57" fmla="*/ 329 h 335"/>
                <a:gd name="T58" fmla="*/ 2 w 107"/>
                <a:gd name="T59" fmla="*/ 333 h 335"/>
                <a:gd name="T60" fmla="*/ 6 w 107"/>
                <a:gd name="T61" fmla="*/ 335 h 335"/>
                <a:gd name="T62" fmla="*/ 107 w 107"/>
                <a:gd name="T63" fmla="*/ 335 h 335"/>
                <a:gd name="T64" fmla="*/ 107 w 107"/>
                <a:gd name="T65" fmla="*/ 335 h 335"/>
                <a:gd name="T66" fmla="*/ 102 w 107"/>
                <a:gd name="T67" fmla="*/ 333 h 335"/>
                <a:gd name="T68" fmla="*/ 101 w 107"/>
                <a:gd name="T69" fmla="*/ 329 h 335"/>
                <a:gd name="T70" fmla="*/ 101 w 107"/>
                <a:gd name="T71" fmla="*/ 6 h 335"/>
                <a:gd name="T72" fmla="*/ 107 w 107"/>
                <a:gd name="T73" fmla="*/ 6 h 335"/>
                <a:gd name="T74" fmla="*/ 101 w 107"/>
                <a:gd name="T75" fmla="*/ 6 h 335"/>
                <a:gd name="T76" fmla="*/ 102 w 107"/>
                <a:gd name="T77" fmla="*/ 1 h 335"/>
                <a:gd name="T78" fmla="*/ 107 w 107"/>
                <a:gd name="T7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2" y="74"/>
                    <a:pt x="73" y="78"/>
                    <a:pt x="73" y="83"/>
                  </a:cubicBezTo>
                  <a:cubicBezTo>
                    <a:pt x="73" y="88"/>
                    <a:pt x="72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4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1" y="331"/>
                    <a:pt x="101" y="329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3"/>
                    <a:pt x="102" y="1"/>
                  </a:cubicBezTo>
                  <a:cubicBezTo>
                    <a:pt x="103" y="0"/>
                    <a:pt x="105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1" name="Freeform 320"/>
            <p:cNvSpPr>
              <a:spLocks noEditPoints="1"/>
            </p:cNvSpPr>
            <p:nvPr/>
          </p:nvSpPr>
          <p:spPr>
            <a:xfrm>
              <a:off x="2279650" y="3171825"/>
              <a:ext cx="373063" cy="1319213"/>
            </a:xfrm>
            <a:custGeom>
              <a:avLst/>
              <a:gdLst>
                <a:gd name="T0" fmla="*/ 44 w 88"/>
                <a:gd name="T1" fmla="*/ 100 h 311"/>
                <a:gd name="T2" fmla="*/ 15 w 88"/>
                <a:gd name="T3" fmla="*/ 71 h 311"/>
                <a:gd name="T4" fmla="*/ 44 w 88"/>
                <a:gd name="T5" fmla="*/ 42 h 311"/>
                <a:gd name="T6" fmla="*/ 73 w 88"/>
                <a:gd name="T7" fmla="*/ 71 h 311"/>
                <a:gd name="T8" fmla="*/ 44 w 88"/>
                <a:gd name="T9" fmla="*/ 100 h 311"/>
                <a:gd name="T10" fmla="*/ 44 w 88"/>
                <a:gd name="T11" fmla="*/ 100 h 311"/>
                <a:gd name="T12" fmla="*/ 88 w 88"/>
                <a:gd name="T13" fmla="*/ 0 h 311"/>
                <a:gd name="T14" fmla="*/ 0 w 88"/>
                <a:gd name="T15" fmla="*/ 0 h 311"/>
                <a:gd name="T16" fmla="*/ 0 w 88"/>
                <a:gd name="T17" fmla="*/ 311 h 311"/>
                <a:gd name="T18" fmla="*/ 88 w 88"/>
                <a:gd name="T19" fmla="*/ 311 h 311"/>
                <a:gd name="T20" fmla="*/ 88 w 88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2" name="Freeform 321"/>
            <p:cNvSpPr>
              <a:spLocks noEditPoints="1"/>
            </p:cNvSpPr>
            <p:nvPr/>
          </p:nvSpPr>
          <p:spPr>
            <a:xfrm>
              <a:off x="2228850" y="3121025"/>
              <a:ext cx="449263" cy="1422400"/>
            </a:xfrm>
            <a:custGeom>
              <a:avLst/>
              <a:gdLst>
                <a:gd name="T0" fmla="*/ 56 w 106"/>
                <a:gd name="T1" fmla="*/ 100 h 335"/>
                <a:gd name="T2" fmla="*/ 56 w 106"/>
                <a:gd name="T3" fmla="*/ 100 h 335"/>
                <a:gd name="T4" fmla="*/ 44 w 106"/>
                <a:gd name="T5" fmla="*/ 95 h 335"/>
                <a:gd name="T6" fmla="*/ 39 w 106"/>
                <a:gd name="T7" fmla="*/ 83 h 335"/>
                <a:gd name="T8" fmla="*/ 44 w 106"/>
                <a:gd name="T9" fmla="*/ 71 h 335"/>
                <a:gd name="T10" fmla="*/ 56 w 106"/>
                <a:gd name="T11" fmla="*/ 66 h 335"/>
                <a:gd name="T12" fmla="*/ 68 w 106"/>
                <a:gd name="T13" fmla="*/ 71 h 335"/>
                <a:gd name="T14" fmla="*/ 73 w 106"/>
                <a:gd name="T15" fmla="*/ 83 h 335"/>
                <a:gd name="T16" fmla="*/ 68 w 106"/>
                <a:gd name="T17" fmla="*/ 95 h 335"/>
                <a:gd name="T18" fmla="*/ 56 w 106"/>
                <a:gd name="T19" fmla="*/ 100 h 335"/>
                <a:gd name="T20" fmla="*/ 56 w 106"/>
                <a:gd name="T21" fmla="*/ 54 h 335"/>
                <a:gd name="T22" fmla="*/ 27 w 106"/>
                <a:gd name="T23" fmla="*/ 83 h 335"/>
                <a:gd name="T24" fmla="*/ 56 w 106"/>
                <a:gd name="T25" fmla="*/ 112 h 335"/>
                <a:gd name="T26" fmla="*/ 56 w 106"/>
                <a:gd name="T27" fmla="*/ 112 h 335"/>
                <a:gd name="T28" fmla="*/ 85 w 106"/>
                <a:gd name="T29" fmla="*/ 83 h 335"/>
                <a:gd name="T30" fmla="*/ 56 w 106"/>
                <a:gd name="T31" fmla="*/ 54 h 335"/>
                <a:gd name="T32" fmla="*/ 12 w 106"/>
                <a:gd name="T33" fmla="*/ 12 h 335"/>
                <a:gd name="T34" fmla="*/ 100 w 106"/>
                <a:gd name="T35" fmla="*/ 12 h 335"/>
                <a:gd name="T36" fmla="*/ 100 w 106"/>
                <a:gd name="T37" fmla="*/ 323 h 335"/>
                <a:gd name="T38" fmla="*/ 12 w 106"/>
                <a:gd name="T39" fmla="*/ 323 h 335"/>
                <a:gd name="T40" fmla="*/ 12 w 106"/>
                <a:gd name="T41" fmla="*/ 12 h 335"/>
                <a:gd name="T42" fmla="*/ 106 w 106"/>
                <a:gd name="T43" fmla="*/ 0 h 335"/>
                <a:gd name="T44" fmla="*/ 6 w 106"/>
                <a:gd name="T45" fmla="*/ 0 h 335"/>
                <a:gd name="T46" fmla="*/ 6 w 106"/>
                <a:gd name="T47" fmla="*/ 0 h 335"/>
                <a:gd name="T48" fmla="*/ 1 w 106"/>
                <a:gd name="T49" fmla="*/ 1 h 335"/>
                <a:gd name="T50" fmla="*/ 0 w 106"/>
                <a:gd name="T51" fmla="*/ 6 h 335"/>
                <a:gd name="T52" fmla="*/ 6 w 106"/>
                <a:gd name="T53" fmla="*/ 6 h 335"/>
                <a:gd name="T54" fmla="*/ 0 w 106"/>
                <a:gd name="T55" fmla="*/ 6 h 335"/>
                <a:gd name="T56" fmla="*/ 0 w 106"/>
                <a:gd name="T57" fmla="*/ 329 h 335"/>
                <a:gd name="T58" fmla="*/ 1 w 106"/>
                <a:gd name="T59" fmla="*/ 333 h 335"/>
                <a:gd name="T60" fmla="*/ 6 w 106"/>
                <a:gd name="T61" fmla="*/ 335 h 335"/>
                <a:gd name="T62" fmla="*/ 6 w 106"/>
                <a:gd name="T63" fmla="*/ 335 h 335"/>
                <a:gd name="T64" fmla="*/ 106 w 106"/>
                <a:gd name="T65" fmla="*/ 335 h 335"/>
                <a:gd name="T66" fmla="*/ 106 w 106"/>
                <a:gd name="T67" fmla="*/ 335 h 335"/>
                <a:gd name="T68" fmla="*/ 102 w 106"/>
                <a:gd name="T69" fmla="*/ 333 h 335"/>
                <a:gd name="T70" fmla="*/ 100 w 106"/>
                <a:gd name="T71" fmla="*/ 329 h 335"/>
                <a:gd name="T72" fmla="*/ 100 w 106"/>
                <a:gd name="T73" fmla="*/ 6 h 335"/>
                <a:gd name="T74" fmla="*/ 106 w 106"/>
                <a:gd name="T75" fmla="*/ 6 h 335"/>
                <a:gd name="T76" fmla="*/ 100 w 106"/>
                <a:gd name="T77" fmla="*/ 6 h 335"/>
                <a:gd name="T78" fmla="*/ 102 w 106"/>
                <a:gd name="T79" fmla="*/ 1 h 335"/>
                <a:gd name="T80" fmla="*/ 106 w 106"/>
                <a:gd name="T8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1" y="74"/>
                    <a:pt x="73" y="78"/>
                    <a:pt x="73" y="83"/>
                  </a:cubicBezTo>
                  <a:cubicBezTo>
                    <a:pt x="73" y="88"/>
                    <a:pt x="71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0" y="323"/>
                    <a:pt x="100" y="323"/>
                    <a:pt x="100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0" y="332"/>
                    <a:pt x="1" y="333"/>
                  </a:cubicBezTo>
                  <a:cubicBezTo>
                    <a:pt x="2" y="335"/>
                    <a:pt x="4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0" y="331"/>
                    <a:pt x="100" y="32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1" y="3"/>
                    <a:pt x="102" y="1"/>
                  </a:cubicBezTo>
                  <a:cubicBezTo>
                    <a:pt x="103" y="0"/>
                    <a:pt x="10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3" name="Freeform 322"/>
            <p:cNvSpPr>
              <a:spLocks noEditPoints="1"/>
            </p:cNvSpPr>
            <p:nvPr/>
          </p:nvSpPr>
          <p:spPr>
            <a:xfrm>
              <a:off x="2703513" y="3171825"/>
              <a:ext cx="376238" cy="1319213"/>
            </a:xfrm>
            <a:custGeom>
              <a:avLst/>
              <a:gdLst>
                <a:gd name="T0" fmla="*/ 45 w 89"/>
                <a:gd name="T1" fmla="*/ 100 h 311"/>
                <a:gd name="T2" fmla="*/ 15 w 89"/>
                <a:gd name="T3" fmla="*/ 71 h 311"/>
                <a:gd name="T4" fmla="*/ 45 w 89"/>
                <a:gd name="T5" fmla="*/ 42 h 311"/>
                <a:gd name="T6" fmla="*/ 74 w 89"/>
                <a:gd name="T7" fmla="*/ 71 h 311"/>
                <a:gd name="T8" fmla="*/ 45 w 89"/>
                <a:gd name="T9" fmla="*/ 100 h 311"/>
                <a:gd name="T10" fmla="*/ 45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5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5" y="42"/>
                  </a:cubicBezTo>
                  <a:cubicBezTo>
                    <a:pt x="61" y="42"/>
                    <a:pt x="74" y="55"/>
                    <a:pt x="74" y="71"/>
                  </a:cubicBezTo>
                  <a:cubicBezTo>
                    <a:pt x="74" y="87"/>
                    <a:pt x="61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4" name="Freeform 323"/>
            <p:cNvSpPr>
              <a:spLocks noEditPoints="1"/>
            </p:cNvSpPr>
            <p:nvPr/>
          </p:nvSpPr>
          <p:spPr>
            <a:xfrm>
              <a:off x="2652713" y="3121025"/>
              <a:ext cx="477838" cy="1422400"/>
            </a:xfrm>
            <a:custGeom>
              <a:avLst/>
              <a:gdLst>
                <a:gd name="T0" fmla="*/ 57 w 113"/>
                <a:gd name="T1" fmla="*/ 100 h 335"/>
                <a:gd name="T2" fmla="*/ 57 w 113"/>
                <a:gd name="T3" fmla="*/ 100 h 335"/>
                <a:gd name="T4" fmla="*/ 44 w 113"/>
                <a:gd name="T5" fmla="*/ 95 h 335"/>
                <a:gd name="T6" fmla="*/ 39 w 113"/>
                <a:gd name="T7" fmla="*/ 83 h 335"/>
                <a:gd name="T8" fmla="*/ 44 w 113"/>
                <a:gd name="T9" fmla="*/ 71 h 335"/>
                <a:gd name="T10" fmla="*/ 57 w 113"/>
                <a:gd name="T11" fmla="*/ 66 h 335"/>
                <a:gd name="T12" fmla="*/ 69 w 113"/>
                <a:gd name="T13" fmla="*/ 71 h 335"/>
                <a:gd name="T14" fmla="*/ 74 w 113"/>
                <a:gd name="T15" fmla="*/ 83 h 335"/>
                <a:gd name="T16" fmla="*/ 69 w 113"/>
                <a:gd name="T17" fmla="*/ 95 h 335"/>
                <a:gd name="T18" fmla="*/ 57 w 113"/>
                <a:gd name="T19" fmla="*/ 100 h 335"/>
                <a:gd name="T20" fmla="*/ 57 w 113"/>
                <a:gd name="T21" fmla="*/ 54 h 335"/>
                <a:gd name="T22" fmla="*/ 27 w 113"/>
                <a:gd name="T23" fmla="*/ 83 h 335"/>
                <a:gd name="T24" fmla="*/ 57 w 113"/>
                <a:gd name="T25" fmla="*/ 112 h 335"/>
                <a:gd name="T26" fmla="*/ 57 w 113"/>
                <a:gd name="T27" fmla="*/ 112 h 335"/>
                <a:gd name="T28" fmla="*/ 86 w 113"/>
                <a:gd name="T29" fmla="*/ 83 h 335"/>
                <a:gd name="T30" fmla="*/ 57 w 113"/>
                <a:gd name="T31" fmla="*/ 54 h 335"/>
                <a:gd name="T32" fmla="*/ 12 w 113"/>
                <a:gd name="T33" fmla="*/ 12 h 335"/>
                <a:gd name="T34" fmla="*/ 101 w 113"/>
                <a:gd name="T35" fmla="*/ 12 h 335"/>
                <a:gd name="T36" fmla="*/ 101 w 113"/>
                <a:gd name="T37" fmla="*/ 323 h 335"/>
                <a:gd name="T38" fmla="*/ 12 w 113"/>
                <a:gd name="T39" fmla="*/ 323 h 335"/>
                <a:gd name="T40" fmla="*/ 12 w 113"/>
                <a:gd name="T41" fmla="*/ 12 h 335"/>
                <a:gd name="T42" fmla="*/ 107 w 113"/>
                <a:gd name="T43" fmla="*/ 0 h 335"/>
                <a:gd name="T44" fmla="*/ 6 w 113"/>
                <a:gd name="T45" fmla="*/ 0 h 335"/>
                <a:gd name="T46" fmla="*/ 6 w 113"/>
                <a:gd name="T47" fmla="*/ 0 h 335"/>
                <a:gd name="T48" fmla="*/ 2 w 113"/>
                <a:gd name="T49" fmla="*/ 1 h 335"/>
                <a:gd name="T50" fmla="*/ 0 w 113"/>
                <a:gd name="T51" fmla="*/ 6 h 335"/>
                <a:gd name="T52" fmla="*/ 6 w 113"/>
                <a:gd name="T53" fmla="*/ 6 h 335"/>
                <a:gd name="T54" fmla="*/ 0 w 113"/>
                <a:gd name="T55" fmla="*/ 6 h 335"/>
                <a:gd name="T56" fmla="*/ 0 w 113"/>
                <a:gd name="T57" fmla="*/ 329 h 335"/>
                <a:gd name="T58" fmla="*/ 2 w 113"/>
                <a:gd name="T59" fmla="*/ 333 h 335"/>
                <a:gd name="T60" fmla="*/ 6 w 113"/>
                <a:gd name="T61" fmla="*/ 335 h 335"/>
                <a:gd name="T62" fmla="*/ 6 w 113"/>
                <a:gd name="T63" fmla="*/ 335 h 335"/>
                <a:gd name="T64" fmla="*/ 107 w 113"/>
                <a:gd name="T65" fmla="*/ 335 h 335"/>
                <a:gd name="T66" fmla="*/ 111 w 113"/>
                <a:gd name="T67" fmla="*/ 333 h 335"/>
                <a:gd name="T68" fmla="*/ 113 w 113"/>
                <a:gd name="T69" fmla="*/ 329 h 335"/>
                <a:gd name="T70" fmla="*/ 113 w 113"/>
                <a:gd name="T71" fmla="*/ 323 h 335"/>
                <a:gd name="T72" fmla="*/ 113 w 113"/>
                <a:gd name="T73" fmla="*/ 6 h 335"/>
                <a:gd name="T74" fmla="*/ 111 w 113"/>
                <a:gd name="T75" fmla="*/ 1 h 335"/>
                <a:gd name="T76" fmla="*/ 107 w 113"/>
                <a:gd name="T7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335">
                  <a:moveTo>
                    <a:pt x="57" y="100"/>
                  </a:moveTo>
                  <a:cubicBezTo>
                    <a:pt x="57" y="100"/>
                    <a:pt x="57" y="100"/>
                    <a:pt x="57" y="100"/>
                  </a:cubicBezTo>
                  <a:cubicBezTo>
                    <a:pt x="52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2" y="66"/>
                    <a:pt x="57" y="66"/>
                  </a:cubicBezTo>
                  <a:cubicBezTo>
                    <a:pt x="61" y="66"/>
                    <a:pt x="66" y="68"/>
                    <a:pt x="69" y="71"/>
                  </a:cubicBezTo>
                  <a:cubicBezTo>
                    <a:pt x="72" y="74"/>
                    <a:pt x="74" y="78"/>
                    <a:pt x="74" y="83"/>
                  </a:cubicBezTo>
                  <a:cubicBezTo>
                    <a:pt x="74" y="88"/>
                    <a:pt x="72" y="92"/>
                    <a:pt x="69" y="95"/>
                  </a:cubicBezTo>
                  <a:cubicBezTo>
                    <a:pt x="66" y="98"/>
                    <a:pt x="61" y="100"/>
                    <a:pt x="57" y="100"/>
                  </a:cubicBezTo>
                  <a:moveTo>
                    <a:pt x="57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73" y="112"/>
                    <a:pt x="86" y="99"/>
                    <a:pt x="86" y="83"/>
                  </a:cubicBezTo>
                  <a:cubicBezTo>
                    <a:pt x="86" y="67"/>
                    <a:pt x="73" y="54"/>
                    <a:pt x="57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5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8" y="335"/>
                    <a:pt x="110" y="335"/>
                    <a:pt x="111" y="333"/>
                  </a:cubicBezTo>
                  <a:cubicBezTo>
                    <a:pt x="112" y="332"/>
                    <a:pt x="113" y="331"/>
                    <a:pt x="113" y="329"/>
                  </a:cubicBezTo>
                  <a:cubicBezTo>
                    <a:pt x="113" y="323"/>
                    <a:pt x="113" y="323"/>
                    <a:pt x="113" y="323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4"/>
                    <a:pt x="112" y="3"/>
                    <a:pt x="111" y="1"/>
                  </a:cubicBezTo>
                  <a:cubicBezTo>
                    <a:pt x="110" y="0"/>
                    <a:pt x="108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5" name="Rectangle 324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6" name="Rectangle 325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7" name="Freeform 326"/>
            <p:cNvSpPr>
              <a:spLocks noEditPoints="1"/>
            </p:cNvSpPr>
            <p:nvPr/>
          </p:nvSpPr>
          <p:spPr>
            <a:xfrm>
              <a:off x="3792538" y="4254500"/>
              <a:ext cx="1198563" cy="288925"/>
            </a:xfrm>
            <a:custGeom>
              <a:avLst/>
              <a:gdLst>
                <a:gd name="T0" fmla="*/ 12 w 283"/>
                <a:gd name="T1" fmla="*/ 56 h 68"/>
                <a:gd name="T2" fmla="*/ 12 w 283"/>
                <a:gd name="T3" fmla="*/ 12 h 68"/>
                <a:gd name="T4" fmla="*/ 271 w 283"/>
                <a:gd name="T5" fmla="*/ 12 h 68"/>
                <a:gd name="T6" fmla="*/ 271 w 283"/>
                <a:gd name="T7" fmla="*/ 56 h 68"/>
                <a:gd name="T8" fmla="*/ 12 w 283"/>
                <a:gd name="T9" fmla="*/ 56 h 68"/>
                <a:gd name="T10" fmla="*/ 52 w 283"/>
                <a:gd name="T11" fmla="*/ 0 h 68"/>
                <a:gd name="T12" fmla="*/ 6 w 283"/>
                <a:gd name="T13" fmla="*/ 0 h 68"/>
                <a:gd name="T14" fmla="*/ 2 w 283"/>
                <a:gd name="T15" fmla="*/ 2 h 68"/>
                <a:gd name="T16" fmla="*/ 0 w 283"/>
                <a:gd name="T17" fmla="*/ 6 h 68"/>
                <a:gd name="T18" fmla="*/ 0 w 283"/>
                <a:gd name="T19" fmla="*/ 56 h 68"/>
                <a:gd name="T20" fmla="*/ 0 w 283"/>
                <a:gd name="T21" fmla="*/ 62 h 68"/>
                <a:gd name="T22" fmla="*/ 2 w 283"/>
                <a:gd name="T23" fmla="*/ 66 h 68"/>
                <a:gd name="T24" fmla="*/ 6 w 283"/>
                <a:gd name="T25" fmla="*/ 68 h 68"/>
                <a:gd name="T26" fmla="*/ 277 w 283"/>
                <a:gd name="T27" fmla="*/ 68 h 68"/>
                <a:gd name="T28" fmla="*/ 281 w 283"/>
                <a:gd name="T29" fmla="*/ 66 h 68"/>
                <a:gd name="T30" fmla="*/ 283 w 283"/>
                <a:gd name="T31" fmla="*/ 62 h 68"/>
                <a:gd name="T32" fmla="*/ 283 w 283"/>
                <a:gd name="T33" fmla="*/ 56 h 68"/>
                <a:gd name="T34" fmla="*/ 283 w 283"/>
                <a:gd name="T35" fmla="*/ 12 h 68"/>
                <a:gd name="T36" fmla="*/ 58 w 283"/>
                <a:gd name="T37" fmla="*/ 12 h 68"/>
                <a:gd name="T38" fmla="*/ 54 w 283"/>
                <a:gd name="T39" fmla="*/ 10 h 68"/>
                <a:gd name="T40" fmla="*/ 52 w 283"/>
                <a:gd name="T41" fmla="*/ 6 h 68"/>
                <a:gd name="T42" fmla="*/ 52 w 283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68">
                  <a:moveTo>
                    <a:pt x="12" y="5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12" y="56"/>
                    <a:pt x="12" y="56"/>
                    <a:pt x="12" y="56"/>
                  </a:cubicBezTo>
                  <a:moveTo>
                    <a:pt x="5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2" y="66"/>
                  </a:cubicBezTo>
                  <a:cubicBezTo>
                    <a:pt x="3" y="68"/>
                    <a:pt x="5" y="68"/>
                    <a:pt x="6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9" y="68"/>
                    <a:pt x="280" y="68"/>
                    <a:pt x="281" y="66"/>
                  </a:cubicBezTo>
                  <a:cubicBezTo>
                    <a:pt x="283" y="65"/>
                    <a:pt x="283" y="64"/>
                    <a:pt x="283" y="62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5" y="11"/>
                    <a:pt x="54" y="10"/>
                  </a:cubicBezTo>
                  <a:cubicBezTo>
                    <a:pt x="53" y="9"/>
                    <a:pt x="52" y="7"/>
                    <a:pt x="52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8" name="Rectangle 327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9" name="Rectangle 328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0" name="Freeform 329"/>
            <p:cNvSpPr>
              <a:spLocks noEditPoints="1"/>
            </p:cNvSpPr>
            <p:nvPr/>
          </p:nvSpPr>
          <p:spPr>
            <a:xfrm>
              <a:off x="4013200" y="4011613"/>
              <a:ext cx="1198563" cy="293688"/>
            </a:xfrm>
            <a:custGeom>
              <a:avLst/>
              <a:gdLst>
                <a:gd name="T0" fmla="*/ 12 w 283"/>
                <a:gd name="T1" fmla="*/ 57 h 69"/>
                <a:gd name="T2" fmla="*/ 12 w 283"/>
                <a:gd name="T3" fmla="*/ 12 h 69"/>
                <a:gd name="T4" fmla="*/ 271 w 283"/>
                <a:gd name="T5" fmla="*/ 12 h 69"/>
                <a:gd name="T6" fmla="*/ 271 w 283"/>
                <a:gd name="T7" fmla="*/ 57 h 69"/>
                <a:gd name="T8" fmla="*/ 12 w 283"/>
                <a:gd name="T9" fmla="*/ 57 h 69"/>
                <a:gd name="T10" fmla="*/ 271 w 283"/>
                <a:gd name="T11" fmla="*/ 6 h 69"/>
                <a:gd name="T12" fmla="*/ 277 w 283"/>
                <a:gd name="T13" fmla="*/ 6 h 69"/>
                <a:gd name="T14" fmla="*/ 271 w 283"/>
                <a:gd name="T15" fmla="*/ 6 h 69"/>
                <a:gd name="T16" fmla="*/ 277 w 283"/>
                <a:gd name="T17" fmla="*/ 0 h 69"/>
                <a:gd name="T18" fmla="*/ 6 w 283"/>
                <a:gd name="T19" fmla="*/ 0 h 69"/>
                <a:gd name="T20" fmla="*/ 2 w 283"/>
                <a:gd name="T21" fmla="*/ 2 h 69"/>
                <a:gd name="T22" fmla="*/ 0 w 283"/>
                <a:gd name="T23" fmla="*/ 6 h 69"/>
                <a:gd name="T24" fmla="*/ 0 w 283"/>
                <a:gd name="T25" fmla="*/ 57 h 69"/>
                <a:gd name="T26" fmla="*/ 0 w 283"/>
                <a:gd name="T27" fmla="*/ 63 h 69"/>
                <a:gd name="T28" fmla="*/ 2 w 283"/>
                <a:gd name="T29" fmla="*/ 67 h 69"/>
                <a:gd name="T30" fmla="*/ 6 w 283"/>
                <a:gd name="T31" fmla="*/ 69 h 69"/>
                <a:gd name="T32" fmla="*/ 231 w 283"/>
                <a:gd name="T33" fmla="*/ 69 h 69"/>
                <a:gd name="T34" fmla="*/ 277 w 283"/>
                <a:gd name="T35" fmla="*/ 69 h 69"/>
                <a:gd name="T36" fmla="*/ 282 w 283"/>
                <a:gd name="T37" fmla="*/ 67 h 69"/>
                <a:gd name="T38" fmla="*/ 283 w 283"/>
                <a:gd name="T39" fmla="*/ 63 h 69"/>
                <a:gd name="T40" fmla="*/ 283 w 283"/>
                <a:gd name="T41" fmla="*/ 6 h 69"/>
                <a:gd name="T42" fmla="*/ 282 w 283"/>
                <a:gd name="T43" fmla="*/ 2 h 69"/>
                <a:gd name="T44" fmla="*/ 277 w 283"/>
                <a:gd name="T45" fmla="*/ 0 h 69"/>
                <a:gd name="T46" fmla="*/ 277 w 283"/>
                <a:gd name="T4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3" h="69">
                  <a:moveTo>
                    <a:pt x="12" y="5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12" y="57"/>
                    <a:pt x="12" y="57"/>
                    <a:pt x="12" y="57"/>
                  </a:cubicBezTo>
                  <a:moveTo>
                    <a:pt x="271" y="6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1" y="6"/>
                    <a:pt x="271" y="6"/>
                    <a:pt x="271" y="6"/>
                  </a:cubicBezTo>
                  <a:moveTo>
                    <a:pt x="27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7"/>
                  </a:cubicBezTo>
                  <a:cubicBezTo>
                    <a:pt x="3" y="68"/>
                    <a:pt x="5" y="69"/>
                    <a:pt x="6" y="69"/>
                  </a:cubicBezTo>
                  <a:cubicBezTo>
                    <a:pt x="231" y="69"/>
                    <a:pt x="231" y="69"/>
                    <a:pt x="231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9" y="69"/>
                    <a:pt x="281" y="68"/>
                    <a:pt x="282" y="67"/>
                  </a:cubicBezTo>
                  <a:cubicBezTo>
                    <a:pt x="283" y="66"/>
                    <a:pt x="283" y="64"/>
                    <a:pt x="283" y="63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3" y="5"/>
                    <a:pt x="283" y="3"/>
                    <a:pt x="282" y="2"/>
                  </a:cubicBezTo>
                  <a:cubicBezTo>
                    <a:pt x="281" y="1"/>
                    <a:pt x="279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1" name="Freeform 330"/>
            <p:cNvSpPr/>
            <p:nvPr/>
          </p:nvSpPr>
          <p:spPr>
            <a:xfrm>
              <a:off x="2254250" y="1339850"/>
              <a:ext cx="825500" cy="801688"/>
            </a:xfrm>
            <a:custGeom>
              <a:avLst/>
              <a:gdLst>
                <a:gd name="T0" fmla="*/ 100 w 195"/>
                <a:gd name="T1" fmla="*/ 0 h 189"/>
                <a:gd name="T2" fmla="*/ 33 w 195"/>
                <a:gd name="T3" fmla="*/ 27 h 189"/>
                <a:gd name="T4" fmla="*/ 6 w 195"/>
                <a:gd name="T5" fmla="*/ 94 h 189"/>
                <a:gd name="T6" fmla="*/ 0 w 195"/>
                <a:gd name="T7" fmla="*/ 94 h 189"/>
                <a:gd name="T8" fmla="*/ 0 w 195"/>
                <a:gd name="T9" fmla="*/ 94 h 189"/>
                <a:gd name="T10" fmla="*/ 6 w 195"/>
                <a:gd name="T11" fmla="*/ 94 h 189"/>
                <a:gd name="T12" fmla="*/ 33 w 195"/>
                <a:gd name="T13" fmla="*/ 161 h 189"/>
                <a:gd name="T14" fmla="*/ 100 w 195"/>
                <a:gd name="T15" fmla="*/ 189 h 189"/>
                <a:gd name="T16" fmla="*/ 167 w 195"/>
                <a:gd name="T17" fmla="*/ 161 h 189"/>
                <a:gd name="T18" fmla="*/ 195 w 195"/>
                <a:gd name="T19" fmla="*/ 94 h 189"/>
                <a:gd name="T20" fmla="*/ 167 w 195"/>
                <a:gd name="T21" fmla="*/ 27 h 189"/>
                <a:gd name="T22" fmla="*/ 100 w 195"/>
                <a:gd name="T2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89">
                  <a:moveTo>
                    <a:pt x="100" y="0"/>
                  </a:moveTo>
                  <a:cubicBezTo>
                    <a:pt x="74" y="0"/>
                    <a:pt x="50" y="10"/>
                    <a:pt x="33" y="27"/>
                  </a:cubicBezTo>
                  <a:cubicBezTo>
                    <a:pt x="16" y="45"/>
                    <a:pt x="6" y="68"/>
                    <a:pt x="6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120"/>
                    <a:pt x="16" y="144"/>
                    <a:pt x="33" y="161"/>
                  </a:cubicBezTo>
                  <a:cubicBezTo>
                    <a:pt x="50" y="178"/>
                    <a:pt x="74" y="189"/>
                    <a:pt x="100" y="189"/>
                  </a:cubicBezTo>
                  <a:cubicBezTo>
                    <a:pt x="126" y="189"/>
                    <a:pt x="150" y="178"/>
                    <a:pt x="167" y="161"/>
                  </a:cubicBezTo>
                  <a:cubicBezTo>
                    <a:pt x="184" y="144"/>
                    <a:pt x="195" y="120"/>
                    <a:pt x="195" y="94"/>
                  </a:cubicBezTo>
                  <a:cubicBezTo>
                    <a:pt x="195" y="68"/>
                    <a:pt x="184" y="45"/>
                    <a:pt x="167" y="27"/>
                  </a:cubicBezTo>
                  <a:cubicBezTo>
                    <a:pt x="150" y="10"/>
                    <a:pt x="126" y="0"/>
                    <a:pt x="10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2" name="Freeform 331"/>
            <p:cNvSpPr/>
            <p:nvPr/>
          </p:nvSpPr>
          <p:spPr>
            <a:xfrm>
              <a:off x="2228850" y="1289050"/>
              <a:ext cx="901700" cy="903288"/>
            </a:xfrm>
            <a:custGeom>
              <a:avLst/>
              <a:gdLst>
                <a:gd name="T0" fmla="*/ 106 w 213"/>
                <a:gd name="T1" fmla="*/ 0 h 213"/>
                <a:gd name="T2" fmla="*/ 0 w 213"/>
                <a:gd name="T3" fmla="*/ 106 h 213"/>
                <a:gd name="T4" fmla="*/ 6 w 213"/>
                <a:gd name="T5" fmla="*/ 106 h 213"/>
                <a:gd name="T6" fmla="*/ 12 w 213"/>
                <a:gd name="T7" fmla="*/ 106 h 213"/>
                <a:gd name="T8" fmla="*/ 39 w 213"/>
                <a:gd name="T9" fmla="*/ 39 h 213"/>
                <a:gd name="T10" fmla="*/ 106 w 213"/>
                <a:gd name="T11" fmla="*/ 12 h 213"/>
                <a:gd name="T12" fmla="*/ 173 w 213"/>
                <a:gd name="T13" fmla="*/ 39 h 213"/>
                <a:gd name="T14" fmla="*/ 201 w 213"/>
                <a:gd name="T15" fmla="*/ 106 h 213"/>
                <a:gd name="T16" fmla="*/ 173 w 213"/>
                <a:gd name="T17" fmla="*/ 173 h 213"/>
                <a:gd name="T18" fmla="*/ 106 w 213"/>
                <a:gd name="T19" fmla="*/ 201 h 213"/>
                <a:gd name="T20" fmla="*/ 39 w 213"/>
                <a:gd name="T21" fmla="*/ 173 h 213"/>
                <a:gd name="T22" fmla="*/ 12 w 213"/>
                <a:gd name="T23" fmla="*/ 106 h 213"/>
                <a:gd name="T24" fmla="*/ 6 w 213"/>
                <a:gd name="T25" fmla="*/ 106 h 213"/>
                <a:gd name="T26" fmla="*/ 0 w 213"/>
                <a:gd name="T27" fmla="*/ 106 h 213"/>
                <a:gd name="T28" fmla="*/ 106 w 213"/>
                <a:gd name="T29" fmla="*/ 213 h 213"/>
                <a:gd name="T30" fmla="*/ 213 w 213"/>
                <a:gd name="T31" fmla="*/ 106 h 213"/>
                <a:gd name="T32" fmla="*/ 106 w 213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106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2" y="80"/>
                    <a:pt x="22" y="57"/>
                    <a:pt x="39" y="39"/>
                  </a:cubicBezTo>
                  <a:cubicBezTo>
                    <a:pt x="56" y="22"/>
                    <a:pt x="80" y="12"/>
                    <a:pt x="106" y="12"/>
                  </a:cubicBezTo>
                  <a:cubicBezTo>
                    <a:pt x="132" y="12"/>
                    <a:pt x="156" y="22"/>
                    <a:pt x="173" y="39"/>
                  </a:cubicBezTo>
                  <a:cubicBezTo>
                    <a:pt x="190" y="57"/>
                    <a:pt x="201" y="80"/>
                    <a:pt x="201" y="106"/>
                  </a:cubicBezTo>
                  <a:cubicBezTo>
                    <a:pt x="201" y="132"/>
                    <a:pt x="190" y="156"/>
                    <a:pt x="173" y="173"/>
                  </a:cubicBezTo>
                  <a:cubicBezTo>
                    <a:pt x="156" y="190"/>
                    <a:pt x="132" y="201"/>
                    <a:pt x="106" y="201"/>
                  </a:cubicBezTo>
                  <a:cubicBezTo>
                    <a:pt x="80" y="201"/>
                    <a:pt x="56" y="190"/>
                    <a:pt x="39" y="173"/>
                  </a:cubicBezTo>
                  <a:cubicBezTo>
                    <a:pt x="22" y="156"/>
                    <a:pt x="12" y="132"/>
                    <a:pt x="12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65" y="213"/>
                    <a:pt x="213" y="165"/>
                    <a:pt x="213" y="106"/>
                  </a:cubicBezTo>
                  <a:cubicBezTo>
                    <a:pt x="213" y="47"/>
                    <a:pt x="16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3" name="Freeform 332"/>
            <p:cNvSpPr/>
            <p:nvPr/>
          </p:nvSpPr>
          <p:spPr>
            <a:xfrm>
              <a:off x="2652713" y="1182688"/>
              <a:ext cx="579438" cy="1111250"/>
            </a:xfrm>
            <a:custGeom>
              <a:avLst/>
              <a:gdLst>
                <a:gd name="T0" fmla="*/ 6 w 137"/>
                <a:gd name="T1" fmla="*/ 0 h 262"/>
                <a:gd name="T2" fmla="*/ 0 w 137"/>
                <a:gd name="T3" fmla="*/ 6 h 262"/>
                <a:gd name="T4" fmla="*/ 6 w 137"/>
                <a:gd name="T5" fmla="*/ 12 h 262"/>
                <a:gd name="T6" fmla="*/ 90 w 137"/>
                <a:gd name="T7" fmla="*/ 47 h 262"/>
                <a:gd name="T8" fmla="*/ 125 w 137"/>
                <a:gd name="T9" fmla="*/ 131 h 262"/>
                <a:gd name="T10" fmla="*/ 90 w 137"/>
                <a:gd name="T11" fmla="*/ 216 h 262"/>
                <a:gd name="T12" fmla="*/ 12 w 137"/>
                <a:gd name="T13" fmla="*/ 250 h 262"/>
                <a:gd name="T14" fmla="*/ 12 w 137"/>
                <a:gd name="T15" fmla="*/ 262 h 262"/>
                <a:gd name="T16" fmla="*/ 137 w 137"/>
                <a:gd name="T17" fmla="*/ 131 h 262"/>
                <a:gd name="T18" fmla="*/ 6 w 137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6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39" y="12"/>
                    <a:pt x="69" y="25"/>
                    <a:pt x="90" y="47"/>
                  </a:cubicBezTo>
                  <a:cubicBezTo>
                    <a:pt x="112" y="69"/>
                    <a:pt x="125" y="98"/>
                    <a:pt x="125" y="131"/>
                  </a:cubicBezTo>
                  <a:cubicBezTo>
                    <a:pt x="125" y="164"/>
                    <a:pt x="112" y="194"/>
                    <a:pt x="90" y="216"/>
                  </a:cubicBezTo>
                  <a:cubicBezTo>
                    <a:pt x="70" y="236"/>
                    <a:pt x="43" y="249"/>
                    <a:pt x="12" y="25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82" y="259"/>
                    <a:pt x="137" y="202"/>
                    <a:pt x="137" y="131"/>
                  </a:cubicBezTo>
                  <a:cubicBezTo>
                    <a:pt x="137" y="59"/>
                    <a:pt x="7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4" name="Freeform 333"/>
            <p:cNvSpPr/>
            <p:nvPr/>
          </p:nvSpPr>
          <p:spPr>
            <a:xfrm>
              <a:off x="2652713" y="2205038"/>
              <a:ext cx="50800" cy="122238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0 w 12"/>
                <a:gd name="T5" fmla="*/ 29 h 29"/>
                <a:gd name="T6" fmla="*/ 12 w 12"/>
                <a:gd name="T7" fmla="*/ 29 h 29"/>
                <a:gd name="T8" fmla="*/ 12 w 12"/>
                <a:gd name="T9" fmla="*/ 21 h 29"/>
                <a:gd name="T10" fmla="*/ 12 w 12"/>
                <a:gd name="T11" fmla="*/ 9 h 29"/>
                <a:gd name="T12" fmla="*/ 12 w 12"/>
                <a:gd name="T13" fmla="*/ 6 h 29"/>
                <a:gd name="T14" fmla="*/ 6 w 1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5" name="Freeform 334"/>
            <p:cNvSpPr>
              <a:spLocks noEditPoints="1"/>
            </p:cNvSpPr>
            <p:nvPr/>
          </p:nvSpPr>
          <p:spPr>
            <a:xfrm>
              <a:off x="2482850" y="2327275"/>
              <a:ext cx="393700" cy="98425"/>
            </a:xfrm>
            <a:custGeom>
              <a:avLst/>
              <a:gdLst>
                <a:gd name="T0" fmla="*/ 93 w 93"/>
                <a:gd name="T1" fmla="*/ 17 h 23"/>
                <a:gd name="T2" fmla="*/ 93 w 93"/>
                <a:gd name="T3" fmla="*/ 17 h 23"/>
                <a:gd name="T4" fmla="*/ 93 w 93"/>
                <a:gd name="T5" fmla="*/ 17 h 23"/>
                <a:gd name="T6" fmla="*/ 87 w 93"/>
                <a:gd name="T7" fmla="*/ 0 h 23"/>
                <a:gd name="T8" fmla="*/ 52 w 93"/>
                <a:gd name="T9" fmla="*/ 0 h 23"/>
                <a:gd name="T10" fmla="*/ 40 w 93"/>
                <a:gd name="T11" fmla="*/ 0 h 23"/>
                <a:gd name="T12" fmla="*/ 6 w 93"/>
                <a:gd name="T13" fmla="*/ 0 h 23"/>
                <a:gd name="T14" fmla="*/ 2 w 93"/>
                <a:gd name="T15" fmla="*/ 2 h 23"/>
                <a:gd name="T16" fmla="*/ 0 w 93"/>
                <a:gd name="T17" fmla="*/ 6 h 23"/>
                <a:gd name="T18" fmla="*/ 0 w 93"/>
                <a:gd name="T19" fmla="*/ 11 h 23"/>
                <a:gd name="T20" fmla="*/ 0 w 93"/>
                <a:gd name="T21" fmla="*/ 17 h 23"/>
                <a:gd name="T22" fmla="*/ 2 w 93"/>
                <a:gd name="T23" fmla="*/ 21 h 23"/>
                <a:gd name="T24" fmla="*/ 6 w 93"/>
                <a:gd name="T25" fmla="*/ 23 h 23"/>
                <a:gd name="T26" fmla="*/ 6 w 93"/>
                <a:gd name="T27" fmla="*/ 23 h 23"/>
                <a:gd name="T28" fmla="*/ 87 w 93"/>
                <a:gd name="T29" fmla="*/ 23 h 23"/>
                <a:gd name="T30" fmla="*/ 87 w 93"/>
                <a:gd name="T31" fmla="*/ 23 h 23"/>
                <a:gd name="T32" fmla="*/ 91 w 93"/>
                <a:gd name="T33" fmla="*/ 21 h 23"/>
                <a:gd name="T34" fmla="*/ 93 w 93"/>
                <a:gd name="T35" fmla="*/ 17 h 23"/>
                <a:gd name="T36" fmla="*/ 87 w 93"/>
                <a:gd name="T37" fmla="*/ 17 h 23"/>
                <a:gd name="T38" fmla="*/ 87 w 93"/>
                <a:gd name="T39" fmla="*/ 11 h 23"/>
                <a:gd name="T40" fmla="*/ 87 w 93"/>
                <a:gd name="T41" fmla="*/ 17 h 23"/>
                <a:gd name="T42" fmla="*/ 93 w 93"/>
                <a:gd name="T43" fmla="*/ 17 h 23"/>
                <a:gd name="T44" fmla="*/ 93 w 93"/>
                <a:gd name="T45" fmla="*/ 17 h 23"/>
                <a:gd name="T46" fmla="*/ 93 w 93"/>
                <a:gd name="T47" fmla="*/ 17 h 23"/>
                <a:gd name="T48" fmla="*/ 93 w 93"/>
                <a:gd name="T49" fmla="*/ 11 h 23"/>
                <a:gd name="T50" fmla="*/ 93 w 93"/>
                <a:gd name="T51" fmla="*/ 6 h 23"/>
                <a:gd name="T52" fmla="*/ 91 w 93"/>
                <a:gd name="T53" fmla="*/ 2 h 23"/>
                <a:gd name="T54" fmla="*/ 87 w 93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23">
                  <a:moveTo>
                    <a:pt x="93" y="17"/>
                  </a:move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moveTo>
                    <a:pt x="87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8" y="23"/>
                    <a:pt x="90" y="22"/>
                    <a:pt x="91" y="21"/>
                  </a:cubicBezTo>
                  <a:cubicBezTo>
                    <a:pt x="92" y="20"/>
                    <a:pt x="93" y="18"/>
                    <a:pt x="93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2" y="3"/>
                    <a:pt x="91" y="2"/>
                  </a:cubicBezTo>
                  <a:cubicBezTo>
                    <a:pt x="90" y="0"/>
                    <a:pt x="88" y="0"/>
                    <a:pt x="8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6" name="Rectangle 335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7" name="Rectangle 336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8" name="Freeform 337"/>
            <p:cNvSpPr>
              <a:spLocks noEditPoints="1"/>
            </p:cNvSpPr>
            <p:nvPr/>
          </p:nvSpPr>
          <p:spPr>
            <a:xfrm>
              <a:off x="63309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12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12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12" y="316"/>
                    <a:pt x="12" y="316"/>
                    <a:pt x="12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9" name="Freeform 338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0" name="Freeform 339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1" name="Freeform 340"/>
            <p:cNvSpPr>
              <a:spLocks noEditPoints="1"/>
            </p:cNvSpPr>
            <p:nvPr/>
          </p:nvSpPr>
          <p:spPr>
            <a:xfrm>
              <a:off x="4703763" y="1254125"/>
              <a:ext cx="1147763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262 w 271"/>
                <a:gd name="T41" fmla="*/ 67 h 276"/>
                <a:gd name="T42" fmla="*/ 269 w 271"/>
                <a:gd name="T43" fmla="*/ 59 h 276"/>
                <a:gd name="T44" fmla="*/ 271 w 271"/>
                <a:gd name="T45" fmla="*/ 55 h 276"/>
                <a:gd name="T46" fmla="*/ 269 w 271"/>
                <a:gd name="T47" fmla="*/ 51 h 276"/>
                <a:gd name="T48" fmla="*/ 262 w 271"/>
                <a:gd name="T49" fmla="*/ 43 h 276"/>
                <a:gd name="T50" fmla="*/ 220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8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262" y="67"/>
                    <a:pt x="262" y="67"/>
                    <a:pt x="262" y="67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69" y="51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2" name="Freeform 341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3" name="Freeform 342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4" name="Freeform 343"/>
            <p:cNvSpPr>
              <a:spLocks noEditPoints="1"/>
            </p:cNvSpPr>
            <p:nvPr/>
          </p:nvSpPr>
          <p:spPr>
            <a:xfrm>
              <a:off x="4275138" y="1254125"/>
              <a:ext cx="1149350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101 w 271"/>
                <a:gd name="T41" fmla="*/ 228 h 276"/>
                <a:gd name="T42" fmla="*/ 270 w 271"/>
                <a:gd name="T43" fmla="*/ 59 h 276"/>
                <a:gd name="T44" fmla="*/ 271 w 271"/>
                <a:gd name="T45" fmla="*/ 55 h 276"/>
                <a:gd name="T46" fmla="*/ 270 w 271"/>
                <a:gd name="T47" fmla="*/ 51 h 276"/>
                <a:gd name="T48" fmla="*/ 267 w 271"/>
                <a:gd name="T49" fmla="*/ 48 h 276"/>
                <a:gd name="T50" fmla="*/ 221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9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101" y="228"/>
                    <a:pt x="101" y="228"/>
                    <a:pt x="101" y="228"/>
                  </a:cubicBezTo>
                  <a:cubicBezTo>
                    <a:pt x="270" y="59"/>
                    <a:pt x="270" y="59"/>
                    <a:pt x="270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70" y="51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5" name="Freeform 344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6" name="Freeform 345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7" name="Freeform 346"/>
            <p:cNvSpPr>
              <a:spLocks noEditPoints="1"/>
            </p:cNvSpPr>
            <p:nvPr/>
          </p:nvSpPr>
          <p:spPr>
            <a:xfrm>
              <a:off x="3825875" y="1254125"/>
              <a:ext cx="1169988" cy="1171575"/>
            </a:xfrm>
            <a:custGeom>
              <a:avLst/>
              <a:gdLst>
                <a:gd name="T0" fmla="*/ 55 w 276"/>
                <a:gd name="T1" fmla="*/ 261 h 276"/>
                <a:gd name="T2" fmla="*/ 15 w 276"/>
                <a:gd name="T3" fmla="*/ 221 h 276"/>
                <a:gd name="T4" fmla="*/ 221 w 276"/>
                <a:gd name="T5" fmla="*/ 14 h 276"/>
                <a:gd name="T6" fmla="*/ 262 w 276"/>
                <a:gd name="T7" fmla="*/ 55 h 276"/>
                <a:gd name="T8" fmla="*/ 55 w 276"/>
                <a:gd name="T9" fmla="*/ 261 h 276"/>
                <a:gd name="T10" fmla="*/ 221 w 276"/>
                <a:gd name="T11" fmla="*/ 0 h 276"/>
                <a:gd name="T12" fmla="*/ 217 w 276"/>
                <a:gd name="T13" fmla="*/ 2 h 276"/>
                <a:gd name="T14" fmla="*/ 2 w 276"/>
                <a:gd name="T15" fmla="*/ 217 h 276"/>
                <a:gd name="T16" fmla="*/ 2 w 276"/>
                <a:gd name="T17" fmla="*/ 225 h 276"/>
                <a:gd name="T18" fmla="*/ 41 w 276"/>
                <a:gd name="T19" fmla="*/ 264 h 276"/>
                <a:gd name="T20" fmla="*/ 51 w 276"/>
                <a:gd name="T21" fmla="*/ 274 h 276"/>
                <a:gd name="T22" fmla="*/ 55 w 276"/>
                <a:gd name="T23" fmla="*/ 276 h 276"/>
                <a:gd name="T24" fmla="*/ 55 w 276"/>
                <a:gd name="T25" fmla="*/ 276 h 276"/>
                <a:gd name="T26" fmla="*/ 56 w 276"/>
                <a:gd name="T27" fmla="*/ 276 h 276"/>
                <a:gd name="T28" fmla="*/ 60 w 276"/>
                <a:gd name="T29" fmla="*/ 274 h 276"/>
                <a:gd name="T30" fmla="*/ 60 w 276"/>
                <a:gd name="T31" fmla="*/ 274 h 276"/>
                <a:gd name="T32" fmla="*/ 70 w 276"/>
                <a:gd name="T33" fmla="*/ 264 h 276"/>
                <a:gd name="T34" fmla="*/ 106 w 276"/>
                <a:gd name="T35" fmla="*/ 228 h 276"/>
                <a:gd name="T36" fmla="*/ 275 w 276"/>
                <a:gd name="T37" fmla="*/ 59 h 276"/>
                <a:gd name="T38" fmla="*/ 276 w 276"/>
                <a:gd name="T39" fmla="*/ 55 h 276"/>
                <a:gd name="T40" fmla="*/ 275 w 276"/>
                <a:gd name="T41" fmla="*/ 51 h 276"/>
                <a:gd name="T42" fmla="*/ 272 w 276"/>
                <a:gd name="T43" fmla="*/ 48 h 276"/>
                <a:gd name="T44" fmla="*/ 226 w 276"/>
                <a:gd name="T45" fmla="*/ 2 h 276"/>
                <a:gd name="T46" fmla="*/ 221 w 276"/>
                <a:gd name="T4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276">
                  <a:moveTo>
                    <a:pt x="55" y="261"/>
                  </a:moveTo>
                  <a:cubicBezTo>
                    <a:pt x="15" y="221"/>
                    <a:pt x="15" y="221"/>
                    <a:pt x="15" y="221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55" y="261"/>
                    <a:pt x="55" y="261"/>
                    <a:pt x="55" y="261"/>
                  </a:cubicBezTo>
                  <a:moveTo>
                    <a:pt x="221" y="0"/>
                  </a:moveTo>
                  <a:cubicBezTo>
                    <a:pt x="220" y="0"/>
                    <a:pt x="218" y="0"/>
                    <a:pt x="217" y="2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0" y="219"/>
                    <a:pt x="0" y="223"/>
                    <a:pt x="2" y="225"/>
                  </a:cubicBezTo>
                  <a:cubicBezTo>
                    <a:pt x="41" y="264"/>
                    <a:pt x="41" y="264"/>
                    <a:pt x="41" y="264"/>
                  </a:cubicBezTo>
                  <a:cubicBezTo>
                    <a:pt x="51" y="274"/>
                    <a:pt x="51" y="274"/>
                    <a:pt x="51" y="274"/>
                  </a:cubicBezTo>
                  <a:cubicBezTo>
                    <a:pt x="52" y="275"/>
                    <a:pt x="54" y="276"/>
                    <a:pt x="55" y="276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5" y="276"/>
                    <a:pt x="55" y="276"/>
                    <a:pt x="56" y="276"/>
                  </a:cubicBezTo>
                  <a:cubicBezTo>
                    <a:pt x="57" y="276"/>
                    <a:pt x="59" y="275"/>
                    <a:pt x="60" y="274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70" y="264"/>
                    <a:pt x="70" y="264"/>
                    <a:pt x="70" y="264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6" y="58"/>
                    <a:pt x="276" y="56"/>
                    <a:pt x="276" y="55"/>
                  </a:cubicBezTo>
                  <a:cubicBezTo>
                    <a:pt x="276" y="53"/>
                    <a:pt x="276" y="52"/>
                    <a:pt x="275" y="51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5" y="0"/>
                    <a:pt x="223" y="0"/>
                    <a:pt x="22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8" name="Rectangle 347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9" name="Rectangle 348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0" name="Freeform 349"/>
            <p:cNvSpPr>
              <a:spLocks noEditPoints="1"/>
            </p:cNvSpPr>
            <p:nvPr/>
          </p:nvSpPr>
          <p:spPr>
            <a:xfrm>
              <a:off x="6623050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1" name="Freeform 350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2" name="Freeform 351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" name="Freeform 352"/>
            <p:cNvSpPr>
              <a:spLocks noEditPoints="1"/>
            </p:cNvSpPr>
            <p:nvPr/>
          </p:nvSpPr>
          <p:spPr>
            <a:xfrm>
              <a:off x="6916738" y="3201988"/>
              <a:ext cx="322263" cy="1341438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69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4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4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2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4" name="Rectangle 353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5" name="Rectangle 354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6" name="Freeform 355"/>
            <p:cNvSpPr>
              <a:spLocks noEditPoints="1"/>
            </p:cNvSpPr>
            <p:nvPr/>
          </p:nvSpPr>
          <p:spPr>
            <a:xfrm>
              <a:off x="7212013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7" name="Rectangle 356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8" name="Rectangle 357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9" name="Freeform 358"/>
            <p:cNvSpPr>
              <a:spLocks noEditPoints="1"/>
            </p:cNvSpPr>
            <p:nvPr/>
          </p:nvSpPr>
          <p:spPr>
            <a:xfrm>
              <a:off x="750570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0" name="Rectangle 359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1" name="Rectangle 360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2" name="Freeform 361"/>
            <p:cNvSpPr>
              <a:spLocks noEditPoints="1"/>
            </p:cNvSpPr>
            <p:nvPr/>
          </p:nvSpPr>
          <p:spPr>
            <a:xfrm>
              <a:off x="7797800" y="3201988"/>
              <a:ext cx="342900" cy="1341438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 w 81"/>
                <a:gd name="T19" fmla="*/ 0 h 316"/>
                <a:gd name="T20" fmla="*/ 6 w 81"/>
                <a:gd name="T21" fmla="*/ 0 h 316"/>
                <a:gd name="T22" fmla="*/ 2 w 81"/>
                <a:gd name="T23" fmla="*/ 2 h 316"/>
                <a:gd name="T24" fmla="*/ 0 w 81"/>
                <a:gd name="T25" fmla="*/ 6 h 316"/>
                <a:gd name="T26" fmla="*/ 0 w 81"/>
                <a:gd name="T27" fmla="*/ 310 h 316"/>
                <a:gd name="T28" fmla="*/ 2 w 81"/>
                <a:gd name="T29" fmla="*/ 314 h 316"/>
                <a:gd name="T30" fmla="*/ 6 w 81"/>
                <a:gd name="T31" fmla="*/ 316 h 316"/>
                <a:gd name="T32" fmla="*/ 6 w 81"/>
                <a:gd name="T33" fmla="*/ 316 h 316"/>
                <a:gd name="T34" fmla="*/ 75 w 81"/>
                <a:gd name="T35" fmla="*/ 316 h 316"/>
                <a:gd name="T36" fmla="*/ 80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304 h 316"/>
                <a:gd name="T54" fmla="*/ 81 w 81"/>
                <a:gd name="T55" fmla="*/ 6 h 316"/>
                <a:gd name="T56" fmla="*/ 80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7" y="316"/>
                    <a:pt x="78" y="316"/>
                    <a:pt x="80" y="314"/>
                  </a:cubicBezTo>
                  <a:cubicBezTo>
                    <a:pt x="81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1" y="3"/>
                    <a:pt x="80" y="2"/>
                  </a:cubicBezTo>
                  <a:cubicBezTo>
                    <a:pt x="78" y="1"/>
                    <a:pt x="77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3" name="Rectangle 362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4" name="Rectangle 363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5" name="Freeform 364"/>
            <p:cNvSpPr>
              <a:spLocks noEditPoints="1"/>
            </p:cNvSpPr>
            <p:nvPr/>
          </p:nvSpPr>
          <p:spPr>
            <a:xfrm>
              <a:off x="8942388" y="3201988"/>
              <a:ext cx="233363" cy="1341438"/>
            </a:xfrm>
            <a:custGeom>
              <a:avLst/>
              <a:gdLst>
                <a:gd name="T0" fmla="*/ 12 w 55"/>
                <a:gd name="T1" fmla="*/ 304 h 316"/>
                <a:gd name="T2" fmla="*/ 12 w 55"/>
                <a:gd name="T3" fmla="*/ 12 h 316"/>
                <a:gd name="T4" fmla="*/ 49 w 55"/>
                <a:gd name="T5" fmla="*/ 12 h 316"/>
                <a:gd name="T6" fmla="*/ 49 w 55"/>
                <a:gd name="T7" fmla="*/ 304 h 316"/>
                <a:gd name="T8" fmla="*/ 12 w 55"/>
                <a:gd name="T9" fmla="*/ 304 h 316"/>
                <a:gd name="T10" fmla="*/ 55 w 55"/>
                <a:gd name="T11" fmla="*/ 0 h 316"/>
                <a:gd name="T12" fmla="*/ 6 w 55"/>
                <a:gd name="T13" fmla="*/ 0 h 316"/>
                <a:gd name="T14" fmla="*/ 2 w 55"/>
                <a:gd name="T15" fmla="*/ 2 h 316"/>
                <a:gd name="T16" fmla="*/ 0 w 55"/>
                <a:gd name="T17" fmla="*/ 6 h 316"/>
                <a:gd name="T18" fmla="*/ 0 w 55"/>
                <a:gd name="T19" fmla="*/ 304 h 316"/>
                <a:gd name="T20" fmla="*/ 0 w 55"/>
                <a:gd name="T21" fmla="*/ 310 h 316"/>
                <a:gd name="T22" fmla="*/ 2 w 55"/>
                <a:gd name="T23" fmla="*/ 314 h 316"/>
                <a:gd name="T24" fmla="*/ 6 w 55"/>
                <a:gd name="T25" fmla="*/ 316 h 316"/>
                <a:gd name="T26" fmla="*/ 55 w 55"/>
                <a:gd name="T27" fmla="*/ 316 h 316"/>
                <a:gd name="T28" fmla="*/ 55 w 55"/>
                <a:gd name="T29" fmla="*/ 316 h 316"/>
                <a:gd name="T30" fmla="*/ 50 w 55"/>
                <a:gd name="T31" fmla="*/ 314 h 316"/>
                <a:gd name="T32" fmla="*/ 49 w 55"/>
                <a:gd name="T33" fmla="*/ 310 h 316"/>
                <a:gd name="T34" fmla="*/ 49 w 55"/>
                <a:gd name="T35" fmla="*/ 6 h 316"/>
                <a:gd name="T36" fmla="*/ 50 w 55"/>
                <a:gd name="T37" fmla="*/ 2 h 316"/>
                <a:gd name="T38" fmla="*/ 55 w 5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3" y="316"/>
                    <a:pt x="51" y="316"/>
                    <a:pt x="50" y="314"/>
                  </a:cubicBezTo>
                  <a:cubicBezTo>
                    <a:pt x="49" y="313"/>
                    <a:pt x="49" y="312"/>
                    <a:pt x="49" y="31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4"/>
                    <a:pt x="49" y="3"/>
                    <a:pt x="50" y="2"/>
                  </a:cubicBezTo>
                  <a:cubicBezTo>
                    <a:pt x="51" y="1"/>
                    <a:pt x="53" y="0"/>
                    <a:pt x="5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6" name="Rectangle 365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7" name="Rectangle 366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8" name="Freeform 367"/>
            <p:cNvSpPr>
              <a:spLocks noEditPoints="1"/>
            </p:cNvSpPr>
            <p:nvPr/>
          </p:nvSpPr>
          <p:spPr>
            <a:xfrm>
              <a:off x="91503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9" name="Rectangle 368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0" name="Rectangle 369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1" name="Freeform 370"/>
            <p:cNvSpPr>
              <a:spLocks noEditPoints="1"/>
            </p:cNvSpPr>
            <p:nvPr/>
          </p:nvSpPr>
          <p:spPr>
            <a:xfrm>
              <a:off x="94424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2" name="Rectangle 371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3" name="Rectangle 372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4" name="Freeform 373"/>
            <p:cNvSpPr>
              <a:spLocks noEditPoints="1"/>
            </p:cNvSpPr>
            <p:nvPr/>
          </p:nvSpPr>
          <p:spPr>
            <a:xfrm>
              <a:off x="94424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2 w 75"/>
                <a:gd name="T15" fmla="*/ 2 h 316"/>
                <a:gd name="T16" fmla="*/ 0 w 75"/>
                <a:gd name="T17" fmla="*/ 6 h 316"/>
                <a:gd name="T18" fmla="*/ 0 w 75"/>
                <a:gd name="T19" fmla="*/ 308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75 w 75"/>
                <a:gd name="T27" fmla="*/ 316 h 316"/>
                <a:gd name="T28" fmla="*/ 75 w 75"/>
                <a:gd name="T29" fmla="*/ 316 h 316"/>
                <a:gd name="T30" fmla="*/ 71 w 75"/>
                <a:gd name="T31" fmla="*/ 315 h 316"/>
                <a:gd name="T32" fmla="*/ 69 w 75"/>
                <a:gd name="T33" fmla="*/ 310 h 316"/>
                <a:gd name="T34" fmla="*/ 69 w 75"/>
                <a:gd name="T35" fmla="*/ 6 h 316"/>
                <a:gd name="T36" fmla="*/ 71 w 75"/>
                <a:gd name="T37" fmla="*/ 2 h 316"/>
                <a:gd name="T38" fmla="*/ 75 w 7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2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5" name="Rectangle 374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6" name="Rectangle 375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7" name="Freeform 376"/>
            <p:cNvSpPr>
              <a:spLocks noEditPoints="1"/>
            </p:cNvSpPr>
            <p:nvPr/>
          </p:nvSpPr>
          <p:spPr>
            <a:xfrm>
              <a:off x="8942388" y="1068388"/>
              <a:ext cx="198438" cy="1339850"/>
            </a:xfrm>
            <a:custGeom>
              <a:avLst/>
              <a:gdLst>
                <a:gd name="T0" fmla="*/ 47 w 47"/>
                <a:gd name="T1" fmla="*/ 310 h 316"/>
                <a:gd name="T2" fmla="*/ 47 w 47"/>
                <a:gd name="T3" fmla="*/ 310 h 316"/>
                <a:gd name="T4" fmla="*/ 47 w 47"/>
                <a:gd name="T5" fmla="*/ 310 h 316"/>
                <a:gd name="T6" fmla="*/ 12 w 47"/>
                <a:gd name="T7" fmla="*/ 304 h 316"/>
                <a:gd name="T8" fmla="*/ 12 w 47"/>
                <a:gd name="T9" fmla="*/ 12 h 316"/>
                <a:gd name="T10" fmla="*/ 35 w 47"/>
                <a:gd name="T11" fmla="*/ 12 h 316"/>
                <a:gd name="T12" fmla="*/ 35 w 47"/>
                <a:gd name="T13" fmla="*/ 304 h 316"/>
                <a:gd name="T14" fmla="*/ 12 w 47"/>
                <a:gd name="T15" fmla="*/ 304 h 316"/>
                <a:gd name="T16" fmla="*/ 41 w 47"/>
                <a:gd name="T17" fmla="*/ 0 h 316"/>
                <a:gd name="T18" fmla="*/ 6 w 47"/>
                <a:gd name="T19" fmla="*/ 0 h 316"/>
                <a:gd name="T20" fmla="*/ 2 w 47"/>
                <a:gd name="T21" fmla="*/ 2 h 316"/>
                <a:gd name="T22" fmla="*/ 0 w 47"/>
                <a:gd name="T23" fmla="*/ 6 h 316"/>
                <a:gd name="T24" fmla="*/ 0 w 47"/>
                <a:gd name="T25" fmla="*/ 234 h 316"/>
                <a:gd name="T26" fmla="*/ 6 w 47"/>
                <a:gd name="T27" fmla="*/ 234 h 316"/>
                <a:gd name="T28" fmla="*/ 10 w 47"/>
                <a:gd name="T29" fmla="*/ 235 h 316"/>
                <a:gd name="T30" fmla="*/ 12 w 47"/>
                <a:gd name="T31" fmla="*/ 240 h 316"/>
                <a:gd name="T32" fmla="*/ 12 w 47"/>
                <a:gd name="T33" fmla="*/ 309 h 316"/>
                <a:gd name="T34" fmla="*/ 10 w 47"/>
                <a:gd name="T35" fmla="*/ 313 h 316"/>
                <a:gd name="T36" fmla="*/ 6 w 47"/>
                <a:gd name="T37" fmla="*/ 315 h 316"/>
                <a:gd name="T38" fmla="*/ 2 w 47"/>
                <a:gd name="T39" fmla="*/ 315 h 316"/>
                <a:gd name="T40" fmla="*/ 6 w 47"/>
                <a:gd name="T41" fmla="*/ 316 h 316"/>
                <a:gd name="T42" fmla="*/ 41 w 47"/>
                <a:gd name="T43" fmla="*/ 316 h 316"/>
                <a:gd name="T44" fmla="*/ 45 w 47"/>
                <a:gd name="T45" fmla="*/ 315 h 316"/>
                <a:gd name="T46" fmla="*/ 47 w 47"/>
                <a:gd name="T47" fmla="*/ 310 h 316"/>
                <a:gd name="T48" fmla="*/ 41 w 47"/>
                <a:gd name="T49" fmla="*/ 310 h 316"/>
                <a:gd name="T50" fmla="*/ 41 w 47"/>
                <a:gd name="T51" fmla="*/ 304 h 316"/>
                <a:gd name="T52" fmla="*/ 41 w 47"/>
                <a:gd name="T53" fmla="*/ 310 h 316"/>
                <a:gd name="T54" fmla="*/ 47 w 47"/>
                <a:gd name="T55" fmla="*/ 310 h 316"/>
                <a:gd name="T56" fmla="*/ 47 w 47"/>
                <a:gd name="T57" fmla="*/ 310 h 316"/>
                <a:gd name="T58" fmla="*/ 47 w 47"/>
                <a:gd name="T59" fmla="*/ 310 h 316"/>
                <a:gd name="T60" fmla="*/ 47 w 47"/>
                <a:gd name="T61" fmla="*/ 308 h 316"/>
                <a:gd name="T62" fmla="*/ 47 w 47"/>
                <a:gd name="T63" fmla="*/ 6 h 316"/>
                <a:gd name="T64" fmla="*/ 45 w 47"/>
                <a:gd name="T65" fmla="*/ 2 h 316"/>
                <a:gd name="T66" fmla="*/ 41 w 47"/>
                <a:gd name="T6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316">
                  <a:moveTo>
                    <a:pt x="47" y="310"/>
                  </a:move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304"/>
                    <a:pt x="35" y="304"/>
                    <a:pt x="35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7" y="234"/>
                    <a:pt x="9" y="234"/>
                    <a:pt x="10" y="235"/>
                  </a:cubicBezTo>
                  <a:cubicBezTo>
                    <a:pt x="11" y="237"/>
                    <a:pt x="12" y="238"/>
                    <a:pt x="12" y="240"/>
                  </a:cubicBezTo>
                  <a:cubicBezTo>
                    <a:pt x="12" y="309"/>
                    <a:pt x="12" y="309"/>
                    <a:pt x="12" y="309"/>
                  </a:cubicBezTo>
                  <a:cubicBezTo>
                    <a:pt x="12" y="310"/>
                    <a:pt x="11" y="312"/>
                    <a:pt x="10" y="313"/>
                  </a:cubicBezTo>
                  <a:cubicBezTo>
                    <a:pt x="9" y="314"/>
                    <a:pt x="7" y="315"/>
                    <a:pt x="6" y="315"/>
                  </a:cubicBezTo>
                  <a:cubicBezTo>
                    <a:pt x="2" y="315"/>
                    <a:pt x="2" y="315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41" y="316"/>
                    <a:pt x="41" y="316"/>
                    <a:pt x="41" y="316"/>
                  </a:cubicBezTo>
                  <a:cubicBezTo>
                    <a:pt x="42" y="316"/>
                    <a:pt x="44" y="316"/>
                    <a:pt x="45" y="315"/>
                  </a:cubicBezTo>
                  <a:cubicBezTo>
                    <a:pt x="46" y="314"/>
                    <a:pt x="47" y="312"/>
                    <a:pt x="47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08"/>
                    <a:pt x="47" y="308"/>
                    <a:pt x="47" y="30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3"/>
                    <a:pt x="45" y="2"/>
                  </a:cubicBezTo>
                  <a:cubicBezTo>
                    <a:pt x="44" y="1"/>
                    <a:pt x="42" y="0"/>
                    <a:pt x="4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8" name="Freeform 377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9" name="Freeform 378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0" name="Freeform 379"/>
            <p:cNvSpPr>
              <a:spLocks noEditPoints="1"/>
            </p:cNvSpPr>
            <p:nvPr/>
          </p:nvSpPr>
          <p:spPr>
            <a:xfrm>
              <a:off x="7543800" y="1912938"/>
              <a:ext cx="1338263" cy="152400"/>
            </a:xfrm>
            <a:custGeom>
              <a:avLst/>
              <a:gdLst>
                <a:gd name="T0" fmla="*/ 31 w 316"/>
                <a:gd name="T1" fmla="*/ 35 h 36"/>
                <a:gd name="T2" fmla="*/ 24 w 316"/>
                <a:gd name="T3" fmla="*/ 35 h 36"/>
                <a:gd name="T4" fmla="*/ 28 w 316"/>
                <a:gd name="T5" fmla="*/ 36 h 36"/>
                <a:gd name="T6" fmla="*/ 31 w 316"/>
                <a:gd name="T7" fmla="*/ 35 h 36"/>
                <a:gd name="T8" fmla="*/ 310 w 316"/>
                <a:gd name="T9" fmla="*/ 0 h 36"/>
                <a:gd name="T10" fmla="*/ 6 w 316"/>
                <a:gd name="T11" fmla="*/ 0 h 36"/>
                <a:gd name="T12" fmla="*/ 2 w 316"/>
                <a:gd name="T13" fmla="*/ 2 h 36"/>
                <a:gd name="T14" fmla="*/ 0 w 316"/>
                <a:gd name="T15" fmla="*/ 6 h 36"/>
                <a:gd name="T16" fmla="*/ 0 w 316"/>
                <a:gd name="T17" fmla="*/ 35 h 36"/>
                <a:gd name="T18" fmla="*/ 12 w 316"/>
                <a:gd name="T19" fmla="*/ 35 h 36"/>
                <a:gd name="T20" fmla="*/ 12 w 316"/>
                <a:gd name="T21" fmla="*/ 12 h 36"/>
                <a:gd name="T22" fmla="*/ 304 w 316"/>
                <a:gd name="T23" fmla="*/ 12 h 36"/>
                <a:gd name="T24" fmla="*/ 304 w 316"/>
                <a:gd name="T25" fmla="*/ 35 h 36"/>
                <a:gd name="T26" fmla="*/ 316 w 316"/>
                <a:gd name="T27" fmla="*/ 35 h 36"/>
                <a:gd name="T28" fmla="*/ 316 w 316"/>
                <a:gd name="T29" fmla="*/ 6 h 36"/>
                <a:gd name="T30" fmla="*/ 314 w 316"/>
                <a:gd name="T31" fmla="*/ 2 h 36"/>
                <a:gd name="T32" fmla="*/ 310 w 316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36">
                  <a:moveTo>
                    <a:pt x="31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7" y="35"/>
                    <a:pt x="28" y="36"/>
                  </a:cubicBezTo>
                  <a:cubicBezTo>
                    <a:pt x="29" y="35"/>
                    <a:pt x="30" y="35"/>
                    <a:pt x="31" y="35"/>
                  </a:cubicBezTo>
                  <a:moveTo>
                    <a:pt x="31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2"/>
                  </a:cubicBezTo>
                  <a:cubicBezTo>
                    <a:pt x="313" y="1"/>
                    <a:pt x="312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1" name="Rectangle 380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2" name="Rectangle 381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3" name="Freeform 382"/>
            <p:cNvSpPr>
              <a:spLocks noEditPoints="1"/>
            </p:cNvSpPr>
            <p:nvPr/>
          </p:nvSpPr>
          <p:spPr>
            <a:xfrm>
              <a:off x="7662863" y="2060575"/>
              <a:ext cx="1330325" cy="344488"/>
            </a:xfrm>
            <a:custGeom>
              <a:avLst/>
              <a:gdLst>
                <a:gd name="T0" fmla="*/ 9 w 314"/>
                <a:gd name="T1" fmla="*/ 69 h 81"/>
                <a:gd name="T2" fmla="*/ 9 w 314"/>
                <a:gd name="T3" fmla="*/ 12 h 81"/>
                <a:gd name="T4" fmla="*/ 302 w 314"/>
                <a:gd name="T5" fmla="*/ 12 h 81"/>
                <a:gd name="T6" fmla="*/ 302 w 314"/>
                <a:gd name="T7" fmla="*/ 69 h 81"/>
                <a:gd name="T8" fmla="*/ 9 w 314"/>
                <a:gd name="T9" fmla="*/ 69 h 81"/>
                <a:gd name="T10" fmla="*/ 308 w 314"/>
                <a:gd name="T11" fmla="*/ 0 h 81"/>
                <a:gd name="T12" fmla="*/ 302 w 314"/>
                <a:gd name="T13" fmla="*/ 0 h 81"/>
                <a:gd name="T14" fmla="*/ 288 w 314"/>
                <a:gd name="T15" fmla="*/ 0 h 81"/>
                <a:gd name="T16" fmla="*/ 276 w 314"/>
                <a:gd name="T17" fmla="*/ 0 h 81"/>
                <a:gd name="T18" fmla="*/ 3 w 314"/>
                <a:gd name="T19" fmla="*/ 0 h 81"/>
                <a:gd name="T20" fmla="*/ 3 w 314"/>
                <a:gd name="T21" fmla="*/ 0 h 81"/>
                <a:gd name="T22" fmla="*/ 0 w 314"/>
                <a:gd name="T23" fmla="*/ 1 h 81"/>
                <a:gd name="T24" fmla="*/ 0 w 314"/>
                <a:gd name="T25" fmla="*/ 1 h 81"/>
                <a:gd name="T26" fmla="*/ 2 w 314"/>
                <a:gd name="T27" fmla="*/ 6 h 81"/>
                <a:gd name="T28" fmla="*/ 2 w 314"/>
                <a:gd name="T29" fmla="*/ 75 h 81"/>
                <a:gd name="T30" fmla="*/ 0 w 314"/>
                <a:gd name="T31" fmla="*/ 79 h 81"/>
                <a:gd name="T32" fmla="*/ 0 w 314"/>
                <a:gd name="T33" fmla="*/ 80 h 81"/>
                <a:gd name="T34" fmla="*/ 3 w 314"/>
                <a:gd name="T35" fmla="*/ 81 h 81"/>
                <a:gd name="T36" fmla="*/ 3 w 314"/>
                <a:gd name="T37" fmla="*/ 81 h 81"/>
                <a:gd name="T38" fmla="*/ 304 w 314"/>
                <a:gd name="T39" fmla="*/ 81 h 81"/>
                <a:gd name="T40" fmla="*/ 308 w 314"/>
                <a:gd name="T41" fmla="*/ 81 h 81"/>
                <a:gd name="T42" fmla="*/ 312 w 314"/>
                <a:gd name="T43" fmla="*/ 79 h 81"/>
                <a:gd name="T44" fmla="*/ 314 w 314"/>
                <a:gd name="T45" fmla="*/ 75 h 81"/>
                <a:gd name="T46" fmla="*/ 314 w 314"/>
                <a:gd name="T47" fmla="*/ 6 h 81"/>
                <a:gd name="T48" fmla="*/ 312 w 314"/>
                <a:gd name="T49" fmla="*/ 1 h 81"/>
                <a:gd name="T50" fmla="*/ 308 w 314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81">
                  <a:moveTo>
                    <a:pt x="9" y="69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69"/>
                    <a:pt x="302" y="69"/>
                    <a:pt x="302" y="69"/>
                  </a:cubicBezTo>
                  <a:cubicBezTo>
                    <a:pt x="9" y="69"/>
                    <a:pt x="9" y="69"/>
                    <a:pt x="9" y="69"/>
                  </a:cubicBezTo>
                  <a:moveTo>
                    <a:pt x="308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6"/>
                    <a:pt x="1" y="78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1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81"/>
                    <a:pt x="311" y="80"/>
                    <a:pt x="312" y="79"/>
                  </a:cubicBezTo>
                  <a:cubicBezTo>
                    <a:pt x="313" y="78"/>
                    <a:pt x="314" y="76"/>
                    <a:pt x="314" y="75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4" y="4"/>
                    <a:pt x="313" y="3"/>
                    <a:pt x="312" y="1"/>
                  </a:cubicBezTo>
                  <a:cubicBezTo>
                    <a:pt x="311" y="0"/>
                    <a:pt x="309" y="0"/>
                    <a:pt x="30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4" name="Rectangle 383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5" name="Rectangle 384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6" name="Freeform 385"/>
            <p:cNvSpPr>
              <a:spLocks noEditPoints="1"/>
            </p:cNvSpPr>
            <p:nvPr/>
          </p:nvSpPr>
          <p:spPr>
            <a:xfrm>
              <a:off x="6330950" y="2060575"/>
              <a:ext cx="1339850" cy="344488"/>
            </a:xfrm>
            <a:custGeom>
              <a:avLst/>
              <a:gdLst>
                <a:gd name="T0" fmla="*/ 12 w 316"/>
                <a:gd name="T1" fmla="*/ 69 h 81"/>
                <a:gd name="T2" fmla="*/ 12 w 316"/>
                <a:gd name="T3" fmla="*/ 12 h 81"/>
                <a:gd name="T4" fmla="*/ 304 w 316"/>
                <a:gd name="T5" fmla="*/ 12 h 81"/>
                <a:gd name="T6" fmla="*/ 304 w 316"/>
                <a:gd name="T7" fmla="*/ 69 h 81"/>
                <a:gd name="T8" fmla="*/ 12 w 316"/>
                <a:gd name="T9" fmla="*/ 69 h 81"/>
                <a:gd name="T10" fmla="*/ 310 w 316"/>
                <a:gd name="T11" fmla="*/ 0 h 81"/>
                <a:gd name="T12" fmla="*/ 298 w 316"/>
                <a:gd name="T13" fmla="*/ 0 h 81"/>
                <a:gd name="T14" fmla="*/ 286 w 316"/>
                <a:gd name="T15" fmla="*/ 0 h 81"/>
                <a:gd name="T16" fmla="*/ 12 w 316"/>
                <a:gd name="T17" fmla="*/ 0 h 81"/>
                <a:gd name="T18" fmla="*/ 6 w 316"/>
                <a:gd name="T19" fmla="*/ 0 h 81"/>
                <a:gd name="T20" fmla="*/ 1 w 316"/>
                <a:gd name="T21" fmla="*/ 1 h 81"/>
                <a:gd name="T22" fmla="*/ 0 w 316"/>
                <a:gd name="T23" fmla="*/ 6 h 81"/>
                <a:gd name="T24" fmla="*/ 0 w 316"/>
                <a:gd name="T25" fmla="*/ 75 h 81"/>
                <a:gd name="T26" fmla="*/ 1 w 316"/>
                <a:gd name="T27" fmla="*/ 79 h 81"/>
                <a:gd name="T28" fmla="*/ 6 w 316"/>
                <a:gd name="T29" fmla="*/ 81 h 81"/>
                <a:gd name="T30" fmla="*/ 6 w 316"/>
                <a:gd name="T31" fmla="*/ 81 h 81"/>
                <a:gd name="T32" fmla="*/ 12 w 316"/>
                <a:gd name="T33" fmla="*/ 81 h 81"/>
                <a:gd name="T34" fmla="*/ 310 w 316"/>
                <a:gd name="T35" fmla="*/ 81 h 81"/>
                <a:gd name="T36" fmla="*/ 314 w 316"/>
                <a:gd name="T37" fmla="*/ 80 h 81"/>
                <a:gd name="T38" fmla="*/ 314 w 316"/>
                <a:gd name="T39" fmla="*/ 79 h 81"/>
                <a:gd name="T40" fmla="*/ 316 w 316"/>
                <a:gd name="T41" fmla="*/ 75 h 81"/>
                <a:gd name="T42" fmla="*/ 316 w 316"/>
                <a:gd name="T43" fmla="*/ 6 h 81"/>
                <a:gd name="T44" fmla="*/ 314 w 316"/>
                <a:gd name="T45" fmla="*/ 1 h 81"/>
                <a:gd name="T46" fmla="*/ 314 w 316"/>
                <a:gd name="T47" fmla="*/ 1 h 81"/>
                <a:gd name="T48" fmla="*/ 310 w 316"/>
                <a:gd name="T49" fmla="*/ 0 h 81"/>
                <a:gd name="T50" fmla="*/ 310 w 316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6" h="81">
                  <a:moveTo>
                    <a:pt x="12" y="6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69"/>
                    <a:pt x="304" y="69"/>
                    <a:pt x="304" y="69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310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8"/>
                    <a:pt x="1" y="79"/>
                  </a:cubicBezTo>
                  <a:cubicBezTo>
                    <a:pt x="3" y="80"/>
                    <a:pt x="4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11" y="81"/>
                    <a:pt x="313" y="80"/>
                    <a:pt x="314" y="80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5" y="78"/>
                    <a:pt x="316" y="76"/>
                    <a:pt x="316" y="7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7" name="Rectangle 386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8" name="Rectangle 387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9" name="Freeform 388"/>
            <p:cNvSpPr>
              <a:spLocks noEditPoints="1"/>
            </p:cNvSpPr>
            <p:nvPr/>
          </p:nvSpPr>
          <p:spPr>
            <a:xfrm>
              <a:off x="97345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5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0" name="Rectangle 389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1" name="Rectangle 390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2" name="Freeform 391"/>
            <p:cNvSpPr>
              <a:spLocks noEditPoints="1"/>
            </p:cNvSpPr>
            <p:nvPr/>
          </p:nvSpPr>
          <p:spPr>
            <a:xfrm>
              <a:off x="10026650" y="1068388"/>
              <a:ext cx="322263" cy="1339850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70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5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5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5"/>
                  </a:cubicBezTo>
                  <a:cubicBezTo>
                    <a:pt x="70" y="314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5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3" name="Rectangle 392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4" name="Rectangle 393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5" name="Freeform 394"/>
            <p:cNvSpPr>
              <a:spLocks noEditPoints="1"/>
            </p:cNvSpPr>
            <p:nvPr/>
          </p:nvSpPr>
          <p:spPr>
            <a:xfrm>
              <a:off x="10323513" y="1068388"/>
              <a:ext cx="342900" cy="1339850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9 w 81"/>
                <a:gd name="T19" fmla="*/ 0 h 316"/>
                <a:gd name="T20" fmla="*/ 6 w 81"/>
                <a:gd name="T21" fmla="*/ 0 h 316"/>
                <a:gd name="T22" fmla="*/ 6 w 81"/>
                <a:gd name="T23" fmla="*/ 0 h 316"/>
                <a:gd name="T24" fmla="*/ 1 w 81"/>
                <a:gd name="T25" fmla="*/ 2 h 316"/>
                <a:gd name="T26" fmla="*/ 0 w 81"/>
                <a:gd name="T27" fmla="*/ 6 h 316"/>
                <a:gd name="T28" fmla="*/ 0 w 81"/>
                <a:gd name="T29" fmla="*/ 310 h 316"/>
                <a:gd name="T30" fmla="*/ 1 w 81"/>
                <a:gd name="T31" fmla="*/ 315 h 316"/>
                <a:gd name="T32" fmla="*/ 6 w 81"/>
                <a:gd name="T33" fmla="*/ 316 h 316"/>
                <a:gd name="T34" fmla="*/ 6 w 81"/>
                <a:gd name="T35" fmla="*/ 316 h 316"/>
                <a:gd name="T36" fmla="*/ 69 w 81"/>
                <a:gd name="T37" fmla="*/ 316 h 316"/>
                <a:gd name="T38" fmla="*/ 75 w 81"/>
                <a:gd name="T39" fmla="*/ 316 h 316"/>
                <a:gd name="T40" fmla="*/ 79 w 81"/>
                <a:gd name="T41" fmla="*/ 315 h 316"/>
                <a:gd name="T42" fmla="*/ 81 w 81"/>
                <a:gd name="T43" fmla="*/ 310 h 316"/>
                <a:gd name="T44" fmla="*/ 75 w 81"/>
                <a:gd name="T45" fmla="*/ 310 h 316"/>
                <a:gd name="T46" fmla="*/ 75 w 81"/>
                <a:gd name="T47" fmla="*/ 304 h 316"/>
                <a:gd name="T48" fmla="*/ 75 w 81"/>
                <a:gd name="T49" fmla="*/ 310 h 316"/>
                <a:gd name="T50" fmla="*/ 81 w 81"/>
                <a:gd name="T51" fmla="*/ 310 h 316"/>
                <a:gd name="T52" fmla="*/ 81 w 81"/>
                <a:gd name="T53" fmla="*/ 310 h 316"/>
                <a:gd name="T54" fmla="*/ 81 w 81"/>
                <a:gd name="T55" fmla="*/ 310 h 316"/>
                <a:gd name="T56" fmla="*/ 81 w 81"/>
                <a:gd name="T57" fmla="*/ 6 h 316"/>
                <a:gd name="T58" fmla="*/ 81 w 81"/>
                <a:gd name="T59" fmla="*/ 6 h 316"/>
                <a:gd name="T60" fmla="*/ 79 w 81"/>
                <a:gd name="T61" fmla="*/ 2 h 316"/>
                <a:gd name="T62" fmla="*/ 75 w 81"/>
                <a:gd name="T6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1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5"/>
                  </a:cubicBezTo>
                  <a:cubicBezTo>
                    <a:pt x="80" y="314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6" name="Rectangle 395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7" name="Rectangle 396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8" name="Freeform 397"/>
            <p:cNvSpPr>
              <a:spLocks noEditPoints="1"/>
            </p:cNvSpPr>
            <p:nvPr/>
          </p:nvSpPr>
          <p:spPr>
            <a:xfrm>
              <a:off x="97345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9" name="Rectangle 398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0" name="Rectangle 399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1" name="Freeform 400"/>
            <p:cNvSpPr>
              <a:spLocks noEditPoints="1"/>
            </p:cNvSpPr>
            <p:nvPr/>
          </p:nvSpPr>
          <p:spPr>
            <a:xfrm>
              <a:off x="10026650" y="3201988"/>
              <a:ext cx="322263" cy="1341438"/>
            </a:xfrm>
            <a:custGeom>
              <a:avLst/>
              <a:gdLst>
                <a:gd name="T0" fmla="*/ 6 w 76"/>
                <a:gd name="T1" fmla="*/ 310 h 316"/>
                <a:gd name="T2" fmla="*/ 6 w 76"/>
                <a:gd name="T3" fmla="*/ 310 h 316"/>
                <a:gd name="T4" fmla="*/ 6 w 76"/>
                <a:gd name="T5" fmla="*/ 304 h 316"/>
                <a:gd name="T6" fmla="*/ 6 w 76"/>
                <a:gd name="T7" fmla="*/ 310 h 316"/>
                <a:gd name="T8" fmla="*/ 12 w 76"/>
                <a:gd name="T9" fmla="*/ 310 h 316"/>
                <a:gd name="T10" fmla="*/ 12 w 76"/>
                <a:gd name="T11" fmla="*/ 310 h 316"/>
                <a:gd name="T12" fmla="*/ 6 w 76"/>
                <a:gd name="T13" fmla="*/ 310 h 316"/>
                <a:gd name="T14" fmla="*/ 12 w 76"/>
                <a:gd name="T15" fmla="*/ 304 h 316"/>
                <a:gd name="T16" fmla="*/ 12 w 76"/>
                <a:gd name="T17" fmla="*/ 12 h 316"/>
                <a:gd name="T18" fmla="*/ 70 w 76"/>
                <a:gd name="T19" fmla="*/ 12 h 316"/>
                <a:gd name="T20" fmla="*/ 70 w 76"/>
                <a:gd name="T21" fmla="*/ 304 h 316"/>
                <a:gd name="T22" fmla="*/ 12 w 76"/>
                <a:gd name="T23" fmla="*/ 304 h 316"/>
                <a:gd name="T24" fmla="*/ 76 w 76"/>
                <a:gd name="T25" fmla="*/ 0 h 316"/>
                <a:gd name="T26" fmla="*/ 6 w 76"/>
                <a:gd name="T27" fmla="*/ 0 h 316"/>
                <a:gd name="T28" fmla="*/ 6 w 76"/>
                <a:gd name="T29" fmla="*/ 0 h 316"/>
                <a:gd name="T30" fmla="*/ 2 w 76"/>
                <a:gd name="T31" fmla="*/ 2 h 316"/>
                <a:gd name="T32" fmla="*/ 0 w 76"/>
                <a:gd name="T33" fmla="*/ 6 h 316"/>
                <a:gd name="T34" fmla="*/ 0 w 76"/>
                <a:gd name="T35" fmla="*/ 310 h 316"/>
                <a:gd name="T36" fmla="*/ 2 w 76"/>
                <a:gd name="T37" fmla="*/ 314 h 316"/>
                <a:gd name="T38" fmla="*/ 6 w 76"/>
                <a:gd name="T39" fmla="*/ 316 h 316"/>
                <a:gd name="T40" fmla="*/ 6 w 76"/>
                <a:gd name="T41" fmla="*/ 316 h 316"/>
                <a:gd name="T42" fmla="*/ 76 w 76"/>
                <a:gd name="T43" fmla="*/ 316 h 316"/>
                <a:gd name="T44" fmla="*/ 76 w 76"/>
                <a:gd name="T45" fmla="*/ 316 h 316"/>
                <a:gd name="T46" fmla="*/ 71 w 76"/>
                <a:gd name="T47" fmla="*/ 314 h 316"/>
                <a:gd name="T48" fmla="*/ 70 w 76"/>
                <a:gd name="T49" fmla="*/ 310 h 316"/>
                <a:gd name="T50" fmla="*/ 70 w 76"/>
                <a:gd name="T51" fmla="*/ 6 h 316"/>
                <a:gd name="T52" fmla="*/ 71 w 76"/>
                <a:gd name="T53" fmla="*/ 2 h 316"/>
                <a:gd name="T54" fmla="*/ 76 w 76"/>
                <a:gd name="T5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316">
                  <a:moveTo>
                    <a:pt x="6" y="310"/>
                  </a:moveTo>
                  <a:cubicBezTo>
                    <a:pt x="6" y="310"/>
                    <a:pt x="6" y="310"/>
                    <a:pt x="6" y="310"/>
                  </a:cubicBezTo>
                  <a:cubicBezTo>
                    <a:pt x="6" y="304"/>
                    <a:pt x="6" y="304"/>
                    <a:pt x="6" y="30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6" y="310"/>
                    <a:pt x="6" y="310"/>
                    <a:pt x="6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2" name="Rectangle 401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3" name="Rectangle 402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4" name="Freeform 403"/>
            <p:cNvSpPr>
              <a:spLocks noEditPoints="1"/>
            </p:cNvSpPr>
            <p:nvPr/>
          </p:nvSpPr>
          <p:spPr>
            <a:xfrm>
              <a:off x="10323513" y="3201988"/>
              <a:ext cx="342900" cy="1341438"/>
            </a:xfrm>
            <a:custGeom>
              <a:avLst/>
              <a:gdLst>
                <a:gd name="T0" fmla="*/ 69 w 81"/>
                <a:gd name="T1" fmla="*/ 12 h 316"/>
                <a:gd name="T2" fmla="*/ 69 w 81"/>
                <a:gd name="T3" fmla="*/ 12 h 316"/>
                <a:gd name="T4" fmla="*/ 69 w 81"/>
                <a:gd name="T5" fmla="*/ 304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75 w 81"/>
                <a:gd name="T13" fmla="*/ 0 h 316"/>
                <a:gd name="T14" fmla="*/ 69 w 81"/>
                <a:gd name="T15" fmla="*/ 0 h 316"/>
                <a:gd name="T16" fmla="*/ 6 w 81"/>
                <a:gd name="T17" fmla="*/ 0 h 316"/>
                <a:gd name="T18" fmla="*/ 6 w 81"/>
                <a:gd name="T19" fmla="*/ 0 h 316"/>
                <a:gd name="T20" fmla="*/ 1 w 81"/>
                <a:gd name="T21" fmla="*/ 2 h 316"/>
                <a:gd name="T22" fmla="*/ 0 w 81"/>
                <a:gd name="T23" fmla="*/ 6 h 316"/>
                <a:gd name="T24" fmla="*/ 0 w 81"/>
                <a:gd name="T25" fmla="*/ 310 h 316"/>
                <a:gd name="T26" fmla="*/ 1 w 81"/>
                <a:gd name="T27" fmla="*/ 314 h 316"/>
                <a:gd name="T28" fmla="*/ 6 w 81"/>
                <a:gd name="T29" fmla="*/ 316 h 316"/>
                <a:gd name="T30" fmla="*/ 6 w 81"/>
                <a:gd name="T31" fmla="*/ 316 h 316"/>
                <a:gd name="T32" fmla="*/ 69 w 81"/>
                <a:gd name="T33" fmla="*/ 316 h 316"/>
                <a:gd name="T34" fmla="*/ 75 w 81"/>
                <a:gd name="T35" fmla="*/ 316 h 316"/>
                <a:gd name="T36" fmla="*/ 79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6 h 316"/>
                <a:gd name="T54" fmla="*/ 81 w 81"/>
                <a:gd name="T55" fmla="*/ 6 h 316"/>
                <a:gd name="T56" fmla="*/ 79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69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4"/>
                  </a:cubicBezTo>
                  <a:cubicBezTo>
                    <a:pt x="80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5" name="Freeform 404"/>
            <p:cNvSpPr/>
            <p:nvPr/>
          </p:nvSpPr>
          <p:spPr>
            <a:xfrm>
              <a:off x="6072188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2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6" name="Freeform 405"/>
            <p:cNvSpPr/>
            <p:nvPr/>
          </p:nvSpPr>
          <p:spPr>
            <a:xfrm>
              <a:off x="126682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6 w 12"/>
                <a:gd name="T3" fmla="*/ 0 h 1349"/>
                <a:gd name="T4" fmla="*/ 0 w 12"/>
                <a:gd name="T5" fmla="*/ 6 h 1349"/>
                <a:gd name="T6" fmla="*/ 0 w 12"/>
                <a:gd name="T7" fmla="*/ 12 h 1349"/>
                <a:gd name="T8" fmla="*/ 0 w 12"/>
                <a:gd name="T9" fmla="*/ 1337 h 1349"/>
                <a:gd name="T10" fmla="*/ 0 w 12"/>
                <a:gd name="T11" fmla="*/ 1343 h 1349"/>
                <a:gd name="T12" fmla="*/ 6 w 12"/>
                <a:gd name="T13" fmla="*/ 1349 h 1349"/>
                <a:gd name="T14" fmla="*/ 6 w 12"/>
                <a:gd name="T15" fmla="*/ 1349 h 1349"/>
                <a:gd name="T16" fmla="*/ 6 w 12"/>
                <a:gd name="T17" fmla="*/ 1349 h 1349"/>
                <a:gd name="T18" fmla="*/ 12 w 12"/>
                <a:gd name="T19" fmla="*/ 1343 h 1349"/>
                <a:gd name="T20" fmla="*/ 12 w 12"/>
                <a:gd name="T21" fmla="*/ 1337 h 1349"/>
                <a:gd name="T22" fmla="*/ 12 w 12"/>
                <a:gd name="T23" fmla="*/ 12 h 1349"/>
                <a:gd name="T24" fmla="*/ 12 w 12"/>
                <a:gd name="T25" fmla="*/ 6 h 1349"/>
                <a:gd name="T26" fmla="*/ 6 w 12"/>
                <a:gd name="T2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10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7" name="Freeform 406"/>
            <p:cNvSpPr/>
            <p:nvPr/>
          </p:nvSpPr>
          <p:spPr>
            <a:xfrm>
              <a:off x="1087437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00" name="组合 99"/>
          <p:cNvGrpSpPr/>
          <p:nvPr/>
        </p:nvGrpSpPr>
        <p:grpSpPr>
          <a:xfrm>
            <a:off x="8850091" y="2644119"/>
            <a:ext cx="1478795" cy="884490"/>
            <a:chOff x="11031538" y="3673476"/>
            <a:chExt cx="2863850" cy="1712913"/>
          </a:xfrm>
        </p:grpSpPr>
        <p:sp>
          <p:nvSpPr>
            <p:cNvPr id="9" name="Rectangle 225"/>
            <p:cNvSpPr>
              <a:spLocks noChangeArrowheads="1"/>
            </p:cNvSpPr>
            <p:nvPr/>
          </p:nvSpPr>
          <p:spPr>
            <a:xfrm>
              <a:off x="11031538" y="3673476"/>
              <a:ext cx="2863850" cy="1712913"/>
            </a:xfrm>
            <a:prstGeom prst="rect">
              <a:avLst/>
            </a:prstGeom>
            <a:solidFill>
              <a:srgbClr val="FFFFF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" name="Freeform 226"/>
            <p:cNvSpPr/>
            <p:nvPr/>
          </p:nvSpPr>
          <p:spPr>
            <a:xfrm>
              <a:off x="12958763" y="3937001"/>
              <a:ext cx="566738" cy="542925"/>
            </a:xfrm>
            <a:custGeom>
              <a:avLst/>
              <a:gdLst>
                <a:gd name="T0" fmla="*/ 0 w 357"/>
                <a:gd name="T1" fmla="*/ 171 h 342"/>
                <a:gd name="T2" fmla="*/ 48 w 357"/>
                <a:gd name="T3" fmla="*/ 128 h 342"/>
                <a:gd name="T4" fmla="*/ 35 w 357"/>
                <a:gd name="T5" fmla="*/ 64 h 342"/>
                <a:gd name="T6" fmla="*/ 99 w 357"/>
                <a:gd name="T7" fmla="*/ 58 h 342"/>
                <a:gd name="T8" fmla="*/ 125 w 357"/>
                <a:gd name="T9" fmla="*/ 0 h 342"/>
                <a:gd name="T10" fmla="*/ 179 w 357"/>
                <a:gd name="T11" fmla="*/ 32 h 342"/>
                <a:gd name="T12" fmla="*/ 235 w 357"/>
                <a:gd name="T13" fmla="*/ 0 h 342"/>
                <a:gd name="T14" fmla="*/ 261 w 357"/>
                <a:gd name="T15" fmla="*/ 58 h 342"/>
                <a:gd name="T16" fmla="*/ 325 w 357"/>
                <a:gd name="T17" fmla="*/ 64 h 342"/>
                <a:gd name="T18" fmla="*/ 312 w 357"/>
                <a:gd name="T19" fmla="*/ 128 h 342"/>
                <a:gd name="T20" fmla="*/ 357 w 357"/>
                <a:gd name="T21" fmla="*/ 171 h 342"/>
                <a:gd name="T22" fmla="*/ 312 w 357"/>
                <a:gd name="T23" fmla="*/ 213 h 342"/>
                <a:gd name="T24" fmla="*/ 325 w 357"/>
                <a:gd name="T25" fmla="*/ 275 h 342"/>
                <a:gd name="T26" fmla="*/ 261 w 357"/>
                <a:gd name="T27" fmla="*/ 283 h 342"/>
                <a:gd name="T28" fmla="*/ 235 w 357"/>
                <a:gd name="T29" fmla="*/ 342 h 342"/>
                <a:gd name="T30" fmla="*/ 179 w 357"/>
                <a:gd name="T31" fmla="*/ 310 h 342"/>
                <a:gd name="T32" fmla="*/ 125 w 357"/>
                <a:gd name="T33" fmla="*/ 342 h 342"/>
                <a:gd name="T34" fmla="*/ 99 w 357"/>
                <a:gd name="T35" fmla="*/ 283 h 342"/>
                <a:gd name="T36" fmla="*/ 35 w 357"/>
                <a:gd name="T37" fmla="*/ 275 h 342"/>
                <a:gd name="T38" fmla="*/ 48 w 357"/>
                <a:gd name="T39" fmla="*/ 213 h 342"/>
                <a:gd name="T40" fmla="*/ 0 w 357"/>
                <a:gd name="T41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342">
                  <a:moveTo>
                    <a:pt x="0" y="171"/>
                  </a:moveTo>
                  <a:lnTo>
                    <a:pt x="48" y="128"/>
                  </a:lnTo>
                  <a:lnTo>
                    <a:pt x="35" y="64"/>
                  </a:lnTo>
                  <a:lnTo>
                    <a:pt x="99" y="58"/>
                  </a:lnTo>
                  <a:lnTo>
                    <a:pt x="125" y="0"/>
                  </a:lnTo>
                  <a:lnTo>
                    <a:pt x="179" y="32"/>
                  </a:lnTo>
                  <a:lnTo>
                    <a:pt x="235" y="0"/>
                  </a:lnTo>
                  <a:lnTo>
                    <a:pt x="261" y="58"/>
                  </a:lnTo>
                  <a:lnTo>
                    <a:pt x="325" y="64"/>
                  </a:lnTo>
                  <a:lnTo>
                    <a:pt x="312" y="128"/>
                  </a:lnTo>
                  <a:lnTo>
                    <a:pt x="357" y="171"/>
                  </a:lnTo>
                  <a:lnTo>
                    <a:pt x="312" y="213"/>
                  </a:lnTo>
                  <a:lnTo>
                    <a:pt x="325" y="275"/>
                  </a:lnTo>
                  <a:lnTo>
                    <a:pt x="261" y="283"/>
                  </a:lnTo>
                  <a:lnTo>
                    <a:pt x="235" y="342"/>
                  </a:lnTo>
                  <a:lnTo>
                    <a:pt x="179" y="310"/>
                  </a:lnTo>
                  <a:lnTo>
                    <a:pt x="125" y="342"/>
                  </a:lnTo>
                  <a:lnTo>
                    <a:pt x="99" y="283"/>
                  </a:lnTo>
                  <a:lnTo>
                    <a:pt x="35" y="275"/>
                  </a:lnTo>
                  <a:lnTo>
                    <a:pt x="48" y="213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7AB6F"/>
            </a:solidFill>
            <a:ln w="2857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Freeform 227"/>
            <p:cNvSpPr/>
            <p:nvPr/>
          </p:nvSpPr>
          <p:spPr>
            <a:xfrm>
              <a:off x="12958763" y="3937001"/>
              <a:ext cx="566738" cy="542925"/>
            </a:xfrm>
            <a:custGeom>
              <a:avLst/>
              <a:gdLst>
                <a:gd name="T0" fmla="*/ 0 w 357"/>
                <a:gd name="T1" fmla="*/ 171 h 342"/>
                <a:gd name="T2" fmla="*/ 48 w 357"/>
                <a:gd name="T3" fmla="*/ 128 h 342"/>
                <a:gd name="T4" fmla="*/ 35 w 357"/>
                <a:gd name="T5" fmla="*/ 64 h 342"/>
                <a:gd name="T6" fmla="*/ 99 w 357"/>
                <a:gd name="T7" fmla="*/ 58 h 342"/>
                <a:gd name="T8" fmla="*/ 125 w 357"/>
                <a:gd name="T9" fmla="*/ 0 h 342"/>
                <a:gd name="T10" fmla="*/ 179 w 357"/>
                <a:gd name="T11" fmla="*/ 32 h 342"/>
                <a:gd name="T12" fmla="*/ 235 w 357"/>
                <a:gd name="T13" fmla="*/ 0 h 342"/>
                <a:gd name="T14" fmla="*/ 261 w 357"/>
                <a:gd name="T15" fmla="*/ 58 h 342"/>
                <a:gd name="T16" fmla="*/ 325 w 357"/>
                <a:gd name="T17" fmla="*/ 64 h 342"/>
                <a:gd name="T18" fmla="*/ 312 w 357"/>
                <a:gd name="T19" fmla="*/ 128 h 342"/>
                <a:gd name="T20" fmla="*/ 357 w 357"/>
                <a:gd name="T21" fmla="*/ 171 h 342"/>
                <a:gd name="T22" fmla="*/ 312 w 357"/>
                <a:gd name="T23" fmla="*/ 213 h 342"/>
                <a:gd name="T24" fmla="*/ 325 w 357"/>
                <a:gd name="T25" fmla="*/ 275 h 342"/>
                <a:gd name="T26" fmla="*/ 261 w 357"/>
                <a:gd name="T27" fmla="*/ 283 h 342"/>
                <a:gd name="T28" fmla="*/ 235 w 357"/>
                <a:gd name="T29" fmla="*/ 342 h 342"/>
                <a:gd name="T30" fmla="*/ 179 w 357"/>
                <a:gd name="T31" fmla="*/ 310 h 342"/>
                <a:gd name="T32" fmla="*/ 125 w 357"/>
                <a:gd name="T33" fmla="*/ 342 h 342"/>
                <a:gd name="T34" fmla="*/ 99 w 357"/>
                <a:gd name="T35" fmla="*/ 283 h 342"/>
                <a:gd name="T36" fmla="*/ 35 w 357"/>
                <a:gd name="T37" fmla="*/ 275 h 342"/>
                <a:gd name="T38" fmla="*/ 48 w 357"/>
                <a:gd name="T39" fmla="*/ 213 h 342"/>
                <a:gd name="T40" fmla="*/ 0 w 357"/>
                <a:gd name="T41" fmla="*/ 17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342">
                  <a:moveTo>
                    <a:pt x="0" y="171"/>
                  </a:moveTo>
                  <a:lnTo>
                    <a:pt x="48" y="128"/>
                  </a:lnTo>
                  <a:lnTo>
                    <a:pt x="35" y="64"/>
                  </a:lnTo>
                  <a:lnTo>
                    <a:pt x="99" y="58"/>
                  </a:lnTo>
                  <a:lnTo>
                    <a:pt x="125" y="0"/>
                  </a:lnTo>
                  <a:lnTo>
                    <a:pt x="179" y="32"/>
                  </a:lnTo>
                  <a:lnTo>
                    <a:pt x="235" y="0"/>
                  </a:lnTo>
                  <a:lnTo>
                    <a:pt x="261" y="58"/>
                  </a:lnTo>
                  <a:lnTo>
                    <a:pt x="325" y="64"/>
                  </a:lnTo>
                  <a:lnTo>
                    <a:pt x="312" y="128"/>
                  </a:lnTo>
                  <a:lnTo>
                    <a:pt x="357" y="171"/>
                  </a:lnTo>
                  <a:lnTo>
                    <a:pt x="312" y="213"/>
                  </a:lnTo>
                  <a:lnTo>
                    <a:pt x="325" y="275"/>
                  </a:lnTo>
                  <a:lnTo>
                    <a:pt x="261" y="283"/>
                  </a:lnTo>
                  <a:lnTo>
                    <a:pt x="235" y="342"/>
                  </a:lnTo>
                  <a:lnTo>
                    <a:pt x="179" y="310"/>
                  </a:lnTo>
                  <a:lnTo>
                    <a:pt x="125" y="342"/>
                  </a:lnTo>
                  <a:lnTo>
                    <a:pt x="99" y="283"/>
                  </a:lnTo>
                  <a:lnTo>
                    <a:pt x="35" y="275"/>
                  </a:lnTo>
                  <a:lnTo>
                    <a:pt x="48" y="213"/>
                  </a:lnTo>
                  <a:lnTo>
                    <a:pt x="0" y="171"/>
                  </a:lnTo>
                  <a:close/>
                </a:path>
              </a:pathLst>
            </a:cu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Oval 228"/>
            <p:cNvSpPr>
              <a:spLocks noChangeArrowheads="1"/>
            </p:cNvSpPr>
            <p:nvPr/>
          </p:nvSpPr>
          <p:spPr>
            <a:xfrm>
              <a:off x="13123862" y="4084638"/>
              <a:ext cx="241300" cy="246063"/>
            </a:xfrm>
            <a:prstGeom prst="ellipse">
              <a:avLst/>
            </a:prstGeom>
            <a:solidFill>
              <a:srgbClr val="FF6AA9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Rectangle 229"/>
            <p:cNvSpPr>
              <a:spLocks noChangeArrowheads="1"/>
            </p:cNvSpPr>
            <p:nvPr/>
          </p:nvSpPr>
          <p:spPr>
            <a:xfrm>
              <a:off x="11364913" y="3937001"/>
              <a:ext cx="958850" cy="101600"/>
            </a:xfrm>
            <a:prstGeom prst="rect">
              <a:avLst/>
            </a:prstGeom>
            <a:solidFill>
              <a:srgbClr val="34508B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Rectangle 230"/>
            <p:cNvSpPr>
              <a:spLocks noChangeArrowheads="1"/>
            </p:cNvSpPr>
            <p:nvPr/>
          </p:nvSpPr>
          <p:spPr>
            <a:xfrm>
              <a:off x="11364913" y="4208463"/>
              <a:ext cx="958850" cy="101600"/>
            </a:xfrm>
            <a:prstGeom prst="rect">
              <a:avLst/>
            </a:prstGeom>
            <a:solidFill>
              <a:srgbClr val="34508B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" name="Line 231"/>
            <p:cNvSpPr>
              <a:spLocks noChangeShapeType="1"/>
            </p:cNvSpPr>
            <p:nvPr/>
          </p:nvSpPr>
          <p:spPr>
            <a:xfrm>
              <a:off x="11364913" y="4716463"/>
              <a:ext cx="2195513" cy="0"/>
            </a:xfrm>
            <a:prstGeom prst="line">
              <a:avLst/>
            </a:pr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" name="Line 232"/>
            <p:cNvSpPr>
              <a:spLocks noChangeShapeType="1"/>
            </p:cNvSpPr>
            <p:nvPr/>
          </p:nvSpPr>
          <p:spPr>
            <a:xfrm>
              <a:off x="12641263" y="4856163"/>
              <a:ext cx="919163" cy="0"/>
            </a:xfrm>
            <a:prstGeom prst="line">
              <a:avLst/>
            </a:pr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Line 233"/>
            <p:cNvSpPr>
              <a:spLocks noChangeShapeType="1"/>
            </p:cNvSpPr>
            <p:nvPr/>
          </p:nvSpPr>
          <p:spPr>
            <a:xfrm>
              <a:off x="12641263" y="4987926"/>
              <a:ext cx="919163" cy="0"/>
            </a:xfrm>
            <a:prstGeom prst="line">
              <a:avLst/>
            </a:pr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Line 234"/>
            <p:cNvSpPr>
              <a:spLocks noChangeShapeType="1"/>
            </p:cNvSpPr>
            <p:nvPr/>
          </p:nvSpPr>
          <p:spPr>
            <a:xfrm>
              <a:off x="12641263" y="5124451"/>
              <a:ext cx="919163" cy="0"/>
            </a:xfrm>
            <a:prstGeom prst="line">
              <a:avLst/>
            </a:pr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99" name="组合 98"/>
          <p:cNvGrpSpPr/>
          <p:nvPr/>
        </p:nvGrpSpPr>
        <p:grpSpPr>
          <a:xfrm>
            <a:off x="933638" y="2880896"/>
            <a:ext cx="2429931" cy="844474"/>
            <a:chOff x="1287463" y="4208463"/>
            <a:chExt cx="2795588" cy="971551"/>
          </a:xfrm>
        </p:grpSpPr>
        <p:sp>
          <p:nvSpPr>
            <p:cNvPr id="49" name="Line 265"/>
            <p:cNvSpPr>
              <a:spLocks noChangeShapeType="1"/>
            </p:cNvSpPr>
            <p:nvPr/>
          </p:nvSpPr>
          <p:spPr>
            <a:xfrm>
              <a:off x="1287463" y="5106988"/>
              <a:ext cx="27955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Freeform 266"/>
            <p:cNvSpPr/>
            <p:nvPr/>
          </p:nvSpPr>
          <p:spPr>
            <a:xfrm>
              <a:off x="1435100" y="4208463"/>
              <a:ext cx="2033588" cy="461963"/>
            </a:xfrm>
            <a:custGeom>
              <a:avLst/>
              <a:gdLst>
                <a:gd name="T0" fmla="*/ 480 w 480"/>
                <a:gd name="T1" fmla="*/ 25 h 109"/>
                <a:gd name="T2" fmla="*/ 480 w 480"/>
                <a:gd name="T3" fmla="*/ 0 h 109"/>
                <a:gd name="T4" fmla="*/ 55 w 480"/>
                <a:gd name="T5" fmla="*/ 0 h 109"/>
                <a:gd name="T6" fmla="*/ 0 w 480"/>
                <a:gd name="T7" fmla="*/ 54 h 109"/>
                <a:gd name="T8" fmla="*/ 55 w 480"/>
                <a:gd name="T9" fmla="*/ 109 h 109"/>
                <a:gd name="T10" fmla="*/ 480 w 480"/>
                <a:gd name="T11" fmla="*/ 109 h 109"/>
                <a:gd name="T12" fmla="*/ 480 w 480"/>
                <a:gd name="T13" fmla="*/ 84 h 109"/>
                <a:gd name="T14" fmla="*/ 77 w 480"/>
                <a:gd name="T15" fmla="*/ 84 h 109"/>
                <a:gd name="T16" fmla="*/ 77 w 480"/>
                <a:gd name="T17" fmla="*/ 25 h 109"/>
                <a:gd name="T18" fmla="*/ 480 w 480"/>
                <a:gd name="T19" fmla="*/ 2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109">
                  <a:moveTo>
                    <a:pt x="480" y="25"/>
                  </a:moveTo>
                  <a:cubicBezTo>
                    <a:pt x="480" y="0"/>
                    <a:pt x="480" y="0"/>
                    <a:pt x="48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5"/>
                    <a:pt x="25" y="109"/>
                    <a:pt x="55" y="109"/>
                  </a:cubicBezTo>
                  <a:cubicBezTo>
                    <a:pt x="480" y="109"/>
                    <a:pt x="480" y="109"/>
                    <a:pt x="480" y="109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25"/>
                    <a:pt x="77" y="25"/>
                    <a:pt x="77" y="25"/>
                  </a:cubicBezTo>
                  <a:lnTo>
                    <a:pt x="480" y="25"/>
                  </a:lnTo>
                  <a:close/>
                </a:path>
              </a:pathLst>
            </a:custGeom>
            <a:solidFill>
              <a:srgbClr val="FFD3A2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1" name="Rectangle 267"/>
            <p:cNvSpPr>
              <a:spLocks noChangeArrowheads="1"/>
            </p:cNvSpPr>
            <p:nvPr/>
          </p:nvSpPr>
          <p:spPr>
            <a:xfrm>
              <a:off x="1760538" y="4313238"/>
              <a:ext cx="1576388" cy="250825"/>
            </a:xfrm>
            <a:prstGeom prst="rect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Line 268"/>
            <p:cNvSpPr>
              <a:spLocks noChangeShapeType="1"/>
            </p:cNvSpPr>
            <p:nvPr/>
          </p:nvSpPr>
          <p:spPr>
            <a:xfrm flipH="1">
              <a:off x="1760538" y="4437063"/>
              <a:ext cx="15763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Rectangle 269"/>
            <p:cNvSpPr>
              <a:spLocks noChangeArrowheads="1"/>
            </p:cNvSpPr>
            <p:nvPr/>
          </p:nvSpPr>
          <p:spPr>
            <a:xfrm>
              <a:off x="1760538" y="4313238"/>
              <a:ext cx="131763" cy="250825"/>
            </a:xfrm>
            <a:prstGeom prst="rect">
              <a:avLst/>
            </a:prstGeom>
            <a:solidFill>
              <a:srgbClr val="34508B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Freeform 270"/>
            <p:cNvSpPr/>
            <p:nvPr/>
          </p:nvSpPr>
          <p:spPr>
            <a:xfrm>
              <a:off x="1668463" y="4797426"/>
              <a:ext cx="1800225" cy="182563"/>
            </a:xfrm>
            <a:custGeom>
              <a:avLst/>
              <a:gdLst>
                <a:gd name="T0" fmla="*/ 1134 w 1134"/>
                <a:gd name="T1" fmla="*/ 115 h 115"/>
                <a:gd name="T2" fmla="*/ 0 w 1134"/>
                <a:gd name="T3" fmla="*/ 115 h 115"/>
                <a:gd name="T4" fmla="*/ 58 w 1134"/>
                <a:gd name="T5" fmla="*/ 59 h 115"/>
                <a:gd name="T6" fmla="*/ 0 w 1134"/>
                <a:gd name="T7" fmla="*/ 0 h 115"/>
                <a:gd name="T8" fmla="*/ 1134 w 1134"/>
                <a:gd name="T9" fmla="*/ 0 h 115"/>
                <a:gd name="T10" fmla="*/ 1134 w 1134"/>
                <a:gd name="T1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4" h="115">
                  <a:moveTo>
                    <a:pt x="1134" y="115"/>
                  </a:moveTo>
                  <a:lnTo>
                    <a:pt x="0" y="115"/>
                  </a:lnTo>
                  <a:lnTo>
                    <a:pt x="58" y="59"/>
                  </a:lnTo>
                  <a:lnTo>
                    <a:pt x="0" y="0"/>
                  </a:lnTo>
                  <a:lnTo>
                    <a:pt x="1134" y="0"/>
                  </a:lnTo>
                  <a:lnTo>
                    <a:pt x="1134" y="115"/>
                  </a:lnTo>
                  <a:close/>
                </a:path>
              </a:pathLst>
            </a:cu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5" name="Line 271"/>
            <p:cNvSpPr>
              <a:spLocks noChangeShapeType="1"/>
            </p:cNvSpPr>
            <p:nvPr/>
          </p:nvSpPr>
          <p:spPr>
            <a:xfrm>
              <a:off x="2336800" y="4891088"/>
              <a:ext cx="4841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Freeform 272"/>
            <p:cNvSpPr/>
            <p:nvPr/>
          </p:nvSpPr>
          <p:spPr>
            <a:xfrm>
              <a:off x="1668463" y="4670426"/>
              <a:ext cx="2151063" cy="436563"/>
            </a:xfrm>
            <a:custGeom>
              <a:avLst/>
              <a:gdLst>
                <a:gd name="T0" fmla="*/ 457 w 508"/>
                <a:gd name="T1" fmla="*/ 0 h 103"/>
                <a:gd name="T2" fmla="*/ 0 w 508"/>
                <a:gd name="T3" fmla="*/ 0 h 103"/>
                <a:gd name="T4" fmla="*/ 0 w 508"/>
                <a:gd name="T5" fmla="*/ 30 h 103"/>
                <a:gd name="T6" fmla="*/ 425 w 508"/>
                <a:gd name="T7" fmla="*/ 30 h 103"/>
                <a:gd name="T8" fmla="*/ 425 w 508"/>
                <a:gd name="T9" fmla="*/ 73 h 103"/>
                <a:gd name="T10" fmla="*/ 0 w 508"/>
                <a:gd name="T11" fmla="*/ 73 h 103"/>
                <a:gd name="T12" fmla="*/ 0 w 508"/>
                <a:gd name="T13" fmla="*/ 103 h 103"/>
                <a:gd name="T14" fmla="*/ 457 w 508"/>
                <a:gd name="T15" fmla="*/ 103 h 103"/>
                <a:gd name="T16" fmla="*/ 508 w 508"/>
                <a:gd name="T17" fmla="*/ 52 h 103"/>
                <a:gd name="T18" fmla="*/ 508 w 508"/>
                <a:gd name="T19" fmla="*/ 52 h 103"/>
                <a:gd name="T20" fmla="*/ 457 w 508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8" h="103">
                  <a:moveTo>
                    <a:pt x="4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5" y="73"/>
                    <a:pt x="425" y="73"/>
                    <a:pt x="42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457" y="103"/>
                    <a:pt x="457" y="103"/>
                    <a:pt x="457" y="103"/>
                  </a:cubicBezTo>
                  <a:cubicBezTo>
                    <a:pt x="485" y="103"/>
                    <a:pt x="508" y="80"/>
                    <a:pt x="508" y="52"/>
                  </a:cubicBezTo>
                  <a:cubicBezTo>
                    <a:pt x="508" y="52"/>
                    <a:pt x="508" y="52"/>
                    <a:pt x="508" y="52"/>
                  </a:cubicBezTo>
                  <a:cubicBezTo>
                    <a:pt x="508" y="23"/>
                    <a:pt x="485" y="0"/>
                    <a:pt x="457" y="0"/>
                  </a:cubicBezTo>
                  <a:close/>
                </a:path>
              </a:pathLst>
            </a:custGeom>
            <a:solidFill>
              <a:srgbClr val="FF9F9E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7" name="Freeform 273"/>
            <p:cNvSpPr/>
            <p:nvPr/>
          </p:nvSpPr>
          <p:spPr>
            <a:xfrm>
              <a:off x="2082800" y="4797426"/>
              <a:ext cx="254000" cy="382588"/>
            </a:xfrm>
            <a:custGeom>
              <a:avLst/>
              <a:gdLst>
                <a:gd name="T0" fmla="*/ 160 w 160"/>
                <a:gd name="T1" fmla="*/ 241 h 241"/>
                <a:gd name="T2" fmla="*/ 80 w 160"/>
                <a:gd name="T3" fmla="*/ 187 h 241"/>
                <a:gd name="T4" fmla="*/ 0 w 160"/>
                <a:gd name="T5" fmla="*/ 241 h 241"/>
                <a:gd name="T6" fmla="*/ 0 w 160"/>
                <a:gd name="T7" fmla="*/ 0 h 241"/>
                <a:gd name="T8" fmla="*/ 160 w 160"/>
                <a:gd name="T9" fmla="*/ 0 h 241"/>
                <a:gd name="T10" fmla="*/ 160 w 160"/>
                <a:gd name="T1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241">
                  <a:moveTo>
                    <a:pt x="160" y="241"/>
                  </a:moveTo>
                  <a:lnTo>
                    <a:pt x="80" y="187"/>
                  </a:lnTo>
                  <a:lnTo>
                    <a:pt x="0" y="241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41"/>
                  </a:lnTo>
                  <a:close/>
                </a:path>
              </a:pathLst>
            </a:custGeom>
            <a:solidFill>
              <a:srgbClr val="3BDDBA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74" name="组合 73"/>
          <p:cNvGrpSpPr/>
          <p:nvPr/>
        </p:nvGrpSpPr>
        <p:grpSpPr>
          <a:xfrm>
            <a:off x="10225314" y="679364"/>
            <a:ext cx="1324664" cy="1622714"/>
            <a:chOff x="12428538" y="-417513"/>
            <a:chExt cx="1524000" cy="1866901"/>
          </a:xfrm>
        </p:grpSpPr>
        <p:sp>
          <p:nvSpPr>
            <p:cNvPr id="70" name="AutoShape 283"/>
            <p:cNvSpPr>
              <a:spLocks noChangeAspect="1" noChangeArrowheads="1" noTextEdit="1"/>
            </p:cNvSpPr>
            <p:nvPr/>
          </p:nvSpPr>
          <p:spPr>
            <a:xfrm>
              <a:off x="12428538" y="-417513"/>
              <a:ext cx="1524000" cy="1866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1" name="Rectangle 285"/>
            <p:cNvSpPr>
              <a:spLocks noChangeArrowheads="1"/>
            </p:cNvSpPr>
            <p:nvPr/>
          </p:nvSpPr>
          <p:spPr>
            <a:xfrm>
              <a:off x="12577763" y="-392113"/>
              <a:ext cx="1354138" cy="1743076"/>
            </a:xfrm>
            <a:prstGeom prst="rect">
              <a:avLst/>
            </a:pr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2" name="Rectangle 286"/>
            <p:cNvSpPr>
              <a:spLocks noChangeArrowheads="1"/>
            </p:cNvSpPr>
            <p:nvPr/>
          </p:nvSpPr>
          <p:spPr>
            <a:xfrm>
              <a:off x="12449176" y="-250825"/>
              <a:ext cx="1331913" cy="1674813"/>
            </a:xfrm>
            <a:prstGeom prst="rect">
              <a:avLst/>
            </a:prstGeom>
            <a:solidFill>
              <a:srgbClr val="FF6AA9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3" name="Rectangle 287"/>
            <p:cNvSpPr>
              <a:spLocks noChangeArrowheads="1"/>
            </p:cNvSpPr>
            <p:nvPr/>
          </p:nvSpPr>
          <p:spPr>
            <a:xfrm>
              <a:off x="13017502" y="192087"/>
              <a:ext cx="763588" cy="250825"/>
            </a:xfrm>
            <a:prstGeom prst="rect">
              <a:avLst/>
            </a:prstGeom>
            <a:solidFill>
              <a:srgbClr val="3BDDBA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02" name="组合 101"/>
          <p:cNvGrpSpPr/>
          <p:nvPr/>
        </p:nvGrpSpPr>
        <p:grpSpPr>
          <a:xfrm>
            <a:off x="7025699" y="208663"/>
            <a:ext cx="907947" cy="278731"/>
            <a:chOff x="8081963" y="-765176"/>
            <a:chExt cx="1044575" cy="320675"/>
          </a:xfrm>
        </p:grpSpPr>
        <p:sp>
          <p:nvSpPr>
            <p:cNvPr id="84" name="Freeform 297"/>
            <p:cNvSpPr/>
            <p:nvPr/>
          </p:nvSpPr>
          <p:spPr>
            <a:xfrm>
              <a:off x="8081963" y="-765176"/>
              <a:ext cx="1044575" cy="242888"/>
            </a:xfrm>
            <a:custGeom>
              <a:avLst/>
              <a:gdLst>
                <a:gd name="T0" fmla="*/ 42 w 658"/>
                <a:gd name="T1" fmla="*/ 0 h 153"/>
                <a:gd name="T2" fmla="*/ 658 w 658"/>
                <a:gd name="T3" fmla="*/ 0 h 153"/>
                <a:gd name="T4" fmla="*/ 0 w 658"/>
                <a:gd name="T5" fmla="*/ 153 h 153"/>
                <a:gd name="T6" fmla="*/ 42 w 658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153">
                  <a:moveTo>
                    <a:pt x="42" y="0"/>
                  </a:moveTo>
                  <a:lnTo>
                    <a:pt x="658" y="0"/>
                  </a:lnTo>
                  <a:lnTo>
                    <a:pt x="0" y="15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5" name="Freeform 298"/>
            <p:cNvSpPr/>
            <p:nvPr/>
          </p:nvSpPr>
          <p:spPr>
            <a:xfrm>
              <a:off x="8148638" y="-765176"/>
              <a:ext cx="977900" cy="320675"/>
            </a:xfrm>
            <a:custGeom>
              <a:avLst/>
              <a:gdLst>
                <a:gd name="T0" fmla="*/ 0 w 616"/>
                <a:gd name="T1" fmla="*/ 153 h 202"/>
                <a:gd name="T2" fmla="*/ 49 w 616"/>
                <a:gd name="T3" fmla="*/ 202 h 202"/>
                <a:gd name="T4" fmla="*/ 616 w 616"/>
                <a:gd name="T5" fmla="*/ 0 h 202"/>
                <a:gd name="T6" fmla="*/ 0 w 616"/>
                <a:gd name="T7" fmla="*/ 15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201">
                  <a:moveTo>
                    <a:pt x="0" y="153"/>
                  </a:moveTo>
                  <a:lnTo>
                    <a:pt x="49" y="202"/>
                  </a:lnTo>
                  <a:lnTo>
                    <a:pt x="616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98" name="组合 97"/>
          <p:cNvGrpSpPr/>
          <p:nvPr/>
        </p:nvGrpSpPr>
        <p:grpSpPr>
          <a:xfrm>
            <a:off x="1076380" y="715943"/>
            <a:ext cx="1895925" cy="1294308"/>
            <a:chOff x="631826" y="-554038"/>
            <a:chExt cx="2181225" cy="1489076"/>
          </a:xfrm>
        </p:grpSpPr>
        <p:sp>
          <p:nvSpPr>
            <p:cNvPr id="91" name="Freeform 304"/>
            <p:cNvSpPr/>
            <p:nvPr/>
          </p:nvSpPr>
          <p:spPr>
            <a:xfrm>
              <a:off x="955676" y="-307975"/>
              <a:ext cx="1533525" cy="960438"/>
            </a:xfrm>
            <a:custGeom>
              <a:avLst/>
              <a:gdLst>
                <a:gd name="T0" fmla="*/ 360 w 360"/>
                <a:gd name="T1" fmla="*/ 174 h 225"/>
                <a:gd name="T2" fmla="*/ 271 w 360"/>
                <a:gd name="T3" fmla="*/ 205 h 225"/>
                <a:gd name="T4" fmla="*/ 89 w 360"/>
                <a:gd name="T5" fmla="*/ 205 h 225"/>
                <a:gd name="T6" fmla="*/ 0 w 360"/>
                <a:gd name="T7" fmla="*/ 174 h 225"/>
                <a:gd name="T8" fmla="*/ 43 w 360"/>
                <a:gd name="T9" fmla="*/ 0 h 225"/>
                <a:gd name="T10" fmla="*/ 317 w 360"/>
                <a:gd name="T11" fmla="*/ 0 h 225"/>
                <a:gd name="T12" fmla="*/ 360 w 360"/>
                <a:gd name="T13" fmla="*/ 17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225">
                  <a:moveTo>
                    <a:pt x="360" y="174"/>
                  </a:moveTo>
                  <a:cubicBezTo>
                    <a:pt x="271" y="205"/>
                    <a:pt x="271" y="205"/>
                    <a:pt x="271" y="205"/>
                  </a:cubicBezTo>
                  <a:cubicBezTo>
                    <a:pt x="212" y="225"/>
                    <a:pt x="149" y="225"/>
                    <a:pt x="89" y="205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17" y="0"/>
                    <a:pt x="317" y="0"/>
                    <a:pt x="317" y="0"/>
                  </a:cubicBezTo>
                  <a:lnTo>
                    <a:pt x="360" y="174"/>
                  </a:lnTo>
                  <a:close/>
                </a:path>
              </a:pathLst>
            </a:custGeom>
            <a:solidFill>
              <a:srgbClr val="62C3E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2" name="Freeform 305"/>
            <p:cNvSpPr/>
            <p:nvPr/>
          </p:nvSpPr>
          <p:spPr>
            <a:xfrm>
              <a:off x="631826" y="-447675"/>
              <a:ext cx="2181225" cy="690563"/>
            </a:xfrm>
            <a:custGeom>
              <a:avLst/>
              <a:gdLst>
                <a:gd name="T0" fmla="*/ 1162 w 1374"/>
                <a:gd name="T1" fmla="*/ 150 h 435"/>
                <a:gd name="T2" fmla="*/ 687 w 1374"/>
                <a:gd name="T3" fmla="*/ 0 h 435"/>
                <a:gd name="T4" fmla="*/ 212 w 1374"/>
                <a:gd name="T5" fmla="*/ 150 h 435"/>
                <a:gd name="T6" fmla="*/ 0 w 1374"/>
                <a:gd name="T7" fmla="*/ 150 h 435"/>
                <a:gd name="T8" fmla="*/ 0 w 1374"/>
                <a:gd name="T9" fmla="*/ 218 h 435"/>
                <a:gd name="T10" fmla="*/ 687 w 1374"/>
                <a:gd name="T11" fmla="*/ 435 h 435"/>
                <a:gd name="T12" fmla="*/ 1374 w 1374"/>
                <a:gd name="T13" fmla="*/ 218 h 435"/>
                <a:gd name="T14" fmla="*/ 1374 w 1374"/>
                <a:gd name="T15" fmla="*/ 150 h 435"/>
                <a:gd name="T16" fmla="*/ 1162 w 1374"/>
                <a:gd name="T17" fmla="*/ 15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4" h="435">
                  <a:moveTo>
                    <a:pt x="1162" y="150"/>
                  </a:moveTo>
                  <a:lnTo>
                    <a:pt x="687" y="0"/>
                  </a:lnTo>
                  <a:lnTo>
                    <a:pt x="212" y="150"/>
                  </a:lnTo>
                  <a:lnTo>
                    <a:pt x="0" y="150"/>
                  </a:lnTo>
                  <a:lnTo>
                    <a:pt x="0" y="218"/>
                  </a:lnTo>
                  <a:lnTo>
                    <a:pt x="687" y="435"/>
                  </a:lnTo>
                  <a:lnTo>
                    <a:pt x="1374" y="218"/>
                  </a:lnTo>
                  <a:lnTo>
                    <a:pt x="1374" y="150"/>
                  </a:lnTo>
                  <a:lnTo>
                    <a:pt x="1162" y="150"/>
                  </a:lnTo>
                  <a:close/>
                </a:path>
              </a:pathLst>
            </a:custGeom>
            <a:solidFill>
              <a:srgbClr val="34508B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3" name="Freeform 306"/>
            <p:cNvSpPr/>
            <p:nvPr/>
          </p:nvSpPr>
          <p:spPr>
            <a:xfrm>
              <a:off x="631826" y="-554038"/>
              <a:ext cx="2181225" cy="690563"/>
            </a:xfrm>
            <a:custGeom>
              <a:avLst/>
              <a:gdLst>
                <a:gd name="T0" fmla="*/ 687 w 1374"/>
                <a:gd name="T1" fmla="*/ 0 h 435"/>
                <a:gd name="T2" fmla="*/ 0 w 1374"/>
                <a:gd name="T3" fmla="*/ 217 h 435"/>
                <a:gd name="T4" fmla="*/ 687 w 1374"/>
                <a:gd name="T5" fmla="*/ 435 h 435"/>
                <a:gd name="T6" fmla="*/ 1374 w 1374"/>
                <a:gd name="T7" fmla="*/ 217 h 435"/>
                <a:gd name="T8" fmla="*/ 687 w 1374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4" h="435">
                  <a:moveTo>
                    <a:pt x="687" y="0"/>
                  </a:moveTo>
                  <a:lnTo>
                    <a:pt x="0" y="217"/>
                  </a:lnTo>
                  <a:lnTo>
                    <a:pt x="687" y="435"/>
                  </a:lnTo>
                  <a:lnTo>
                    <a:pt x="1374" y="217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2C3E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Freeform 307"/>
            <p:cNvSpPr/>
            <p:nvPr/>
          </p:nvSpPr>
          <p:spPr>
            <a:xfrm>
              <a:off x="985838" y="214313"/>
              <a:ext cx="1477963" cy="319088"/>
            </a:xfrm>
            <a:custGeom>
              <a:avLst/>
              <a:gdLst>
                <a:gd name="T0" fmla="*/ 0 w 347"/>
                <a:gd name="T1" fmla="*/ 27 h 75"/>
                <a:gd name="T2" fmla="*/ 82 w 347"/>
                <a:gd name="T3" fmla="*/ 55 h 75"/>
                <a:gd name="T4" fmla="*/ 264 w 347"/>
                <a:gd name="T5" fmla="*/ 55 h 75"/>
                <a:gd name="T6" fmla="*/ 347 w 347"/>
                <a:gd name="T7" fmla="*/ 27 h 75"/>
                <a:gd name="T8" fmla="*/ 340 w 347"/>
                <a:gd name="T9" fmla="*/ 0 h 75"/>
                <a:gd name="T10" fmla="*/ 264 w 347"/>
                <a:gd name="T11" fmla="*/ 26 h 75"/>
                <a:gd name="T12" fmla="*/ 82 w 347"/>
                <a:gd name="T13" fmla="*/ 26 h 75"/>
                <a:gd name="T14" fmla="*/ 6 w 347"/>
                <a:gd name="T15" fmla="*/ 0 h 75"/>
                <a:gd name="T16" fmla="*/ 0 w 347"/>
                <a:gd name="T17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" h="75">
                  <a:moveTo>
                    <a:pt x="0" y="27"/>
                  </a:moveTo>
                  <a:cubicBezTo>
                    <a:pt x="82" y="55"/>
                    <a:pt x="82" y="55"/>
                    <a:pt x="82" y="55"/>
                  </a:cubicBezTo>
                  <a:cubicBezTo>
                    <a:pt x="142" y="75"/>
                    <a:pt x="205" y="75"/>
                    <a:pt x="264" y="55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05" y="46"/>
                    <a:pt x="142" y="46"/>
                    <a:pt x="82" y="26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FFFAAD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Freeform 308"/>
            <p:cNvSpPr/>
            <p:nvPr/>
          </p:nvSpPr>
          <p:spPr>
            <a:xfrm>
              <a:off x="1722438" y="-209550"/>
              <a:ext cx="511175" cy="930276"/>
            </a:xfrm>
            <a:custGeom>
              <a:avLst/>
              <a:gdLst>
                <a:gd name="T0" fmla="*/ 0 w 322"/>
                <a:gd name="T1" fmla="*/ 0 h 586"/>
                <a:gd name="T2" fmla="*/ 322 w 322"/>
                <a:gd name="T3" fmla="*/ 116 h 586"/>
                <a:gd name="T4" fmla="*/ 322 w 322"/>
                <a:gd name="T5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" h="586">
                  <a:moveTo>
                    <a:pt x="0" y="0"/>
                  </a:moveTo>
                  <a:lnTo>
                    <a:pt x="322" y="116"/>
                  </a:lnTo>
                  <a:lnTo>
                    <a:pt x="322" y="586"/>
                  </a:lnTo>
                </a:path>
              </a:pathLst>
            </a:custGeom>
            <a:noFill/>
            <a:ln w="28575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6" name="Oval 309"/>
            <p:cNvSpPr>
              <a:spLocks noChangeArrowheads="1"/>
            </p:cNvSpPr>
            <p:nvPr/>
          </p:nvSpPr>
          <p:spPr>
            <a:xfrm>
              <a:off x="2160588" y="588963"/>
              <a:ext cx="144463" cy="146050"/>
            </a:xfrm>
            <a:prstGeom prst="ellipse">
              <a:avLst/>
            </a:prstGeom>
            <a:solidFill>
              <a:srgbClr val="34508B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7" name="Freeform 310"/>
            <p:cNvSpPr/>
            <p:nvPr/>
          </p:nvSpPr>
          <p:spPr>
            <a:xfrm>
              <a:off x="2127251" y="661988"/>
              <a:ext cx="212725" cy="273050"/>
            </a:xfrm>
            <a:custGeom>
              <a:avLst/>
              <a:gdLst>
                <a:gd name="T0" fmla="*/ 25 w 50"/>
                <a:gd name="T1" fmla="*/ 0 h 64"/>
                <a:gd name="T2" fmla="*/ 0 w 50"/>
                <a:gd name="T3" fmla="*/ 64 h 64"/>
                <a:gd name="T4" fmla="*/ 25 w 50"/>
                <a:gd name="T5" fmla="*/ 64 h 64"/>
                <a:gd name="T6" fmla="*/ 50 w 50"/>
                <a:gd name="T7" fmla="*/ 64 h 64"/>
                <a:gd name="T8" fmla="*/ 25 w 5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4">
                  <a:moveTo>
                    <a:pt x="25" y="0"/>
                  </a:moveTo>
                  <a:cubicBezTo>
                    <a:pt x="25" y="0"/>
                    <a:pt x="0" y="22"/>
                    <a:pt x="0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22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34508B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67" name="组合 66"/>
          <p:cNvGrpSpPr/>
          <p:nvPr/>
        </p:nvGrpSpPr>
        <p:grpSpPr>
          <a:xfrm>
            <a:off x="6908874" y="689877"/>
            <a:ext cx="1412019" cy="1412019"/>
            <a:chOff x="9102726" y="-769938"/>
            <a:chExt cx="2349500" cy="2349501"/>
          </a:xfrm>
        </p:grpSpPr>
        <p:sp>
          <p:nvSpPr>
            <p:cNvPr id="64" name="Oval 279"/>
            <p:cNvSpPr>
              <a:spLocks noChangeArrowheads="1"/>
            </p:cNvSpPr>
            <p:nvPr/>
          </p:nvSpPr>
          <p:spPr>
            <a:xfrm>
              <a:off x="9102726" y="-769938"/>
              <a:ext cx="2349500" cy="2349501"/>
            </a:xfrm>
            <a:prstGeom prst="ellipse">
              <a:avLst/>
            </a:prstGeom>
            <a:solidFill>
              <a:srgbClr val="62C3E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5" name="Freeform 280"/>
            <p:cNvSpPr/>
            <p:nvPr/>
          </p:nvSpPr>
          <p:spPr>
            <a:xfrm>
              <a:off x="9796463" y="-769938"/>
              <a:ext cx="1655763" cy="1974851"/>
            </a:xfrm>
            <a:custGeom>
              <a:avLst/>
              <a:gdLst>
                <a:gd name="T0" fmla="*/ 389 w 389"/>
                <a:gd name="T1" fmla="*/ 276 h 464"/>
                <a:gd name="T2" fmla="*/ 113 w 389"/>
                <a:gd name="T3" fmla="*/ 0 h 464"/>
                <a:gd name="T4" fmla="*/ 98 w 389"/>
                <a:gd name="T5" fmla="*/ 1 h 464"/>
                <a:gd name="T6" fmla="*/ 52 w 389"/>
                <a:gd name="T7" fmla="*/ 132 h 464"/>
                <a:gd name="T8" fmla="*/ 91 w 389"/>
                <a:gd name="T9" fmla="*/ 141 h 464"/>
                <a:gd name="T10" fmla="*/ 92 w 389"/>
                <a:gd name="T11" fmla="*/ 181 h 464"/>
                <a:gd name="T12" fmla="*/ 45 w 389"/>
                <a:gd name="T13" fmla="*/ 208 h 464"/>
                <a:gd name="T14" fmla="*/ 7 w 389"/>
                <a:gd name="T15" fmla="*/ 290 h 464"/>
                <a:gd name="T16" fmla="*/ 11 w 389"/>
                <a:gd name="T17" fmla="*/ 308 h 464"/>
                <a:gd name="T18" fmla="*/ 12 w 389"/>
                <a:gd name="T19" fmla="*/ 324 h 464"/>
                <a:gd name="T20" fmla="*/ 42 w 389"/>
                <a:gd name="T21" fmla="*/ 349 h 464"/>
                <a:gd name="T22" fmla="*/ 81 w 389"/>
                <a:gd name="T23" fmla="*/ 338 h 464"/>
                <a:gd name="T24" fmla="*/ 133 w 389"/>
                <a:gd name="T25" fmla="*/ 322 h 464"/>
                <a:gd name="T26" fmla="*/ 176 w 389"/>
                <a:gd name="T27" fmla="*/ 339 h 464"/>
                <a:gd name="T28" fmla="*/ 203 w 389"/>
                <a:gd name="T29" fmla="*/ 319 h 464"/>
                <a:gd name="T30" fmla="*/ 234 w 389"/>
                <a:gd name="T31" fmla="*/ 314 h 464"/>
                <a:gd name="T32" fmla="*/ 252 w 389"/>
                <a:gd name="T33" fmla="*/ 376 h 464"/>
                <a:gd name="T34" fmla="*/ 252 w 389"/>
                <a:gd name="T35" fmla="*/ 400 h 464"/>
                <a:gd name="T36" fmla="*/ 268 w 389"/>
                <a:gd name="T37" fmla="*/ 415 h 464"/>
                <a:gd name="T38" fmla="*/ 304 w 389"/>
                <a:gd name="T39" fmla="*/ 376 h 464"/>
                <a:gd name="T40" fmla="*/ 320 w 389"/>
                <a:gd name="T41" fmla="*/ 398 h 464"/>
                <a:gd name="T42" fmla="*/ 309 w 389"/>
                <a:gd name="T43" fmla="*/ 425 h 464"/>
                <a:gd name="T44" fmla="*/ 315 w 389"/>
                <a:gd name="T45" fmla="*/ 464 h 464"/>
                <a:gd name="T46" fmla="*/ 389 w 389"/>
                <a:gd name="T47" fmla="*/ 27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463">
                  <a:moveTo>
                    <a:pt x="389" y="276"/>
                  </a:moveTo>
                  <a:cubicBezTo>
                    <a:pt x="389" y="124"/>
                    <a:pt x="265" y="0"/>
                    <a:pt x="113" y="0"/>
                  </a:cubicBezTo>
                  <a:cubicBezTo>
                    <a:pt x="108" y="0"/>
                    <a:pt x="103" y="1"/>
                    <a:pt x="98" y="1"/>
                  </a:cubicBezTo>
                  <a:cubicBezTo>
                    <a:pt x="75" y="42"/>
                    <a:pt x="67" y="87"/>
                    <a:pt x="52" y="132"/>
                  </a:cubicBezTo>
                  <a:cubicBezTo>
                    <a:pt x="65" y="126"/>
                    <a:pt x="82" y="130"/>
                    <a:pt x="91" y="141"/>
                  </a:cubicBezTo>
                  <a:cubicBezTo>
                    <a:pt x="100" y="152"/>
                    <a:pt x="100" y="170"/>
                    <a:pt x="92" y="181"/>
                  </a:cubicBezTo>
                  <a:cubicBezTo>
                    <a:pt x="81" y="196"/>
                    <a:pt x="61" y="199"/>
                    <a:pt x="45" y="208"/>
                  </a:cubicBezTo>
                  <a:cubicBezTo>
                    <a:pt x="16" y="223"/>
                    <a:pt x="0" y="258"/>
                    <a:pt x="7" y="290"/>
                  </a:cubicBezTo>
                  <a:cubicBezTo>
                    <a:pt x="9" y="296"/>
                    <a:pt x="11" y="302"/>
                    <a:pt x="11" y="308"/>
                  </a:cubicBezTo>
                  <a:cubicBezTo>
                    <a:pt x="12" y="313"/>
                    <a:pt x="11" y="319"/>
                    <a:pt x="12" y="324"/>
                  </a:cubicBezTo>
                  <a:cubicBezTo>
                    <a:pt x="15" y="338"/>
                    <a:pt x="28" y="347"/>
                    <a:pt x="42" y="349"/>
                  </a:cubicBezTo>
                  <a:cubicBezTo>
                    <a:pt x="56" y="350"/>
                    <a:pt x="69" y="345"/>
                    <a:pt x="81" y="338"/>
                  </a:cubicBezTo>
                  <a:cubicBezTo>
                    <a:pt x="98" y="329"/>
                    <a:pt x="115" y="317"/>
                    <a:pt x="133" y="322"/>
                  </a:cubicBezTo>
                  <a:cubicBezTo>
                    <a:pt x="148" y="326"/>
                    <a:pt x="161" y="342"/>
                    <a:pt x="176" y="339"/>
                  </a:cubicBezTo>
                  <a:cubicBezTo>
                    <a:pt x="188" y="338"/>
                    <a:pt x="195" y="327"/>
                    <a:pt x="203" y="319"/>
                  </a:cubicBezTo>
                  <a:cubicBezTo>
                    <a:pt x="212" y="311"/>
                    <a:pt x="226" y="305"/>
                    <a:pt x="234" y="314"/>
                  </a:cubicBezTo>
                  <a:cubicBezTo>
                    <a:pt x="247" y="332"/>
                    <a:pt x="253" y="354"/>
                    <a:pt x="252" y="376"/>
                  </a:cubicBezTo>
                  <a:cubicBezTo>
                    <a:pt x="251" y="384"/>
                    <a:pt x="250" y="392"/>
                    <a:pt x="252" y="400"/>
                  </a:cubicBezTo>
                  <a:cubicBezTo>
                    <a:pt x="253" y="408"/>
                    <a:pt x="260" y="416"/>
                    <a:pt x="268" y="415"/>
                  </a:cubicBezTo>
                  <a:cubicBezTo>
                    <a:pt x="287" y="414"/>
                    <a:pt x="286" y="378"/>
                    <a:pt x="304" y="376"/>
                  </a:cubicBezTo>
                  <a:cubicBezTo>
                    <a:pt x="314" y="376"/>
                    <a:pt x="321" y="387"/>
                    <a:pt x="320" y="398"/>
                  </a:cubicBezTo>
                  <a:cubicBezTo>
                    <a:pt x="319" y="408"/>
                    <a:pt x="313" y="416"/>
                    <a:pt x="309" y="425"/>
                  </a:cubicBezTo>
                  <a:cubicBezTo>
                    <a:pt x="301" y="441"/>
                    <a:pt x="305" y="451"/>
                    <a:pt x="315" y="464"/>
                  </a:cubicBezTo>
                  <a:cubicBezTo>
                    <a:pt x="364" y="417"/>
                    <a:pt x="389" y="342"/>
                    <a:pt x="389" y="276"/>
                  </a:cubicBezTo>
                  <a:close/>
                </a:path>
              </a:pathLst>
            </a:custGeom>
            <a:solidFill>
              <a:srgbClr val="A5D996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Freeform 281"/>
            <p:cNvSpPr/>
            <p:nvPr/>
          </p:nvSpPr>
          <p:spPr>
            <a:xfrm>
              <a:off x="9383713" y="-484188"/>
              <a:ext cx="2068513" cy="2063751"/>
            </a:xfrm>
            <a:custGeom>
              <a:avLst/>
              <a:gdLst>
                <a:gd name="T0" fmla="*/ 389 w 486"/>
                <a:gd name="T1" fmla="*/ 0 h 485"/>
                <a:gd name="T2" fmla="*/ 455 w 486"/>
                <a:gd name="T3" fmla="*/ 179 h 485"/>
                <a:gd name="T4" fmla="*/ 180 w 486"/>
                <a:gd name="T5" fmla="*/ 455 h 485"/>
                <a:gd name="T6" fmla="*/ 0 w 486"/>
                <a:gd name="T7" fmla="*/ 388 h 485"/>
                <a:gd name="T8" fmla="*/ 210 w 486"/>
                <a:gd name="T9" fmla="*/ 485 h 485"/>
                <a:gd name="T10" fmla="*/ 486 w 486"/>
                <a:gd name="T11" fmla="*/ 209 h 485"/>
                <a:gd name="T12" fmla="*/ 389 w 486"/>
                <a:gd name="T1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485">
                  <a:moveTo>
                    <a:pt x="389" y="0"/>
                  </a:moveTo>
                  <a:cubicBezTo>
                    <a:pt x="430" y="48"/>
                    <a:pt x="455" y="110"/>
                    <a:pt x="455" y="179"/>
                  </a:cubicBezTo>
                  <a:cubicBezTo>
                    <a:pt x="455" y="331"/>
                    <a:pt x="332" y="455"/>
                    <a:pt x="180" y="455"/>
                  </a:cubicBezTo>
                  <a:cubicBezTo>
                    <a:pt x="111" y="455"/>
                    <a:pt x="49" y="430"/>
                    <a:pt x="0" y="388"/>
                  </a:cubicBezTo>
                  <a:cubicBezTo>
                    <a:pt x="51" y="447"/>
                    <a:pt x="126" y="485"/>
                    <a:pt x="210" y="485"/>
                  </a:cubicBezTo>
                  <a:cubicBezTo>
                    <a:pt x="362" y="485"/>
                    <a:pt x="486" y="361"/>
                    <a:pt x="486" y="209"/>
                  </a:cubicBezTo>
                  <a:cubicBezTo>
                    <a:pt x="486" y="125"/>
                    <a:pt x="448" y="50"/>
                    <a:pt x="389" y="0"/>
                  </a:cubicBezTo>
                  <a:close/>
                </a:path>
              </a:pathLst>
            </a:custGeom>
            <a:solidFill>
              <a:srgbClr val="34508B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9" name="Rectangle 235"/>
          <p:cNvSpPr>
            <a:spLocks noChangeArrowheads="1"/>
          </p:cNvSpPr>
          <p:nvPr/>
        </p:nvSpPr>
        <p:spPr>
          <a:xfrm>
            <a:off x="1995430" y="4316133"/>
            <a:ext cx="8246000" cy="3234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8" name="Freeform 254"/>
          <p:cNvSpPr>
            <a:spLocks noEditPoints="1"/>
          </p:cNvSpPr>
          <p:nvPr/>
        </p:nvSpPr>
        <p:spPr>
          <a:xfrm>
            <a:off x="5653322" y="640114"/>
            <a:ext cx="492299" cy="492299"/>
          </a:xfrm>
          <a:custGeom>
            <a:avLst/>
            <a:gdLst>
              <a:gd name="T0" fmla="*/ 193 w 193"/>
              <a:gd name="T1" fmla="*/ 114 h 193"/>
              <a:gd name="T2" fmla="*/ 193 w 193"/>
              <a:gd name="T3" fmla="*/ 78 h 193"/>
              <a:gd name="T4" fmla="*/ 169 w 193"/>
              <a:gd name="T5" fmla="*/ 78 h 193"/>
              <a:gd name="T6" fmla="*/ 161 w 193"/>
              <a:gd name="T7" fmla="*/ 58 h 193"/>
              <a:gd name="T8" fmla="*/ 178 w 193"/>
              <a:gd name="T9" fmla="*/ 41 h 193"/>
              <a:gd name="T10" fmla="*/ 152 w 193"/>
              <a:gd name="T11" fmla="*/ 15 h 193"/>
              <a:gd name="T12" fmla="*/ 135 w 193"/>
              <a:gd name="T13" fmla="*/ 32 h 193"/>
              <a:gd name="T14" fmla="*/ 115 w 193"/>
              <a:gd name="T15" fmla="*/ 23 h 193"/>
              <a:gd name="T16" fmla="*/ 115 w 193"/>
              <a:gd name="T17" fmla="*/ 0 h 193"/>
              <a:gd name="T18" fmla="*/ 79 w 193"/>
              <a:gd name="T19" fmla="*/ 0 h 193"/>
              <a:gd name="T20" fmla="*/ 79 w 193"/>
              <a:gd name="T21" fmla="*/ 23 h 193"/>
              <a:gd name="T22" fmla="*/ 58 w 193"/>
              <a:gd name="T23" fmla="*/ 32 h 193"/>
              <a:gd name="T24" fmla="*/ 41 w 193"/>
              <a:gd name="T25" fmla="*/ 15 h 193"/>
              <a:gd name="T26" fmla="*/ 16 w 193"/>
              <a:gd name="T27" fmla="*/ 41 h 193"/>
              <a:gd name="T28" fmla="*/ 33 w 193"/>
              <a:gd name="T29" fmla="*/ 58 h 193"/>
              <a:gd name="T30" fmla="*/ 24 w 193"/>
              <a:gd name="T31" fmla="*/ 78 h 193"/>
              <a:gd name="T32" fmla="*/ 0 w 193"/>
              <a:gd name="T33" fmla="*/ 78 h 193"/>
              <a:gd name="T34" fmla="*/ 0 w 193"/>
              <a:gd name="T35" fmla="*/ 114 h 193"/>
              <a:gd name="T36" fmla="*/ 25 w 193"/>
              <a:gd name="T37" fmla="*/ 114 h 193"/>
              <a:gd name="T38" fmla="*/ 33 w 193"/>
              <a:gd name="T39" fmla="*/ 134 h 193"/>
              <a:gd name="T40" fmla="*/ 16 w 193"/>
              <a:gd name="T41" fmla="*/ 152 h 193"/>
              <a:gd name="T42" fmla="*/ 41 w 193"/>
              <a:gd name="T43" fmla="*/ 177 h 193"/>
              <a:gd name="T44" fmla="*/ 59 w 193"/>
              <a:gd name="T45" fmla="*/ 159 h 193"/>
              <a:gd name="T46" fmla="*/ 79 w 193"/>
              <a:gd name="T47" fmla="*/ 167 h 193"/>
              <a:gd name="T48" fmla="*/ 79 w 193"/>
              <a:gd name="T49" fmla="*/ 193 h 193"/>
              <a:gd name="T50" fmla="*/ 115 w 193"/>
              <a:gd name="T51" fmla="*/ 193 h 193"/>
              <a:gd name="T52" fmla="*/ 115 w 193"/>
              <a:gd name="T53" fmla="*/ 167 h 193"/>
              <a:gd name="T54" fmla="*/ 134 w 193"/>
              <a:gd name="T55" fmla="*/ 159 h 193"/>
              <a:gd name="T56" fmla="*/ 152 w 193"/>
              <a:gd name="T57" fmla="*/ 177 h 193"/>
              <a:gd name="T58" fmla="*/ 178 w 193"/>
              <a:gd name="T59" fmla="*/ 152 h 193"/>
              <a:gd name="T60" fmla="*/ 160 w 193"/>
              <a:gd name="T61" fmla="*/ 134 h 193"/>
              <a:gd name="T62" fmla="*/ 168 w 193"/>
              <a:gd name="T63" fmla="*/ 114 h 193"/>
              <a:gd name="T64" fmla="*/ 193 w 193"/>
              <a:gd name="T65" fmla="*/ 114 h 193"/>
              <a:gd name="T66" fmla="*/ 97 w 193"/>
              <a:gd name="T67" fmla="*/ 118 h 193"/>
              <a:gd name="T68" fmla="*/ 73 w 193"/>
              <a:gd name="T69" fmla="*/ 95 h 193"/>
              <a:gd name="T70" fmla="*/ 97 w 193"/>
              <a:gd name="T71" fmla="*/ 72 h 193"/>
              <a:gd name="T72" fmla="*/ 120 w 193"/>
              <a:gd name="T73" fmla="*/ 95 h 193"/>
              <a:gd name="T74" fmla="*/ 97 w 193"/>
              <a:gd name="T75" fmla="*/ 11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" h="193">
                <a:moveTo>
                  <a:pt x="193" y="114"/>
                </a:moveTo>
                <a:cubicBezTo>
                  <a:pt x="193" y="78"/>
                  <a:pt x="193" y="78"/>
                  <a:pt x="193" y="78"/>
                </a:cubicBezTo>
                <a:cubicBezTo>
                  <a:pt x="169" y="78"/>
                  <a:pt x="169" y="78"/>
                  <a:pt x="169" y="78"/>
                </a:cubicBezTo>
                <a:cubicBezTo>
                  <a:pt x="167" y="71"/>
                  <a:pt x="164" y="64"/>
                  <a:pt x="161" y="58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52" y="15"/>
                  <a:pt x="152" y="15"/>
                  <a:pt x="152" y="15"/>
                </a:cubicBezTo>
                <a:cubicBezTo>
                  <a:pt x="135" y="32"/>
                  <a:pt x="135" y="32"/>
                  <a:pt x="135" y="32"/>
                </a:cubicBezTo>
                <a:cubicBezTo>
                  <a:pt x="129" y="28"/>
                  <a:pt x="122" y="25"/>
                  <a:pt x="115" y="23"/>
                </a:cubicBezTo>
                <a:cubicBezTo>
                  <a:pt x="115" y="0"/>
                  <a:pt x="115" y="0"/>
                  <a:pt x="115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23"/>
                  <a:pt x="79" y="23"/>
                  <a:pt x="79" y="23"/>
                </a:cubicBezTo>
                <a:cubicBezTo>
                  <a:pt x="71" y="25"/>
                  <a:pt x="64" y="28"/>
                  <a:pt x="58" y="32"/>
                </a:cubicBezTo>
                <a:cubicBezTo>
                  <a:pt x="41" y="15"/>
                  <a:pt x="41" y="15"/>
                  <a:pt x="41" y="15"/>
                </a:cubicBezTo>
                <a:cubicBezTo>
                  <a:pt x="16" y="41"/>
                  <a:pt x="16" y="41"/>
                  <a:pt x="16" y="41"/>
                </a:cubicBezTo>
                <a:cubicBezTo>
                  <a:pt x="33" y="58"/>
                  <a:pt x="33" y="58"/>
                  <a:pt x="33" y="58"/>
                </a:cubicBezTo>
                <a:cubicBezTo>
                  <a:pt x="29" y="64"/>
                  <a:pt x="26" y="71"/>
                  <a:pt x="24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114"/>
                  <a:pt x="0" y="114"/>
                  <a:pt x="0" y="114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7" y="121"/>
                  <a:pt x="30" y="128"/>
                  <a:pt x="33" y="134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41" y="177"/>
                  <a:pt x="41" y="177"/>
                  <a:pt x="41" y="177"/>
                </a:cubicBezTo>
                <a:cubicBezTo>
                  <a:pt x="59" y="159"/>
                  <a:pt x="59" y="159"/>
                  <a:pt x="59" y="159"/>
                </a:cubicBezTo>
                <a:cubicBezTo>
                  <a:pt x="65" y="163"/>
                  <a:pt x="72" y="165"/>
                  <a:pt x="79" y="167"/>
                </a:cubicBezTo>
                <a:cubicBezTo>
                  <a:pt x="79" y="193"/>
                  <a:pt x="79" y="193"/>
                  <a:pt x="79" y="193"/>
                </a:cubicBezTo>
                <a:cubicBezTo>
                  <a:pt x="115" y="193"/>
                  <a:pt x="115" y="193"/>
                  <a:pt x="115" y="193"/>
                </a:cubicBezTo>
                <a:cubicBezTo>
                  <a:pt x="115" y="167"/>
                  <a:pt x="115" y="167"/>
                  <a:pt x="115" y="167"/>
                </a:cubicBezTo>
                <a:cubicBezTo>
                  <a:pt x="122" y="165"/>
                  <a:pt x="128" y="163"/>
                  <a:pt x="134" y="159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8" y="152"/>
                  <a:pt x="178" y="152"/>
                  <a:pt x="178" y="152"/>
                </a:cubicBezTo>
                <a:cubicBezTo>
                  <a:pt x="160" y="134"/>
                  <a:pt x="160" y="134"/>
                  <a:pt x="160" y="134"/>
                </a:cubicBezTo>
                <a:cubicBezTo>
                  <a:pt x="164" y="128"/>
                  <a:pt x="166" y="121"/>
                  <a:pt x="168" y="114"/>
                </a:cubicBezTo>
                <a:lnTo>
                  <a:pt x="193" y="114"/>
                </a:lnTo>
                <a:close/>
                <a:moveTo>
                  <a:pt x="97" y="118"/>
                </a:moveTo>
                <a:cubicBezTo>
                  <a:pt x="84" y="118"/>
                  <a:pt x="73" y="108"/>
                  <a:pt x="73" y="95"/>
                </a:cubicBezTo>
                <a:cubicBezTo>
                  <a:pt x="73" y="82"/>
                  <a:pt x="84" y="72"/>
                  <a:pt x="97" y="72"/>
                </a:cubicBezTo>
                <a:cubicBezTo>
                  <a:pt x="109" y="72"/>
                  <a:pt x="120" y="82"/>
                  <a:pt x="120" y="95"/>
                </a:cubicBezTo>
                <a:cubicBezTo>
                  <a:pt x="120" y="108"/>
                  <a:pt x="109" y="118"/>
                  <a:pt x="97" y="118"/>
                </a:cubicBezTo>
                <a:close/>
              </a:path>
            </a:pathLst>
          </a:custGeom>
          <a:solidFill>
            <a:srgbClr val="DCDEE0"/>
          </a:solidFill>
          <a:ln w="50800" cap="rnd">
            <a:solidFill>
              <a:srgbClr val="34508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5" name="Line 261"/>
          <p:cNvSpPr>
            <a:spLocks noChangeShapeType="1"/>
          </p:cNvSpPr>
          <p:nvPr/>
        </p:nvSpPr>
        <p:spPr>
          <a:xfrm>
            <a:off x="1684404" y="4320903"/>
            <a:ext cx="8865189" cy="0"/>
          </a:xfrm>
          <a:prstGeom prst="line">
            <a:avLst/>
          </a:prstGeom>
          <a:noFill/>
          <a:ln w="50800" cap="rnd">
            <a:solidFill>
              <a:srgbClr val="34508B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103" name="组合 102"/>
          <p:cNvGrpSpPr/>
          <p:nvPr/>
        </p:nvGrpSpPr>
        <p:grpSpPr>
          <a:xfrm>
            <a:off x="7843860" y="4099560"/>
            <a:ext cx="473217" cy="221343"/>
            <a:chOff x="10277475" y="5781676"/>
            <a:chExt cx="787400" cy="368300"/>
          </a:xfrm>
        </p:grpSpPr>
        <p:sp>
          <p:nvSpPr>
            <p:cNvPr id="46" name="Freeform 262"/>
            <p:cNvSpPr/>
            <p:nvPr/>
          </p:nvSpPr>
          <p:spPr>
            <a:xfrm>
              <a:off x="10277475" y="5853113"/>
              <a:ext cx="787400" cy="296863"/>
            </a:xfrm>
            <a:custGeom>
              <a:avLst/>
              <a:gdLst>
                <a:gd name="T0" fmla="*/ 158 w 186"/>
                <a:gd name="T1" fmla="*/ 0 h 70"/>
                <a:gd name="T2" fmla="*/ 30 w 186"/>
                <a:gd name="T3" fmla="*/ 0 h 70"/>
                <a:gd name="T4" fmla="*/ 0 w 186"/>
                <a:gd name="T5" fmla="*/ 31 h 70"/>
                <a:gd name="T6" fmla="*/ 0 w 186"/>
                <a:gd name="T7" fmla="*/ 70 h 70"/>
                <a:gd name="T8" fmla="*/ 186 w 186"/>
                <a:gd name="T9" fmla="*/ 70 h 70"/>
                <a:gd name="T10" fmla="*/ 186 w 186"/>
                <a:gd name="T11" fmla="*/ 29 h 70"/>
                <a:gd name="T12" fmla="*/ 158 w 186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70">
                  <a:moveTo>
                    <a:pt x="15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86" y="13"/>
                    <a:pt x="17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Rectangle 263"/>
            <p:cNvSpPr>
              <a:spLocks noChangeArrowheads="1"/>
            </p:cNvSpPr>
            <p:nvPr/>
          </p:nvSpPr>
          <p:spPr>
            <a:xfrm>
              <a:off x="10475913" y="5853113"/>
              <a:ext cx="388938" cy="149225"/>
            </a:xfrm>
            <a:prstGeom prst="rect">
              <a:avLst/>
            </a:prstGeom>
            <a:solidFill>
              <a:srgbClr val="62C3E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8" name="Rectangle 264"/>
            <p:cNvSpPr>
              <a:spLocks noChangeArrowheads="1"/>
            </p:cNvSpPr>
            <p:nvPr/>
          </p:nvSpPr>
          <p:spPr>
            <a:xfrm>
              <a:off x="10610850" y="5781676"/>
              <a:ext cx="119063" cy="71438"/>
            </a:xfrm>
            <a:prstGeom prst="rect">
              <a:avLst/>
            </a:prstGeom>
            <a:solidFill>
              <a:srgbClr val="34508B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04" name="组合 103"/>
          <p:cNvGrpSpPr/>
          <p:nvPr/>
        </p:nvGrpSpPr>
        <p:grpSpPr>
          <a:xfrm>
            <a:off x="4577134" y="699266"/>
            <a:ext cx="3082590" cy="3621637"/>
            <a:chOff x="4841875" y="123826"/>
            <a:chExt cx="5129213" cy="6026150"/>
          </a:xfrm>
        </p:grpSpPr>
        <p:sp>
          <p:nvSpPr>
            <p:cNvPr id="20" name="Freeform 236"/>
            <p:cNvSpPr/>
            <p:nvPr/>
          </p:nvSpPr>
          <p:spPr>
            <a:xfrm>
              <a:off x="4841875" y="1641476"/>
              <a:ext cx="5129213" cy="3719513"/>
            </a:xfrm>
            <a:custGeom>
              <a:avLst/>
              <a:gdLst>
                <a:gd name="T0" fmla="*/ 1142 w 1211"/>
                <a:gd name="T1" fmla="*/ 877 h 877"/>
                <a:gd name="T2" fmla="*/ 69 w 1211"/>
                <a:gd name="T3" fmla="*/ 877 h 877"/>
                <a:gd name="T4" fmla="*/ 0 w 1211"/>
                <a:gd name="T5" fmla="*/ 808 h 877"/>
                <a:gd name="T6" fmla="*/ 0 w 1211"/>
                <a:gd name="T7" fmla="*/ 69 h 877"/>
                <a:gd name="T8" fmla="*/ 69 w 1211"/>
                <a:gd name="T9" fmla="*/ 0 h 877"/>
                <a:gd name="T10" fmla="*/ 1142 w 1211"/>
                <a:gd name="T11" fmla="*/ 0 h 877"/>
                <a:gd name="T12" fmla="*/ 1211 w 1211"/>
                <a:gd name="T13" fmla="*/ 69 h 877"/>
                <a:gd name="T14" fmla="*/ 1211 w 1211"/>
                <a:gd name="T15" fmla="*/ 808 h 877"/>
                <a:gd name="T16" fmla="*/ 1142 w 1211"/>
                <a:gd name="T1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1" h="877">
                  <a:moveTo>
                    <a:pt x="1142" y="877"/>
                  </a:moveTo>
                  <a:cubicBezTo>
                    <a:pt x="69" y="877"/>
                    <a:pt x="69" y="877"/>
                    <a:pt x="69" y="877"/>
                  </a:cubicBezTo>
                  <a:cubicBezTo>
                    <a:pt x="31" y="877"/>
                    <a:pt x="0" y="846"/>
                    <a:pt x="0" y="80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142" y="0"/>
                    <a:pt x="1142" y="0"/>
                    <a:pt x="1142" y="0"/>
                  </a:cubicBezTo>
                  <a:cubicBezTo>
                    <a:pt x="1180" y="0"/>
                    <a:pt x="1211" y="31"/>
                    <a:pt x="1211" y="69"/>
                  </a:cubicBezTo>
                  <a:cubicBezTo>
                    <a:pt x="1211" y="808"/>
                    <a:pt x="1211" y="808"/>
                    <a:pt x="1211" y="808"/>
                  </a:cubicBezTo>
                  <a:cubicBezTo>
                    <a:pt x="1211" y="846"/>
                    <a:pt x="1180" y="877"/>
                    <a:pt x="1142" y="877"/>
                  </a:cubicBezTo>
                  <a:close/>
                </a:path>
              </a:pathLst>
            </a:custGeom>
            <a:solidFill>
              <a:srgbClr val="62C3E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1" name="Freeform 237"/>
            <p:cNvSpPr/>
            <p:nvPr/>
          </p:nvSpPr>
          <p:spPr>
            <a:xfrm>
              <a:off x="4841875" y="4865688"/>
              <a:ext cx="5129213" cy="495300"/>
            </a:xfrm>
            <a:custGeom>
              <a:avLst/>
              <a:gdLst>
                <a:gd name="T0" fmla="*/ 0 w 1211"/>
                <a:gd name="T1" fmla="*/ 0 h 117"/>
                <a:gd name="T2" fmla="*/ 0 w 1211"/>
                <a:gd name="T3" fmla="*/ 31 h 117"/>
                <a:gd name="T4" fmla="*/ 86 w 1211"/>
                <a:gd name="T5" fmla="*/ 117 h 117"/>
                <a:gd name="T6" fmla="*/ 1125 w 1211"/>
                <a:gd name="T7" fmla="*/ 117 h 117"/>
                <a:gd name="T8" fmla="*/ 1211 w 1211"/>
                <a:gd name="T9" fmla="*/ 31 h 117"/>
                <a:gd name="T10" fmla="*/ 1211 w 1211"/>
                <a:gd name="T11" fmla="*/ 0 h 117"/>
                <a:gd name="T12" fmla="*/ 0 w 1211"/>
                <a:gd name="T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1" h="117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79"/>
                    <a:pt x="39" y="117"/>
                    <a:pt x="86" y="117"/>
                  </a:cubicBezTo>
                  <a:cubicBezTo>
                    <a:pt x="1125" y="117"/>
                    <a:pt x="1125" y="117"/>
                    <a:pt x="1125" y="117"/>
                  </a:cubicBezTo>
                  <a:cubicBezTo>
                    <a:pt x="1172" y="117"/>
                    <a:pt x="1211" y="79"/>
                    <a:pt x="1211" y="31"/>
                  </a:cubicBezTo>
                  <a:cubicBezTo>
                    <a:pt x="1211" y="0"/>
                    <a:pt x="1211" y="0"/>
                    <a:pt x="12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F8F3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2" name="Rectangle 238"/>
            <p:cNvSpPr>
              <a:spLocks noChangeArrowheads="1"/>
            </p:cNvSpPr>
            <p:nvPr/>
          </p:nvSpPr>
          <p:spPr>
            <a:xfrm>
              <a:off x="5095875" y="1897063"/>
              <a:ext cx="4621213" cy="2714625"/>
            </a:xfrm>
            <a:prstGeom prst="rect">
              <a:avLst/>
            </a:prstGeom>
            <a:solidFill>
              <a:srgbClr val="FBF8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Rectangle 239"/>
            <p:cNvSpPr>
              <a:spLocks noChangeArrowheads="1"/>
            </p:cNvSpPr>
            <p:nvPr/>
          </p:nvSpPr>
          <p:spPr>
            <a:xfrm>
              <a:off x="5095875" y="1897063"/>
              <a:ext cx="4621213" cy="2714625"/>
            </a:xfrm>
            <a:prstGeom prst="rect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Oval 240"/>
            <p:cNvSpPr>
              <a:spLocks noChangeArrowheads="1"/>
            </p:cNvSpPr>
            <p:nvPr/>
          </p:nvSpPr>
          <p:spPr>
            <a:xfrm>
              <a:off x="7302500" y="5010151"/>
              <a:ext cx="207963" cy="211138"/>
            </a:xfrm>
            <a:prstGeom prst="ellipse">
              <a:avLst/>
            </a:prstGeom>
            <a:solidFill>
              <a:srgbClr val="345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Rectangle 241"/>
            <p:cNvSpPr>
              <a:spLocks noChangeArrowheads="1"/>
            </p:cNvSpPr>
            <p:nvPr/>
          </p:nvSpPr>
          <p:spPr>
            <a:xfrm>
              <a:off x="5672138" y="1247776"/>
              <a:ext cx="1731963" cy="2828925"/>
            </a:xfrm>
            <a:prstGeom prst="rect">
              <a:avLst/>
            </a:prstGeom>
            <a:solidFill>
              <a:srgbClr val="F7AB6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Rectangle 242"/>
            <p:cNvSpPr>
              <a:spLocks noChangeArrowheads="1"/>
            </p:cNvSpPr>
            <p:nvPr/>
          </p:nvSpPr>
          <p:spPr>
            <a:xfrm>
              <a:off x="7404100" y="1247776"/>
              <a:ext cx="1736725" cy="2828925"/>
            </a:xfrm>
            <a:prstGeom prst="rect">
              <a:avLst/>
            </a:prstGeom>
            <a:solidFill>
              <a:srgbClr val="F7AB6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7" name="Rectangle 243"/>
            <p:cNvSpPr>
              <a:spLocks noChangeArrowheads="1"/>
            </p:cNvSpPr>
            <p:nvPr/>
          </p:nvSpPr>
          <p:spPr>
            <a:xfrm>
              <a:off x="5862638" y="1116013"/>
              <a:ext cx="1541463" cy="2808288"/>
            </a:xfrm>
            <a:prstGeom prst="rect">
              <a:avLst/>
            </a:pr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8" name="Rectangle 244"/>
            <p:cNvSpPr>
              <a:spLocks noChangeArrowheads="1"/>
            </p:cNvSpPr>
            <p:nvPr/>
          </p:nvSpPr>
          <p:spPr>
            <a:xfrm>
              <a:off x="7404100" y="1116013"/>
              <a:ext cx="1546225" cy="2808288"/>
            </a:xfrm>
            <a:prstGeom prst="rect">
              <a:avLst/>
            </a:pr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9" name="Rectangle 245"/>
            <p:cNvSpPr>
              <a:spLocks noChangeArrowheads="1"/>
            </p:cNvSpPr>
            <p:nvPr/>
          </p:nvSpPr>
          <p:spPr>
            <a:xfrm>
              <a:off x="6111875" y="1392238"/>
              <a:ext cx="588963" cy="809625"/>
            </a:xfrm>
            <a:prstGeom prst="rect">
              <a:avLst/>
            </a:prstGeom>
            <a:solidFill>
              <a:srgbClr val="3BDDBA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0" name="Line 246"/>
            <p:cNvSpPr>
              <a:spLocks noChangeShapeType="1"/>
            </p:cNvSpPr>
            <p:nvPr/>
          </p:nvSpPr>
          <p:spPr>
            <a:xfrm>
              <a:off x="6111875" y="2519363"/>
              <a:ext cx="10302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1" name="Line 247"/>
            <p:cNvSpPr>
              <a:spLocks noChangeShapeType="1"/>
            </p:cNvSpPr>
            <p:nvPr/>
          </p:nvSpPr>
          <p:spPr>
            <a:xfrm>
              <a:off x="6111875" y="2795588"/>
              <a:ext cx="10302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Line 248"/>
            <p:cNvSpPr>
              <a:spLocks noChangeShapeType="1"/>
            </p:cNvSpPr>
            <p:nvPr/>
          </p:nvSpPr>
          <p:spPr>
            <a:xfrm>
              <a:off x="6111875" y="3071813"/>
              <a:ext cx="10302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3" name="Line 249"/>
            <p:cNvSpPr>
              <a:spLocks noChangeShapeType="1"/>
            </p:cNvSpPr>
            <p:nvPr/>
          </p:nvSpPr>
          <p:spPr>
            <a:xfrm>
              <a:off x="6111875" y="3346451"/>
              <a:ext cx="103028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4" name="Freeform 250"/>
            <p:cNvSpPr/>
            <p:nvPr/>
          </p:nvSpPr>
          <p:spPr>
            <a:xfrm>
              <a:off x="7434263" y="1146176"/>
              <a:ext cx="1287463" cy="2743200"/>
            </a:xfrm>
            <a:custGeom>
              <a:avLst/>
              <a:gdLst>
                <a:gd name="T0" fmla="*/ 811 w 811"/>
                <a:gd name="T1" fmla="*/ 1728 h 1728"/>
                <a:gd name="T2" fmla="*/ 560 w 811"/>
                <a:gd name="T3" fmla="*/ 0 h 1728"/>
                <a:gd name="T4" fmla="*/ 558 w 811"/>
                <a:gd name="T5" fmla="*/ 0 h 1728"/>
                <a:gd name="T6" fmla="*/ 558 w 811"/>
                <a:gd name="T7" fmla="*/ 1124 h 1728"/>
                <a:gd name="T8" fmla="*/ 0 w 811"/>
                <a:gd name="T9" fmla="*/ 1728 h 1728"/>
                <a:gd name="T10" fmla="*/ 811 w 811"/>
                <a:gd name="T11" fmla="*/ 1728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1" h="1728">
                  <a:moveTo>
                    <a:pt x="811" y="1728"/>
                  </a:moveTo>
                  <a:lnTo>
                    <a:pt x="560" y="0"/>
                  </a:lnTo>
                  <a:lnTo>
                    <a:pt x="558" y="0"/>
                  </a:lnTo>
                  <a:lnTo>
                    <a:pt x="558" y="1124"/>
                  </a:lnTo>
                  <a:lnTo>
                    <a:pt x="0" y="1728"/>
                  </a:lnTo>
                  <a:lnTo>
                    <a:pt x="811" y="1728"/>
                  </a:lnTo>
                  <a:close/>
                </a:path>
              </a:pathLst>
            </a:custGeom>
            <a:solidFill>
              <a:srgbClr val="3450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5" name="Freeform 251"/>
            <p:cNvSpPr/>
            <p:nvPr/>
          </p:nvSpPr>
          <p:spPr>
            <a:xfrm>
              <a:off x="7404100" y="123826"/>
              <a:ext cx="915988" cy="3800475"/>
            </a:xfrm>
            <a:custGeom>
              <a:avLst/>
              <a:gdLst>
                <a:gd name="T0" fmla="*/ 577 w 577"/>
                <a:gd name="T1" fmla="*/ 1768 h 2394"/>
                <a:gd name="T2" fmla="*/ 0 w 577"/>
                <a:gd name="T3" fmla="*/ 2394 h 2394"/>
                <a:gd name="T4" fmla="*/ 0 w 577"/>
                <a:gd name="T5" fmla="*/ 625 h 2394"/>
                <a:gd name="T6" fmla="*/ 577 w 577"/>
                <a:gd name="T7" fmla="*/ 0 h 2394"/>
                <a:gd name="T8" fmla="*/ 577 w 577"/>
                <a:gd name="T9" fmla="*/ 1768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2394">
                  <a:moveTo>
                    <a:pt x="577" y="1768"/>
                  </a:moveTo>
                  <a:lnTo>
                    <a:pt x="0" y="2394"/>
                  </a:lnTo>
                  <a:lnTo>
                    <a:pt x="0" y="625"/>
                  </a:lnTo>
                  <a:lnTo>
                    <a:pt x="577" y="0"/>
                  </a:lnTo>
                  <a:lnTo>
                    <a:pt x="577" y="1768"/>
                  </a:lnTo>
                  <a:close/>
                </a:path>
              </a:pathLst>
            </a:custGeom>
            <a:solidFill>
              <a:srgbClr val="FFFFFF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Line 252"/>
            <p:cNvSpPr>
              <a:spLocks noChangeShapeType="1"/>
            </p:cNvSpPr>
            <p:nvPr/>
          </p:nvSpPr>
          <p:spPr>
            <a:xfrm>
              <a:off x="5464175" y="4076701"/>
              <a:ext cx="3884613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9" name="Freeform 255"/>
            <p:cNvSpPr/>
            <p:nvPr/>
          </p:nvSpPr>
          <p:spPr>
            <a:xfrm>
              <a:off x="6421438" y="5942013"/>
              <a:ext cx="1965325" cy="207963"/>
            </a:xfrm>
            <a:custGeom>
              <a:avLst/>
              <a:gdLst>
                <a:gd name="T0" fmla="*/ 464 w 464"/>
                <a:gd name="T1" fmla="*/ 49 h 49"/>
                <a:gd name="T2" fmla="*/ 0 w 464"/>
                <a:gd name="T3" fmla="*/ 49 h 49"/>
                <a:gd name="T4" fmla="*/ 0 w 464"/>
                <a:gd name="T5" fmla="*/ 39 h 49"/>
                <a:gd name="T6" fmla="*/ 39 w 464"/>
                <a:gd name="T7" fmla="*/ 0 h 49"/>
                <a:gd name="T8" fmla="*/ 425 w 464"/>
                <a:gd name="T9" fmla="*/ 0 h 49"/>
                <a:gd name="T10" fmla="*/ 464 w 464"/>
                <a:gd name="T11" fmla="*/ 39 h 49"/>
                <a:gd name="T12" fmla="*/ 464 w 46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9">
                  <a:moveTo>
                    <a:pt x="464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425" y="0"/>
                    <a:pt x="425" y="0"/>
                    <a:pt x="425" y="0"/>
                  </a:cubicBezTo>
                  <a:cubicBezTo>
                    <a:pt x="447" y="0"/>
                    <a:pt x="464" y="18"/>
                    <a:pt x="464" y="39"/>
                  </a:cubicBezTo>
                  <a:lnTo>
                    <a:pt x="464" y="49"/>
                  </a:lnTo>
                  <a:close/>
                </a:path>
              </a:pathLst>
            </a:custGeom>
            <a:solidFill>
              <a:srgbClr val="FBF8F3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0" name="Rectangle 256"/>
            <p:cNvSpPr>
              <a:spLocks noChangeArrowheads="1"/>
            </p:cNvSpPr>
            <p:nvPr/>
          </p:nvSpPr>
          <p:spPr>
            <a:xfrm>
              <a:off x="6951663" y="5360988"/>
              <a:ext cx="909638" cy="581025"/>
            </a:xfrm>
            <a:prstGeom prst="rect">
              <a:avLst/>
            </a:prstGeom>
            <a:solidFill>
              <a:srgbClr val="FBF8F3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1" name="Rectangle 257"/>
            <p:cNvSpPr>
              <a:spLocks noChangeArrowheads="1"/>
            </p:cNvSpPr>
            <p:nvPr/>
          </p:nvSpPr>
          <p:spPr>
            <a:xfrm>
              <a:off x="6951663" y="5360988"/>
              <a:ext cx="909638" cy="220663"/>
            </a:xfrm>
            <a:prstGeom prst="rect">
              <a:avLst/>
            </a:prstGeom>
            <a:solidFill>
              <a:srgbClr val="34508B"/>
            </a:solidFill>
            <a:ln w="50800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2" name="Line 258"/>
            <p:cNvSpPr>
              <a:spLocks noChangeShapeType="1"/>
            </p:cNvSpPr>
            <p:nvPr/>
          </p:nvSpPr>
          <p:spPr>
            <a:xfrm>
              <a:off x="5672138" y="4368801"/>
              <a:ext cx="604838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Line 259"/>
            <p:cNvSpPr>
              <a:spLocks noChangeShapeType="1"/>
            </p:cNvSpPr>
            <p:nvPr/>
          </p:nvSpPr>
          <p:spPr>
            <a:xfrm>
              <a:off x="8836025" y="4368801"/>
              <a:ext cx="304800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Line 260"/>
            <p:cNvSpPr>
              <a:spLocks noChangeShapeType="1"/>
            </p:cNvSpPr>
            <p:nvPr/>
          </p:nvSpPr>
          <p:spPr>
            <a:xfrm>
              <a:off x="7145338" y="4368801"/>
              <a:ext cx="1127125" cy="0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8" name="Line 274"/>
            <p:cNvSpPr>
              <a:spLocks noChangeShapeType="1"/>
            </p:cNvSpPr>
            <p:nvPr/>
          </p:nvSpPr>
          <p:spPr>
            <a:xfrm flipH="1">
              <a:off x="8950325" y="5360988"/>
              <a:ext cx="0" cy="788988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9" name="Line 275"/>
            <p:cNvSpPr>
              <a:spLocks noChangeShapeType="1"/>
            </p:cNvSpPr>
            <p:nvPr/>
          </p:nvSpPr>
          <p:spPr>
            <a:xfrm flipH="1">
              <a:off x="9209088" y="5360988"/>
              <a:ext cx="0" cy="788988"/>
            </a:xfrm>
            <a:prstGeom prst="line">
              <a:avLst/>
            </a:prstGeom>
            <a:noFill/>
            <a:ln w="50800" cap="rnd">
              <a:solidFill>
                <a:srgbClr val="34508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80" y="539964"/>
            <a:ext cx="122105" cy="129753"/>
          </a:xfrm>
          <a:prstGeom prst="rect">
            <a:avLst/>
          </a:prstGeom>
        </p:spPr>
      </p:pic>
      <p:sp>
        <p:nvSpPr>
          <p:cNvPr id="78" name="Line 291"/>
          <p:cNvSpPr>
            <a:spLocks noChangeShapeType="1"/>
          </p:cNvSpPr>
          <p:nvPr/>
        </p:nvSpPr>
        <p:spPr>
          <a:xfrm flipV="1">
            <a:off x="8251247" y="724071"/>
            <a:ext cx="131661" cy="131661"/>
          </a:xfrm>
          <a:prstGeom prst="line">
            <a:avLst/>
          </a:prstGeom>
          <a:noFill/>
          <a:ln w="50800" cap="rnd">
            <a:solidFill>
              <a:srgbClr val="F7AB6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79" name="Line 292"/>
          <p:cNvSpPr>
            <a:spLocks noChangeShapeType="1"/>
          </p:cNvSpPr>
          <p:nvPr/>
        </p:nvSpPr>
        <p:spPr>
          <a:xfrm>
            <a:off x="8434427" y="1002659"/>
            <a:ext cx="187952" cy="0"/>
          </a:xfrm>
          <a:prstGeom prst="line">
            <a:avLst/>
          </a:prstGeom>
          <a:noFill/>
          <a:ln w="50800" cap="rnd">
            <a:solidFill>
              <a:srgbClr val="F7AB6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0" name="Line 293"/>
          <p:cNvSpPr>
            <a:spLocks noChangeShapeType="1"/>
          </p:cNvSpPr>
          <p:nvPr/>
        </p:nvSpPr>
        <p:spPr>
          <a:xfrm flipH="1">
            <a:off x="8104320" y="484600"/>
            <a:ext cx="0" cy="187952"/>
          </a:xfrm>
          <a:prstGeom prst="line">
            <a:avLst/>
          </a:prstGeom>
          <a:noFill/>
          <a:ln w="50800" cap="rnd">
            <a:solidFill>
              <a:srgbClr val="F7AB6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101" name="组合 100"/>
          <p:cNvGrpSpPr/>
          <p:nvPr/>
        </p:nvGrpSpPr>
        <p:grpSpPr>
          <a:xfrm>
            <a:off x="9180618" y="228013"/>
            <a:ext cx="628730" cy="191768"/>
            <a:chOff x="10769600" y="-1001713"/>
            <a:chExt cx="1046163" cy="319088"/>
          </a:xfrm>
        </p:grpSpPr>
        <p:sp>
          <p:nvSpPr>
            <p:cNvPr id="86" name="Freeform 299"/>
            <p:cNvSpPr/>
            <p:nvPr/>
          </p:nvSpPr>
          <p:spPr>
            <a:xfrm>
              <a:off x="10769600" y="-1001713"/>
              <a:ext cx="1046163" cy="241300"/>
            </a:xfrm>
            <a:custGeom>
              <a:avLst/>
              <a:gdLst>
                <a:gd name="T0" fmla="*/ 613 w 659"/>
                <a:gd name="T1" fmla="*/ 0 h 152"/>
                <a:gd name="T2" fmla="*/ 0 w 659"/>
                <a:gd name="T3" fmla="*/ 0 h 152"/>
                <a:gd name="T4" fmla="*/ 659 w 659"/>
                <a:gd name="T5" fmla="*/ 152 h 152"/>
                <a:gd name="T6" fmla="*/ 613 w 659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152">
                  <a:moveTo>
                    <a:pt x="613" y="0"/>
                  </a:moveTo>
                  <a:lnTo>
                    <a:pt x="0" y="0"/>
                  </a:lnTo>
                  <a:lnTo>
                    <a:pt x="659" y="152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7" name="Freeform 300"/>
            <p:cNvSpPr/>
            <p:nvPr/>
          </p:nvSpPr>
          <p:spPr>
            <a:xfrm>
              <a:off x="10769600" y="-1001713"/>
              <a:ext cx="973138" cy="319088"/>
            </a:xfrm>
            <a:custGeom>
              <a:avLst/>
              <a:gdLst>
                <a:gd name="T0" fmla="*/ 613 w 613"/>
                <a:gd name="T1" fmla="*/ 152 h 201"/>
                <a:gd name="T2" fmla="*/ 565 w 613"/>
                <a:gd name="T3" fmla="*/ 201 h 201"/>
                <a:gd name="T4" fmla="*/ 0 w 613"/>
                <a:gd name="T5" fmla="*/ 0 h 201"/>
                <a:gd name="T6" fmla="*/ 613 w 613"/>
                <a:gd name="T7" fmla="*/ 15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201">
                  <a:moveTo>
                    <a:pt x="613" y="152"/>
                  </a:moveTo>
                  <a:lnTo>
                    <a:pt x="565" y="201"/>
                  </a:lnTo>
                  <a:lnTo>
                    <a:pt x="0" y="0"/>
                  </a:lnTo>
                  <a:lnTo>
                    <a:pt x="613" y="152"/>
                  </a:ln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34508B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7" name="Freeform 253"/>
          <p:cNvSpPr>
            <a:spLocks noEditPoints="1"/>
          </p:cNvSpPr>
          <p:nvPr/>
        </p:nvSpPr>
        <p:spPr>
          <a:xfrm>
            <a:off x="4830917" y="885309"/>
            <a:ext cx="774702" cy="774702"/>
          </a:xfrm>
          <a:custGeom>
            <a:avLst/>
            <a:gdLst>
              <a:gd name="T0" fmla="*/ 304 w 304"/>
              <a:gd name="T1" fmla="*/ 175 h 304"/>
              <a:gd name="T2" fmla="*/ 304 w 304"/>
              <a:gd name="T3" fmla="*/ 131 h 304"/>
              <a:gd name="T4" fmla="*/ 281 w 304"/>
              <a:gd name="T5" fmla="*/ 131 h 304"/>
              <a:gd name="T6" fmla="*/ 259 w 304"/>
              <a:gd name="T7" fmla="*/ 77 h 304"/>
              <a:gd name="T8" fmla="*/ 275 w 304"/>
              <a:gd name="T9" fmla="*/ 61 h 304"/>
              <a:gd name="T10" fmla="*/ 245 w 304"/>
              <a:gd name="T11" fmla="*/ 30 h 304"/>
              <a:gd name="T12" fmla="*/ 228 w 304"/>
              <a:gd name="T13" fmla="*/ 47 h 304"/>
              <a:gd name="T14" fmla="*/ 174 w 304"/>
              <a:gd name="T15" fmla="*/ 25 h 304"/>
              <a:gd name="T16" fmla="*/ 174 w 304"/>
              <a:gd name="T17" fmla="*/ 0 h 304"/>
              <a:gd name="T18" fmla="*/ 131 w 304"/>
              <a:gd name="T19" fmla="*/ 0 h 304"/>
              <a:gd name="T20" fmla="*/ 131 w 304"/>
              <a:gd name="T21" fmla="*/ 25 h 304"/>
              <a:gd name="T22" fmla="*/ 78 w 304"/>
              <a:gd name="T23" fmla="*/ 46 h 304"/>
              <a:gd name="T24" fmla="*/ 60 w 304"/>
              <a:gd name="T25" fmla="*/ 29 h 304"/>
              <a:gd name="T26" fmla="*/ 30 w 304"/>
              <a:gd name="T27" fmla="*/ 60 h 304"/>
              <a:gd name="T28" fmla="*/ 47 w 304"/>
              <a:gd name="T29" fmla="*/ 77 h 304"/>
              <a:gd name="T30" fmla="*/ 24 w 304"/>
              <a:gd name="T31" fmla="*/ 130 h 304"/>
              <a:gd name="T32" fmla="*/ 0 w 304"/>
              <a:gd name="T33" fmla="*/ 130 h 304"/>
              <a:gd name="T34" fmla="*/ 0 w 304"/>
              <a:gd name="T35" fmla="*/ 173 h 304"/>
              <a:gd name="T36" fmla="*/ 24 w 304"/>
              <a:gd name="T37" fmla="*/ 173 h 304"/>
              <a:gd name="T38" fmla="*/ 45 w 304"/>
              <a:gd name="T39" fmla="*/ 227 h 304"/>
              <a:gd name="T40" fmla="*/ 29 w 304"/>
              <a:gd name="T41" fmla="*/ 244 h 304"/>
              <a:gd name="T42" fmla="*/ 60 w 304"/>
              <a:gd name="T43" fmla="*/ 275 h 304"/>
              <a:gd name="T44" fmla="*/ 76 w 304"/>
              <a:gd name="T45" fmla="*/ 259 h 304"/>
              <a:gd name="T46" fmla="*/ 130 w 304"/>
              <a:gd name="T47" fmla="*/ 282 h 304"/>
              <a:gd name="T48" fmla="*/ 130 w 304"/>
              <a:gd name="T49" fmla="*/ 304 h 304"/>
              <a:gd name="T50" fmla="*/ 173 w 304"/>
              <a:gd name="T51" fmla="*/ 304 h 304"/>
              <a:gd name="T52" fmla="*/ 173 w 304"/>
              <a:gd name="T53" fmla="*/ 282 h 304"/>
              <a:gd name="T54" fmla="*/ 228 w 304"/>
              <a:gd name="T55" fmla="*/ 260 h 304"/>
              <a:gd name="T56" fmla="*/ 244 w 304"/>
              <a:gd name="T57" fmla="*/ 275 h 304"/>
              <a:gd name="T58" fmla="*/ 275 w 304"/>
              <a:gd name="T59" fmla="*/ 245 h 304"/>
              <a:gd name="T60" fmla="*/ 259 w 304"/>
              <a:gd name="T61" fmla="*/ 229 h 304"/>
              <a:gd name="T62" fmla="*/ 281 w 304"/>
              <a:gd name="T63" fmla="*/ 175 h 304"/>
              <a:gd name="T64" fmla="*/ 304 w 304"/>
              <a:gd name="T65" fmla="*/ 175 h 304"/>
              <a:gd name="T66" fmla="*/ 239 w 304"/>
              <a:gd name="T67" fmla="*/ 145 h 304"/>
              <a:gd name="T68" fmla="*/ 180 w 304"/>
              <a:gd name="T69" fmla="*/ 145 h 304"/>
              <a:gd name="T70" fmla="*/ 161 w 304"/>
              <a:gd name="T71" fmla="*/ 126 h 304"/>
              <a:gd name="T72" fmla="*/ 161 w 304"/>
              <a:gd name="T73" fmla="*/ 67 h 304"/>
              <a:gd name="T74" fmla="*/ 239 w 304"/>
              <a:gd name="T75" fmla="*/ 145 h 304"/>
              <a:gd name="T76" fmla="*/ 144 w 304"/>
              <a:gd name="T77" fmla="*/ 67 h 304"/>
              <a:gd name="T78" fmla="*/ 144 w 304"/>
              <a:gd name="T79" fmla="*/ 126 h 304"/>
              <a:gd name="T80" fmla="*/ 125 w 304"/>
              <a:gd name="T81" fmla="*/ 145 h 304"/>
              <a:gd name="T82" fmla="*/ 66 w 304"/>
              <a:gd name="T83" fmla="*/ 145 h 304"/>
              <a:gd name="T84" fmla="*/ 144 w 304"/>
              <a:gd name="T85" fmla="*/ 67 h 304"/>
              <a:gd name="T86" fmla="*/ 66 w 304"/>
              <a:gd name="T87" fmla="*/ 162 h 304"/>
              <a:gd name="T88" fmla="*/ 125 w 304"/>
              <a:gd name="T89" fmla="*/ 162 h 304"/>
              <a:gd name="T90" fmla="*/ 144 w 304"/>
              <a:gd name="T91" fmla="*/ 181 h 304"/>
              <a:gd name="T92" fmla="*/ 144 w 304"/>
              <a:gd name="T93" fmla="*/ 240 h 304"/>
              <a:gd name="T94" fmla="*/ 66 w 304"/>
              <a:gd name="T95" fmla="*/ 162 h 304"/>
              <a:gd name="T96" fmla="*/ 161 w 304"/>
              <a:gd name="T97" fmla="*/ 240 h 304"/>
              <a:gd name="T98" fmla="*/ 161 w 304"/>
              <a:gd name="T99" fmla="*/ 181 h 304"/>
              <a:gd name="T100" fmla="*/ 180 w 304"/>
              <a:gd name="T101" fmla="*/ 162 h 304"/>
              <a:gd name="T102" fmla="*/ 239 w 304"/>
              <a:gd name="T103" fmla="*/ 162 h 304"/>
              <a:gd name="T104" fmla="*/ 161 w 304"/>
              <a:gd name="T105" fmla="*/ 24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4" h="304">
                <a:moveTo>
                  <a:pt x="304" y="175"/>
                </a:moveTo>
                <a:cubicBezTo>
                  <a:pt x="304" y="131"/>
                  <a:pt x="304" y="131"/>
                  <a:pt x="304" y="131"/>
                </a:cubicBezTo>
                <a:cubicBezTo>
                  <a:pt x="281" y="131"/>
                  <a:pt x="281" y="131"/>
                  <a:pt x="281" y="131"/>
                </a:cubicBezTo>
                <a:cubicBezTo>
                  <a:pt x="278" y="111"/>
                  <a:pt x="270" y="93"/>
                  <a:pt x="259" y="77"/>
                </a:cubicBezTo>
                <a:cubicBezTo>
                  <a:pt x="275" y="61"/>
                  <a:pt x="275" y="61"/>
                  <a:pt x="275" y="61"/>
                </a:cubicBezTo>
                <a:cubicBezTo>
                  <a:pt x="245" y="30"/>
                  <a:pt x="245" y="30"/>
                  <a:pt x="245" y="30"/>
                </a:cubicBezTo>
                <a:cubicBezTo>
                  <a:pt x="228" y="47"/>
                  <a:pt x="228" y="47"/>
                  <a:pt x="228" y="47"/>
                </a:cubicBezTo>
                <a:cubicBezTo>
                  <a:pt x="212" y="36"/>
                  <a:pt x="194" y="28"/>
                  <a:pt x="174" y="25"/>
                </a:cubicBezTo>
                <a:cubicBezTo>
                  <a:pt x="174" y="0"/>
                  <a:pt x="174" y="0"/>
                  <a:pt x="174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25"/>
                  <a:pt x="131" y="25"/>
                  <a:pt x="131" y="25"/>
                </a:cubicBezTo>
                <a:cubicBezTo>
                  <a:pt x="112" y="28"/>
                  <a:pt x="94" y="36"/>
                  <a:pt x="78" y="46"/>
                </a:cubicBezTo>
                <a:cubicBezTo>
                  <a:pt x="60" y="29"/>
                  <a:pt x="60" y="29"/>
                  <a:pt x="60" y="29"/>
                </a:cubicBezTo>
                <a:cubicBezTo>
                  <a:pt x="30" y="60"/>
                  <a:pt x="30" y="60"/>
                  <a:pt x="30" y="60"/>
                </a:cubicBezTo>
                <a:cubicBezTo>
                  <a:pt x="47" y="77"/>
                  <a:pt x="47" y="77"/>
                  <a:pt x="47" y="77"/>
                </a:cubicBezTo>
                <a:cubicBezTo>
                  <a:pt x="36" y="92"/>
                  <a:pt x="28" y="110"/>
                  <a:pt x="24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73"/>
                  <a:pt x="0" y="173"/>
                  <a:pt x="0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7" y="193"/>
                  <a:pt x="34" y="211"/>
                  <a:pt x="45" y="227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60" y="275"/>
                  <a:pt x="60" y="275"/>
                  <a:pt x="60" y="275"/>
                </a:cubicBezTo>
                <a:cubicBezTo>
                  <a:pt x="76" y="259"/>
                  <a:pt x="76" y="259"/>
                  <a:pt x="76" y="259"/>
                </a:cubicBezTo>
                <a:cubicBezTo>
                  <a:pt x="91" y="270"/>
                  <a:pt x="110" y="278"/>
                  <a:pt x="130" y="282"/>
                </a:cubicBezTo>
                <a:cubicBezTo>
                  <a:pt x="130" y="304"/>
                  <a:pt x="130" y="304"/>
                  <a:pt x="130" y="304"/>
                </a:cubicBezTo>
                <a:cubicBezTo>
                  <a:pt x="173" y="304"/>
                  <a:pt x="173" y="304"/>
                  <a:pt x="173" y="304"/>
                </a:cubicBezTo>
                <a:cubicBezTo>
                  <a:pt x="173" y="282"/>
                  <a:pt x="173" y="282"/>
                  <a:pt x="173" y="282"/>
                </a:cubicBezTo>
                <a:cubicBezTo>
                  <a:pt x="193" y="279"/>
                  <a:pt x="212" y="271"/>
                  <a:pt x="228" y="260"/>
                </a:cubicBezTo>
                <a:cubicBezTo>
                  <a:pt x="244" y="275"/>
                  <a:pt x="244" y="275"/>
                  <a:pt x="244" y="275"/>
                </a:cubicBezTo>
                <a:cubicBezTo>
                  <a:pt x="275" y="245"/>
                  <a:pt x="275" y="245"/>
                  <a:pt x="275" y="245"/>
                </a:cubicBezTo>
                <a:cubicBezTo>
                  <a:pt x="259" y="229"/>
                  <a:pt x="259" y="229"/>
                  <a:pt x="259" y="229"/>
                </a:cubicBezTo>
                <a:cubicBezTo>
                  <a:pt x="270" y="213"/>
                  <a:pt x="278" y="195"/>
                  <a:pt x="281" y="175"/>
                </a:cubicBezTo>
                <a:lnTo>
                  <a:pt x="304" y="175"/>
                </a:lnTo>
                <a:close/>
                <a:moveTo>
                  <a:pt x="239" y="145"/>
                </a:moveTo>
                <a:cubicBezTo>
                  <a:pt x="180" y="145"/>
                  <a:pt x="180" y="145"/>
                  <a:pt x="180" y="145"/>
                </a:cubicBezTo>
                <a:cubicBezTo>
                  <a:pt x="178" y="136"/>
                  <a:pt x="170" y="128"/>
                  <a:pt x="161" y="126"/>
                </a:cubicBezTo>
                <a:cubicBezTo>
                  <a:pt x="161" y="67"/>
                  <a:pt x="161" y="67"/>
                  <a:pt x="161" y="67"/>
                </a:cubicBezTo>
                <a:cubicBezTo>
                  <a:pt x="203" y="71"/>
                  <a:pt x="235" y="103"/>
                  <a:pt x="239" y="145"/>
                </a:cubicBezTo>
                <a:close/>
                <a:moveTo>
                  <a:pt x="144" y="67"/>
                </a:moveTo>
                <a:cubicBezTo>
                  <a:pt x="144" y="126"/>
                  <a:pt x="144" y="126"/>
                  <a:pt x="144" y="126"/>
                </a:cubicBezTo>
                <a:cubicBezTo>
                  <a:pt x="135" y="128"/>
                  <a:pt x="128" y="136"/>
                  <a:pt x="125" y="145"/>
                </a:cubicBezTo>
                <a:cubicBezTo>
                  <a:pt x="66" y="145"/>
                  <a:pt x="66" y="145"/>
                  <a:pt x="66" y="145"/>
                </a:cubicBezTo>
                <a:cubicBezTo>
                  <a:pt x="70" y="103"/>
                  <a:pt x="103" y="71"/>
                  <a:pt x="144" y="67"/>
                </a:cubicBezTo>
                <a:close/>
                <a:moveTo>
                  <a:pt x="66" y="162"/>
                </a:moveTo>
                <a:cubicBezTo>
                  <a:pt x="125" y="162"/>
                  <a:pt x="125" y="162"/>
                  <a:pt x="125" y="162"/>
                </a:cubicBezTo>
                <a:cubicBezTo>
                  <a:pt x="128" y="171"/>
                  <a:pt x="135" y="178"/>
                  <a:pt x="144" y="181"/>
                </a:cubicBezTo>
                <a:cubicBezTo>
                  <a:pt x="144" y="240"/>
                  <a:pt x="144" y="240"/>
                  <a:pt x="144" y="240"/>
                </a:cubicBezTo>
                <a:cubicBezTo>
                  <a:pt x="103" y="236"/>
                  <a:pt x="70" y="203"/>
                  <a:pt x="66" y="162"/>
                </a:cubicBezTo>
                <a:close/>
                <a:moveTo>
                  <a:pt x="161" y="240"/>
                </a:moveTo>
                <a:cubicBezTo>
                  <a:pt x="161" y="181"/>
                  <a:pt x="161" y="181"/>
                  <a:pt x="161" y="181"/>
                </a:cubicBezTo>
                <a:cubicBezTo>
                  <a:pt x="170" y="178"/>
                  <a:pt x="178" y="171"/>
                  <a:pt x="180" y="162"/>
                </a:cubicBezTo>
                <a:cubicBezTo>
                  <a:pt x="239" y="162"/>
                  <a:pt x="239" y="162"/>
                  <a:pt x="239" y="162"/>
                </a:cubicBezTo>
                <a:cubicBezTo>
                  <a:pt x="235" y="203"/>
                  <a:pt x="203" y="236"/>
                  <a:pt x="161" y="240"/>
                </a:cubicBezTo>
                <a:close/>
              </a:path>
            </a:pathLst>
          </a:custGeom>
          <a:solidFill>
            <a:srgbClr val="DCDEE0"/>
          </a:solidFill>
          <a:ln w="50800" cap="rnd">
            <a:solidFill>
              <a:srgbClr val="34508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08" name="文本框 207"/>
          <p:cNvSpPr txBox="1"/>
          <p:nvPr/>
        </p:nvSpPr>
        <p:spPr>
          <a:xfrm>
            <a:off x="3005216" y="4476184"/>
            <a:ext cx="6135610" cy="101566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6000">
                <a:ln w="76200">
                  <a:noFill/>
                </a:ln>
                <a:solidFill>
                  <a:srgbClr val="363B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高考志愿通</a:t>
            </a:r>
            <a:endParaRPr lang="zh-CN" altLang="en-US" sz="6000">
              <a:ln w="76200">
                <a:noFill/>
              </a:ln>
              <a:solidFill>
                <a:srgbClr val="363B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9" name="矩形 471"/>
          <p:cNvSpPr>
            <a:spLocks noChangeArrowheads="1"/>
          </p:cNvSpPr>
          <p:nvPr/>
        </p:nvSpPr>
        <p:spPr>
          <a:xfrm>
            <a:off x="3147065" y="5563004"/>
            <a:ext cx="5904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363B45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汇报人：</a:t>
            </a:r>
            <a:r>
              <a:rPr lang="zh-CN" altLang="zh-CN" sz="1400">
                <a:solidFill>
                  <a:srgbClr val="363B45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XXX</a:t>
            </a:r>
            <a:endParaRPr lang="zh-CN" altLang="zh-CN" sz="1400">
              <a:solidFill>
                <a:srgbClr val="363B45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210" name="直接连接符 209"/>
          <p:cNvCxnSpPr/>
          <p:nvPr/>
        </p:nvCxnSpPr>
        <p:spPr>
          <a:xfrm>
            <a:off x="3122351" y="5502312"/>
            <a:ext cx="5948782" cy="0"/>
          </a:xfrm>
          <a:prstGeom prst="line">
            <a:avLst/>
          </a:prstGeom>
          <a:ln>
            <a:solidFill>
              <a:srgbClr val="FC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 prLst="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0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45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46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47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产品实现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>
          <a:xfrm>
            <a:off x="1580515" y="3041650"/>
            <a:ext cx="3409950" cy="2546350"/>
          </a:xfrm>
          <a:custGeom>
            <a:avLst/>
            <a:gdLst>
              <a:gd name="T0" fmla="*/ 221 w 552"/>
              <a:gd name="T1" fmla="*/ 173 h 412"/>
              <a:gd name="T2" fmla="*/ 122 w 552"/>
              <a:gd name="T3" fmla="*/ 165 h 412"/>
              <a:gd name="T4" fmla="*/ 61 w 552"/>
              <a:gd name="T5" fmla="*/ 206 h 412"/>
              <a:gd name="T6" fmla="*/ 20 w 552"/>
              <a:gd name="T7" fmla="*/ 308 h 412"/>
              <a:gd name="T8" fmla="*/ 3 w 552"/>
              <a:gd name="T9" fmla="*/ 364 h 412"/>
              <a:gd name="T10" fmla="*/ 31 w 552"/>
              <a:gd name="T11" fmla="*/ 376 h 412"/>
              <a:gd name="T12" fmla="*/ 60 w 552"/>
              <a:gd name="T13" fmla="*/ 394 h 412"/>
              <a:gd name="T14" fmla="*/ 95 w 552"/>
              <a:gd name="T15" fmla="*/ 412 h 412"/>
              <a:gd name="T16" fmla="*/ 215 w 552"/>
              <a:gd name="T17" fmla="*/ 357 h 412"/>
              <a:gd name="T18" fmla="*/ 231 w 552"/>
              <a:gd name="T19" fmla="*/ 370 h 412"/>
              <a:gd name="T20" fmla="*/ 251 w 552"/>
              <a:gd name="T21" fmla="*/ 382 h 412"/>
              <a:gd name="T22" fmla="*/ 401 w 552"/>
              <a:gd name="T23" fmla="*/ 333 h 412"/>
              <a:gd name="T24" fmla="*/ 417 w 552"/>
              <a:gd name="T25" fmla="*/ 342 h 412"/>
              <a:gd name="T26" fmla="*/ 549 w 552"/>
              <a:gd name="T27" fmla="*/ 310 h 412"/>
              <a:gd name="T28" fmla="*/ 444 w 552"/>
              <a:gd name="T29" fmla="*/ 126 h 412"/>
              <a:gd name="T30" fmla="*/ 408 w 552"/>
              <a:gd name="T31" fmla="*/ 195 h 412"/>
              <a:gd name="T32" fmla="*/ 348 w 552"/>
              <a:gd name="T33" fmla="*/ 198 h 412"/>
              <a:gd name="T34" fmla="*/ 267 w 552"/>
              <a:gd name="T35" fmla="*/ 7 h 412"/>
              <a:gd name="T36" fmla="*/ 192 w 552"/>
              <a:gd name="T37" fmla="*/ 313 h 412"/>
              <a:gd name="T38" fmla="*/ 270 w 552"/>
              <a:gd name="T39" fmla="*/ 129 h 412"/>
              <a:gd name="T40" fmla="*/ 210 w 552"/>
              <a:gd name="T41" fmla="*/ 236 h 412"/>
              <a:gd name="T42" fmla="*/ 269 w 552"/>
              <a:gd name="T43" fmla="*/ 94 h 412"/>
              <a:gd name="T44" fmla="*/ 240 w 552"/>
              <a:gd name="T45" fmla="*/ 132 h 412"/>
              <a:gd name="T46" fmla="*/ 188 w 552"/>
              <a:gd name="T47" fmla="*/ 301 h 412"/>
              <a:gd name="T48" fmla="*/ 191 w 552"/>
              <a:gd name="T49" fmla="*/ 309 h 412"/>
              <a:gd name="T50" fmla="*/ 21 w 552"/>
              <a:gd name="T51" fmla="*/ 333 h 412"/>
              <a:gd name="T52" fmla="*/ 9 w 552"/>
              <a:gd name="T53" fmla="*/ 358 h 412"/>
              <a:gd name="T54" fmla="*/ 59 w 552"/>
              <a:gd name="T55" fmla="*/ 229 h 412"/>
              <a:gd name="T56" fmla="*/ 93 w 552"/>
              <a:gd name="T57" fmla="*/ 158 h 412"/>
              <a:gd name="T58" fmla="*/ 94 w 552"/>
              <a:gd name="T59" fmla="*/ 179 h 412"/>
              <a:gd name="T60" fmla="*/ 36 w 552"/>
              <a:gd name="T61" fmla="*/ 292 h 412"/>
              <a:gd name="T62" fmla="*/ 24 w 552"/>
              <a:gd name="T63" fmla="*/ 323 h 412"/>
              <a:gd name="T64" fmla="*/ 33 w 552"/>
              <a:gd name="T65" fmla="*/ 370 h 412"/>
              <a:gd name="T66" fmla="*/ 51 w 552"/>
              <a:gd name="T67" fmla="*/ 375 h 412"/>
              <a:gd name="T68" fmla="*/ 62 w 552"/>
              <a:gd name="T69" fmla="*/ 388 h 412"/>
              <a:gd name="T70" fmla="*/ 78 w 552"/>
              <a:gd name="T71" fmla="*/ 398 h 412"/>
              <a:gd name="T72" fmla="*/ 81 w 552"/>
              <a:gd name="T73" fmla="*/ 400 h 412"/>
              <a:gd name="T74" fmla="*/ 102 w 552"/>
              <a:gd name="T75" fmla="*/ 288 h 412"/>
              <a:gd name="T76" fmla="*/ 100 w 552"/>
              <a:gd name="T77" fmla="*/ 216 h 412"/>
              <a:gd name="T78" fmla="*/ 193 w 552"/>
              <a:gd name="T79" fmla="*/ 339 h 412"/>
              <a:gd name="T80" fmla="*/ 200 w 552"/>
              <a:gd name="T81" fmla="*/ 348 h 412"/>
              <a:gd name="T82" fmla="*/ 203 w 552"/>
              <a:gd name="T83" fmla="*/ 336 h 412"/>
              <a:gd name="T84" fmla="*/ 269 w 552"/>
              <a:gd name="T85" fmla="*/ 310 h 412"/>
              <a:gd name="T86" fmla="*/ 239 w 552"/>
              <a:gd name="T87" fmla="*/ 365 h 412"/>
              <a:gd name="T88" fmla="*/ 257 w 552"/>
              <a:gd name="T89" fmla="*/ 376 h 412"/>
              <a:gd name="T90" fmla="*/ 398 w 552"/>
              <a:gd name="T91" fmla="*/ 325 h 412"/>
              <a:gd name="T92" fmla="*/ 438 w 552"/>
              <a:gd name="T93" fmla="*/ 288 h 412"/>
              <a:gd name="T94" fmla="*/ 439 w 552"/>
              <a:gd name="T95" fmla="*/ 208 h 412"/>
              <a:gd name="T96" fmla="*/ 383 w 552"/>
              <a:gd name="T97" fmla="*/ 290 h 412"/>
              <a:gd name="T98" fmla="*/ 420 w 552"/>
              <a:gd name="T99" fmla="*/ 336 h 412"/>
              <a:gd name="T100" fmla="*/ 423 w 552"/>
              <a:gd name="T101" fmla="*/ 337 h 412"/>
              <a:gd name="T102" fmla="*/ 445 w 552"/>
              <a:gd name="T103" fmla="*/ 282 h 412"/>
              <a:gd name="T104" fmla="*/ 446 w 552"/>
              <a:gd name="T105" fmla="*/ 172 h 412"/>
              <a:gd name="T106" fmla="*/ 438 w 552"/>
              <a:gd name="T107" fmla="*/ 173 h 412"/>
              <a:gd name="T108" fmla="*/ 404 w 552"/>
              <a:gd name="T109" fmla="*/ 220 h 412"/>
              <a:gd name="T110" fmla="*/ 381 w 552"/>
              <a:gd name="T111" fmla="*/ 287 h 412"/>
              <a:gd name="T112" fmla="*/ 385 w 552"/>
              <a:gd name="T113" fmla="*/ 318 h 412"/>
              <a:gd name="T114" fmla="*/ 276 w 552"/>
              <a:gd name="T115" fmla="*/ 379 h 412"/>
              <a:gd name="T116" fmla="*/ 269 w 552"/>
              <a:gd name="T117" fmla="*/ 6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52" h="412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  <a:close/>
              </a:path>
            </a:pathLst>
          </a:custGeom>
          <a:solidFill>
            <a:srgbClr val="3B4F96"/>
          </a:solidFill>
          <a:ln w="9525">
            <a:solidFill>
              <a:srgbClr val="32578E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6" name="Freeform 6"/>
          <p:cNvSpPr>
            <a:spLocks noEditPoints="1"/>
          </p:cNvSpPr>
          <p:nvPr/>
        </p:nvSpPr>
        <p:spPr>
          <a:xfrm>
            <a:off x="2092960" y="2584450"/>
            <a:ext cx="1006475" cy="803275"/>
          </a:xfrm>
          <a:custGeom>
            <a:avLst/>
            <a:gdLst>
              <a:gd name="T0" fmla="*/ 0 w 163"/>
              <a:gd name="T1" fmla="*/ 7 h 130"/>
              <a:gd name="T2" fmla="*/ 0 w 163"/>
              <a:gd name="T3" fmla="*/ 30 h 130"/>
              <a:gd name="T4" fmla="*/ 2 w 163"/>
              <a:gd name="T5" fmla="*/ 128 h 130"/>
              <a:gd name="T6" fmla="*/ 3 w 163"/>
              <a:gd name="T7" fmla="*/ 130 h 130"/>
              <a:gd name="T8" fmla="*/ 5 w 163"/>
              <a:gd name="T9" fmla="*/ 130 h 130"/>
              <a:gd name="T10" fmla="*/ 15 w 163"/>
              <a:gd name="T11" fmla="*/ 123 h 130"/>
              <a:gd name="T12" fmla="*/ 24 w 163"/>
              <a:gd name="T13" fmla="*/ 108 h 130"/>
              <a:gd name="T14" fmla="*/ 34 w 163"/>
              <a:gd name="T15" fmla="*/ 96 h 130"/>
              <a:gd name="T16" fmla="*/ 33 w 163"/>
              <a:gd name="T17" fmla="*/ 93 h 130"/>
              <a:gd name="T18" fmla="*/ 34 w 163"/>
              <a:gd name="T19" fmla="*/ 96 h 130"/>
              <a:gd name="T20" fmla="*/ 49 w 163"/>
              <a:gd name="T21" fmla="*/ 92 h 130"/>
              <a:gd name="T22" fmla="*/ 57 w 163"/>
              <a:gd name="T23" fmla="*/ 93 h 130"/>
              <a:gd name="T24" fmla="*/ 91 w 163"/>
              <a:gd name="T25" fmla="*/ 94 h 130"/>
              <a:gd name="T26" fmla="*/ 157 w 163"/>
              <a:gd name="T27" fmla="*/ 90 h 130"/>
              <a:gd name="T28" fmla="*/ 159 w 163"/>
              <a:gd name="T29" fmla="*/ 88 h 130"/>
              <a:gd name="T30" fmla="*/ 163 w 163"/>
              <a:gd name="T31" fmla="*/ 49 h 130"/>
              <a:gd name="T32" fmla="*/ 157 w 163"/>
              <a:gd name="T33" fmla="*/ 2 h 130"/>
              <a:gd name="T34" fmla="*/ 154 w 163"/>
              <a:gd name="T35" fmla="*/ 0 h 130"/>
              <a:gd name="T36" fmla="*/ 2 w 163"/>
              <a:gd name="T37" fmla="*/ 5 h 130"/>
              <a:gd name="T38" fmla="*/ 0 w 163"/>
              <a:gd name="T39" fmla="*/ 7 h 130"/>
              <a:gd name="T40" fmla="*/ 158 w 163"/>
              <a:gd name="T41" fmla="*/ 49 h 130"/>
              <a:gd name="T42" fmla="*/ 154 w 163"/>
              <a:gd name="T43" fmla="*/ 85 h 130"/>
              <a:gd name="T44" fmla="*/ 91 w 163"/>
              <a:gd name="T45" fmla="*/ 89 h 130"/>
              <a:gd name="T46" fmla="*/ 58 w 163"/>
              <a:gd name="T47" fmla="*/ 88 h 130"/>
              <a:gd name="T48" fmla="*/ 49 w 163"/>
              <a:gd name="T49" fmla="*/ 87 h 130"/>
              <a:gd name="T50" fmla="*/ 32 w 163"/>
              <a:gd name="T51" fmla="*/ 91 h 130"/>
              <a:gd name="T52" fmla="*/ 17 w 163"/>
              <a:gd name="T53" fmla="*/ 110 h 130"/>
              <a:gd name="T54" fmla="*/ 11 w 163"/>
              <a:gd name="T55" fmla="*/ 120 h 130"/>
              <a:gd name="T56" fmla="*/ 7 w 163"/>
              <a:gd name="T57" fmla="*/ 123 h 130"/>
              <a:gd name="T58" fmla="*/ 5 w 163"/>
              <a:gd name="T59" fmla="*/ 30 h 130"/>
              <a:gd name="T60" fmla="*/ 5 w 163"/>
              <a:gd name="T61" fmla="*/ 10 h 130"/>
              <a:gd name="T62" fmla="*/ 152 w 163"/>
              <a:gd name="T63" fmla="*/ 6 h 130"/>
              <a:gd name="T64" fmla="*/ 158 w 163"/>
              <a:gd name="T65" fmla="*/ 4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3" h="130">
                <a:moveTo>
                  <a:pt x="0" y="7"/>
                </a:move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2" y="128"/>
                </a:cubicBezTo>
                <a:cubicBezTo>
                  <a:pt x="2" y="129"/>
                  <a:pt x="2" y="129"/>
                  <a:pt x="3" y="130"/>
                </a:cubicBez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2" y="92"/>
                  <a:pt x="54" y="93"/>
                  <a:pt x="57" y="93"/>
                </a:cubicBezTo>
                <a:cubicBezTo>
                  <a:pt x="68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8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4"/>
                  <a:pt x="17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10" y="121"/>
                  <a:pt x="8" y="122"/>
                  <a:pt x="7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  <a:close/>
              </a:path>
            </a:pathLst>
          </a:custGeom>
          <a:solidFill>
            <a:srgbClr val="3B4F96"/>
          </a:solidFill>
          <a:ln w="9525">
            <a:solidFill>
              <a:srgbClr val="32578E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7" name="Freeform 7"/>
          <p:cNvSpPr>
            <a:spLocks noEditPoints="1"/>
          </p:cNvSpPr>
          <p:nvPr/>
        </p:nvSpPr>
        <p:spPr>
          <a:xfrm>
            <a:off x="3242310" y="2084070"/>
            <a:ext cx="1006475" cy="803275"/>
          </a:xfrm>
          <a:custGeom>
            <a:avLst/>
            <a:gdLst>
              <a:gd name="T0" fmla="*/ 2 w 163"/>
              <a:gd name="T1" fmla="*/ 130 h 130"/>
              <a:gd name="T2" fmla="*/ 5 w 163"/>
              <a:gd name="T3" fmla="*/ 130 h 130"/>
              <a:gd name="T4" fmla="*/ 14 w 163"/>
              <a:gd name="T5" fmla="*/ 123 h 130"/>
              <a:gd name="T6" fmla="*/ 24 w 163"/>
              <a:gd name="T7" fmla="*/ 108 h 130"/>
              <a:gd name="T8" fmla="*/ 34 w 163"/>
              <a:gd name="T9" fmla="*/ 96 h 130"/>
              <a:gd name="T10" fmla="*/ 33 w 163"/>
              <a:gd name="T11" fmla="*/ 93 h 130"/>
              <a:gd name="T12" fmla="*/ 34 w 163"/>
              <a:gd name="T13" fmla="*/ 96 h 130"/>
              <a:gd name="T14" fmla="*/ 49 w 163"/>
              <a:gd name="T15" fmla="*/ 92 h 130"/>
              <a:gd name="T16" fmla="*/ 57 w 163"/>
              <a:gd name="T17" fmla="*/ 93 h 130"/>
              <a:gd name="T18" fmla="*/ 91 w 163"/>
              <a:gd name="T19" fmla="*/ 94 h 130"/>
              <a:gd name="T20" fmla="*/ 157 w 163"/>
              <a:gd name="T21" fmla="*/ 90 h 130"/>
              <a:gd name="T22" fmla="*/ 159 w 163"/>
              <a:gd name="T23" fmla="*/ 88 h 130"/>
              <a:gd name="T24" fmla="*/ 163 w 163"/>
              <a:gd name="T25" fmla="*/ 49 h 130"/>
              <a:gd name="T26" fmla="*/ 157 w 163"/>
              <a:gd name="T27" fmla="*/ 2 h 130"/>
              <a:gd name="T28" fmla="*/ 154 w 163"/>
              <a:gd name="T29" fmla="*/ 0 h 130"/>
              <a:gd name="T30" fmla="*/ 2 w 163"/>
              <a:gd name="T31" fmla="*/ 5 h 130"/>
              <a:gd name="T32" fmla="*/ 0 w 163"/>
              <a:gd name="T33" fmla="*/ 7 h 130"/>
              <a:gd name="T34" fmla="*/ 0 w 163"/>
              <a:gd name="T35" fmla="*/ 30 h 130"/>
              <a:gd name="T36" fmla="*/ 1 w 163"/>
              <a:gd name="T37" fmla="*/ 128 h 130"/>
              <a:gd name="T38" fmla="*/ 2 w 163"/>
              <a:gd name="T39" fmla="*/ 130 h 130"/>
              <a:gd name="T40" fmla="*/ 158 w 163"/>
              <a:gd name="T41" fmla="*/ 49 h 130"/>
              <a:gd name="T42" fmla="*/ 154 w 163"/>
              <a:gd name="T43" fmla="*/ 85 h 130"/>
              <a:gd name="T44" fmla="*/ 91 w 163"/>
              <a:gd name="T45" fmla="*/ 89 h 130"/>
              <a:gd name="T46" fmla="*/ 57 w 163"/>
              <a:gd name="T47" fmla="*/ 88 h 130"/>
              <a:gd name="T48" fmla="*/ 49 w 163"/>
              <a:gd name="T49" fmla="*/ 87 h 130"/>
              <a:gd name="T50" fmla="*/ 31 w 163"/>
              <a:gd name="T51" fmla="*/ 91 h 130"/>
              <a:gd name="T52" fmla="*/ 16 w 163"/>
              <a:gd name="T53" fmla="*/ 110 h 130"/>
              <a:gd name="T54" fmla="*/ 11 w 163"/>
              <a:gd name="T55" fmla="*/ 120 h 130"/>
              <a:gd name="T56" fmla="*/ 6 w 163"/>
              <a:gd name="T57" fmla="*/ 123 h 130"/>
              <a:gd name="T58" fmla="*/ 5 w 163"/>
              <a:gd name="T59" fmla="*/ 30 h 130"/>
              <a:gd name="T60" fmla="*/ 5 w 163"/>
              <a:gd name="T61" fmla="*/ 10 h 130"/>
              <a:gd name="T62" fmla="*/ 152 w 163"/>
              <a:gd name="T63" fmla="*/ 6 h 130"/>
              <a:gd name="T64" fmla="*/ 158 w 163"/>
              <a:gd name="T65" fmla="*/ 4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3" h="130">
                <a:moveTo>
                  <a:pt x="2" y="130"/>
                </a:move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4" y="123"/>
                </a:cubicBezTo>
                <a:cubicBezTo>
                  <a:pt x="18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1" y="92"/>
                  <a:pt x="54" y="93"/>
                  <a:pt x="57" y="93"/>
                </a:cubicBezTo>
                <a:cubicBezTo>
                  <a:pt x="68" y="93"/>
                  <a:pt x="79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8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6" y="1"/>
                  <a:pt x="155" y="0"/>
                  <a:pt x="154" y="0"/>
                </a:cubicBezTo>
                <a:cubicBezTo>
                  <a:pt x="103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1" y="128"/>
                </a:cubicBezTo>
                <a:cubicBezTo>
                  <a:pt x="1" y="129"/>
                  <a:pt x="2" y="129"/>
                  <a:pt x="2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79" y="89"/>
                  <a:pt x="68" y="88"/>
                  <a:pt x="57" y="88"/>
                </a:cubicBezTo>
                <a:cubicBezTo>
                  <a:pt x="54" y="88"/>
                  <a:pt x="52" y="87"/>
                  <a:pt x="49" y="87"/>
                </a:cubicBezTo>
                <a:cubicBezTo>
                  <a:pt x="43" y="87"/>
                  <a:pt x="37" y="88"/>
                  <a:pt x="31" y="91"/>
                </a:cubicBezTo>
                <a:cubicBezTo>
                  <a:pt x="24" y="96"/>
                  <a:pt x="20" y="103"/>
                  <a:pt x="16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9" y="121"/>
                  <a:pt x="8" y="122"/>
                  <a:pt x="6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  <a:close/>
              </a:path>
            </a:pathLst>
          </a:custGeom>
          <a:solidFill>
            <a:srgbClr val="3B4F96"/>
          </a:solidFill>
          <a:ln w="9525">
            <a:solidFill>
              <a:srgbClr val="32578E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8" name="Freeform 8"/>
          <p:cNvSpPr>
            <a:spLocks noEditPoints="1"/>
          </p:cNvSpPr>
          <p:nvPr/>
        </p:nvSpPr>
        <p:spPr>
          <a:xfrm>
            <a:off x="4261485" y="2855595"/>
            <a:ext cx="1006475" cy="803275"/>
          </a:xfrm>
          <a:custGeom>
            <a:avLst/>
            <a:gdLst>
              <a:gd name="T0" fmla="*/ 3 w 163"/>
              <a:gd name="T1" fmla="*/ 130 h 130"/>
              <a:gd name="T2" fmla="*/ 5 w 163"/>
              <a:gd name="T3" fmla="*/ 130 h 130"/>
              <a:gd name="T4" fmla="*/ 15 w 163"/>
              <a:gd name="T5" fmla="*/ 123 h 130"/>
              <a:gd name="T6" fmla="*/ 24 w 163"/>
              <a:gd name="T7" fmla="*/ 108 h 130"/>
              <a:gd name="T8" fmla="*/ 34 w 163"/>
              <a:gd name="T9" fmla="*/ 96 h 130"/>
              <a:gd name="T10" fmla="*/ 33 w 163"/>
              <a:gd name="T11" fmla="*/ 93 h 130"/>
              <a:gd name="T12" fmla="*/ 34 w 163"/>
              <a:gd name="T13" fmla="*/ 96 h 130"/>
              <a:gd name="T14" fmla="*/ 49 w 163"/>
              <a:gd name="T15" fmla="*/ 92 h 130"/>
              <a:gd name="T16" fmla="*/ 57 w 163"/>
              <a:gd name="T17" fmla="*/ 93 h 130"/>
              <a:gd name="T18" fmla="*/ 91 w 163"/>
              <a:gd name="T19" fmla="*/ 94 h 130"/>
              <a:gd name="T20" fmla="*/ 157 w 163"/>
              <a:gd name="T21" fmla="*/ 90 h 130"/>
              <a:gd name="T22" fmla="*/ 159 w 163"/>
              <a:gd name="T23" fmla="*/ 88 h 130"/>
              <a:gd name="T24" fmla="*/ 163 w 163"/>
              <a:gd name="T25" fmla="*/ 49 h 130"/>
              <a:gd name="T26" fmla="*/ 157 w 163"/>
              <a:gd name="T27" fmla="*/ 2 h 130"/>
              <a:gd name="T28" fmla="*/ 154 w 163"/>
              <a:gd name="T29" fmla="*/ 0 h 130"/>
              <a:gd name="T30" fmla="*/ 3 w 163"/>
              <a:gd name="T31" fmla="*/ 4 h 130"/>
              <a:gd name="T32" fmla="*/ 0 w 163"/>
              <a:gd name="T33" fmla="*/ 7 h 130"/>
              <a:gd name="T34" fmla="*/ 0 w 163"/>
              <a:gd name="T35" fmla="*/ 30 h 130"/>
              <a:gd name="T36" fmla="*/ 2 w 163"/>
              <a:gd name="T37" fmla="*/ 128 h 130"/>
              <a:gd name="T38" fmla="*/ 3 w 163"/>
              <a:gd name="T39" fmla="*/ 130 h 130"/>
              <a:gd name="T40" fmla="*/ 158 w 163"/>
              <a:gd name="T41" fmla="*/ 49 h 130"/>
              <a:gd name="T42" fmla="*/ 155 w 163"/>
              <a:gd name="T43" fmla="*/ 85 h 130"/>
              <a:gd name="T44" fmla="*/ 91 w 163"/>
              <a:gd name="T45" fmla="*/ 89 h 130"/>
              <a:gd name="T46" fmla="*/ 58 w 163"/>
              <a:gd name="T47" fmla="*/ 88 h 130"/>
              <a:gd name="T48" fmla="*/ 49 w 163"/>
              <a:gd name="T49" fmla="*/ 87 h 130"/>
              <a:gd name="T50" fmla="*/ 32 w 163"/>
              <a:gd name="T51" fmla="*/ 91 h 130"/>
              <a:gd name="T52" fmla="*/ 17 w 163"/>
              <a:gd name="T53" fmla="*/ 110 h 130"/>
              <a:gd name="T54" fmla="*/ 11 w 163"/>
              <a:gd name="T55" fmla="*/ 119 h 130"/>
              <a:gd name="T56" fmla="*/ 7 w 163"/>
              <a:gd name="T57" fmla="*/ 123 h 130"/>
              <a:gd name="T58" fmla="*/ 5 w 163"/>
              <a:gd name="T59" fmla="*/ 30 h 130"/>
              <a:gd name="T60" fmla="*/ 5 w 163"/>
              <a:gd name="T61" fmla="*/ 9 h 130"/>
              <a:gd name="T62" fmla="*/ 153 w 163"/>
              <a:gd name="T63" fmla="*/ 5 h 130"/>
              <a:gd name="T64" fmla="*/ 158 w 163"/>
              <a:gd name="T65" fmla="*/ 4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3" h="130">
                <a:moveTo>
                  <a:pt x="3" y="130"/>
                </a:moveTo>
                <a:cubicBezTo>
                  <a:pt x="4" y="130"/>
                  <a:pt x="4" y="130"/>
                  <a:pt x="5" y="130"/>
                </a:cubicBezTo>
                <a:cubicBezTo>
                  <a:pt x="9" y="128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9" y="93"/>
                  <a:pt x="44" y="92"/>
                  <a:pt x="49" y="92"/>
                </a:cubicBezTo>
                <a:cubicBezTo>
                  <a:pt x="52" y="92"/>
                  <a:pt x="55" y="92"/>
                  <a:pt x="57" y="93"/>
                </a:cubicBezTo>
                <a:cubicBezTo>
                  <a:pt x="69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7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3" y="4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1" y="95"/>
                  <a:pt x="2" y="128"/>
                </a:cubicBezTo>
                <a:cubicBezTo>
                  <a:pt x="2" y="128"/>
                  <a:pt x="2" y="129"/>
                  <a:pt x="3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5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7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3"/>
                  <a:pt x="17" y="110"/>
                </a:cubicBezTo>
                <a:cubicBezTo>
                  <a:pt x="15" y="114"/>
                  <a:pt x="13" y="117"/>
                  <a:pt x="11" y="119"/>
                </a:cubicBezTo>
                <a:cubicBezTo>
                  <a:pt x="10" y="121"/>
                  <a:pt x="8" y="122"/>
                  <a:pt x="7" y="123"/>
                </a:cubicBezTo>
                <a:cubicBezTo>
                  <a:pt x="6" y="92"/>
                  <a:pt x="5" y="61"/>
                  <a:pt x="5" y="30"/>
                </a:cubicBezTo>
                <a:cubicBezTo>
                  <a:pt x="5" y="23"/>
                  <a:pt x="5" y="16"/>
                  <a:pt x="5" y="9"/>
                </a:cubicBezTo>
                <a:cubicBezTo>
                  <a:pt x="54" y="8"/>
                  <a:pt x="103" y="7"/>
                  <a:pt x="153" y="5"/>
                </a:cubicBezTo>
                <a:cubicBezTo>
                  <a:pt x="156" y="20"/>
                  <a:pt x="158" y="34"/>
                  <a:pt x="158" y="49"/>
                </a:cubicBezTo>
                <a:close/>
              </a:path>
            </a:pathLst>
          </a:custGeom>
          <a:solidFill>
            <a:srgbClr val="3B4F96"/>
          </a:solidFill>
          <a:ln w="9525">
            <a:solidFill>
              <a:srgbClr val="32578E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2" name="文本框 31"/>
          <p:cNvSpPr txBox="1"/>
          <p:nvPr/>
        </p:nvSpPr>
        <p:spPr>
          <a:xfrm>
            <a:off x="6722095" y="1927665"/>
            <a:ext cx="4006232" cy="5396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4" name="Freeform 30"/>
          <p:cNvSpPr>
            <a:spLocks noEditPoints="1"/>
          </p:cNvSpPr>
          <p:nvPr/>
        </p:nvSpPr>
        <p:spPr>
          <a:xfrm>
            <a:off x="6387133" y="192776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32578E"/>
          </a:solidFill>
          <a:ln>
            <a:solidFill>
              <a:srgbClr val="32578E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5" name="文本框 34"/>
          <p:cNvSpPr txBox="1"/>
          <p:nvPr/>
        </p:nvSpPr>
        <p:spPr>
          <a:xfrm>
            <a:off x="6722110" y="3916681"/>
            <a:ext cx="4006217" cy="474024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7" name="Freeform 30"/>
          <p:cNvSpPr>
            <a:spLocks noEditPoints="1"/>
          </p:cNvSpPr>
          <p:nvPr/>
        </p:nvSpPr>
        <p:spPr>
          <a:xfrm>
            <a:off x="6387133" y="2997487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32578E"/>
          </a:solidFill>
          <a:ln>
            <a:solidFill>
              <a:srgbClr val="32578E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38" name="文本框 37"/>
          <p:cNvSpPr txBox="1"/>
          <p:nvPr/>
        </p:nvSpPr>
        <p:spPr>
          <a:xfrm>
            <a:off x="6781165" y="1885950"/>
            <a:ext cx="400621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just" defTabSz="914400" rtl="0" eaLnBrk="1" latinLnBrk="0" hangingPunct="1">
              <a:lnSpc>
                <a:spcPct val="125000"/>
              </a:lnSpc>
              <a:defRPr sz="1600" kern="12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微软雅黑 Light" panose="020B0502040204020203" charset="-122"/>
                <a:sym typeface="宋体" panose="02010600030101010101" pitchFamily="2" charset="-122"/>
              </a:rPr>
              <a:t>3.1 用户体验设计考虑的因素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微软雅黑 Light" panose="020B0502040204020203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81165" y="2925445"/>
            <a:ext cx="4006215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just" defTabSz="914400" rtl="0" eaLnBrk="1" latinLnBrk="0" hangingPunct="1">
              <a:lnSpc>
                <a:spcPct val="125000"/>
              </a:lnSpc>
              <a:defRPr sz="1600" kern="12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l"/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微软雅黑 Light" panose="020B0502040204020203" charset="-122"/>
                <a:sym typeface="宋体" panose="02010600030101010101" pitchFamily="2" charset="-122"/>
              </a:rPr>
              <a:t>3.2 产品所用编程语言及IDE、平台、框架等</a:t>
            </a:r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微软雅黑 Light" panose="020B0502040204020203" charset="-122"/>
              <a:sym typeface="宋体" panose="02010600030101010101" pitchFamily="2" charset="-122"/>
            </a:endParaRPr>
          </a:p>
          <a:p>
            <a:pPr algn="l"/>
            <a:endParaRPr lang="zh-CN" altLang="en-US" sz="1800">
              <a:solidFill>
                <a:schemeClr val="tx1"/>
              </a:solidFill>
              <a:latin typeface="宋体" panose="02010600030101010101" pitchFamily="2" charset="-122"/>
              <a:ea typeface="微软雅黑 Light" panose="020B0502040204020203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6090" y="4077335"/>
            <a:ext cx="3657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微软雅黑 Light" panose="020B0502040204020203" charset="-122"/>
                <a:sym typeface="宋体" panose="02010600030101010101" pitchFamily="2" charset="-122"/>
              </a:rPr>
              <a:t>3.3 代码仓库链接及代码提交历史截图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微软雅黑 Light" panose="020B0502040204020203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Freeform 30"/>
          <p:cNvSpPr>
            <a:spLocks noEditPoints="1"/>
          </p:cNvSpPr>
          <p:nvPr/>
        </p:nvSpPr>
        <p:spPr>
          <a:xfrm>
            <a:off x="6387768" y="4122072"/>
            <a:ext cx="335491" cy="324806"/>
          </a:xfrm>
          <a:custGeom>
            <a:avLst/>
            <a:gdLst>
              <a:gd name="T0" fmla="*/ 10 w 31"/>
              <a:gd name="T1" fmla="*/ 19 h 30"/>
              <a:gd name="T2" fmla="*/ 11 w 31"/>
              <a:gd name="T3" fmla="*/ 0 h 30"/>
              <a:gd name="T4" fmla="*/ 28 w 31"/>
              <a:gd name="T5" fmla="*/ 8 h 30"/>
              <a:gd name="T6" fmla="*/ 26 w 31"/>
              <a:gd name="T7" fmla="*/ 27 h 30"/>
              <a:gd name="T8" fmla="*/ 23 w 31"/>
              <a:gd name="T9" fmla="*/ 25 h 30"/>
              <a:gd name="T10" fmla="*/ 22 w 31"/>
              <a:gd name="T11" fmla="*/ 21 h 30"/>
              <a:gd name="T12" fmla="*/ 29 w 31"/>
              <a:gd name="T13" fmla="*/ 9 h 30"/>
              <a:gd name="T14" fmla="*/ 22 w 31"/>
              <a:gd name="T15" fmla="*/ 24 h 30"/>
              <a:gd name="T16" fmla="*/ 21 w 31"/>
              <a:gd name="T17" fmla="*/ 22 h 30"/>
              <a:gd name="T18" fmla="*/ 28 w 31"/>
              <a:gd name="T19" fmla="*/ 10 h 30"/>
              <a:gd name="T20" fmla="*/ 24 w 31"/>
              <a:gd name="T21" fmla="*/ 14 h 30"/>
              <a:gd name="T22" fmla="*/ 21 w 31"/>
              <a:gd name="T23" fmla="*/ 18 h 30"/>
              <a:gd name="T24" fmla="*/ 24 w 31"/>
              <a:gd name="T25" fmla="*/ 14 h 30"/>
              <a:gd name="T26" fmla="*/ 20 w 31"/>
              <a:gd name="T27" fmla="*/ 19 h 30"/>
              <a:gd name="T28" fmla="*/ 19 w 31"/>
              <a:gd name="T29" fmla="*/ 20 h 30"/>
              <a:gd name="T30" fmla="*/ 22 w 31"/>
              <a:gd name="T31" fmla="*/ 14 h 30"/>
              <a:gd name="T32" fmla="*/ 23 w 31"/>
              <a:gd name="T33" fmla="*/ 10 h 30"/>
              <a:gd name="T34" fmla="*/ 17 w 31"/>
              <a:gd name="T35" fmla="*/ 22 h 30"/>
              <a:gd name="T36" fmla="*/ 20 w 31"/>
              <a:gd name="T37" fmla="*/ 16 h 30"/>
              <a:gd name="T38" fmla="*/ 16 w 31"/>
              <a:gd name="T39" fmla="*/ 19 h 30"/>
              <a:gd name="T40" fmla="*/ 19 w 31"/>
              <a:gd name="T41" fmla="*/ 12 h 30"/>
              <a:gd name="T42" fmla="*/ 17 w 31"/>
              <a:gd name="T43" fmla="*/ 18 h 30"/>
              <a:gd name="T44" fmla="*/ 21 w 31"/>
              <a:gd name="T45" fmla="*/ 11 h 30"/>
              <a:gd name="T46" fmla="*/ 21 w 31"/>
              <a:gd name="T47" fmla="*/ 10 h 30"/>
              <a:gd name="T48" fmla="*/ 15 w 31"/>
              <a:gd name="T49" fmla="*/ 23 h 30"/>
              <a:gd name="T50" fmla="*/ 16 w 31"/>
              <a:gd name="T51" fmla="*/ 20 h 30"/>
              <a:gd name="T52" fmla="*/ 15 w 31"/>
              <a:gd name="T53" fmla="*/ 13 h 30"/>
              <a:gd name="T54" fmla="*/ 11 w 31"/>
              <a:gd name="T55" fmla="*/ 28 h 30"/>
              <a:gd name="T56" fmla="*/ 17 w 31"/>
              <a:gd name="T57" fmla="*/ 13 h 30"/>
              <a:gd name="T58" fmla="*/ 17 w 31"/>
              <a:gd name="T59" fmla="*/ 17 h 30"/>
              <a:gd name="T60" fmla="*/ 14 w 31"/>
              <a:gd name="T61" fmla="*/ 23 h 30"/>
              <a:gd name="T62" fmla="*/ 19 w 31"/>
              <a:gd name="T63" fmla="*/ 11 h 30"/>
              <a:gd name="T64" fmla="*/ 12 w 31"/>
              <a:gd name="T65" fmla="*/ 26 h 30"/>
              <a:gd name="T66" fmla="*/ 11 w 31"/>
              <a:gd name="T67" fmla="*/ 27 h 30"/>
              <a:gd name="T68" fmla="*/ 11 w 31"/>
              <a:gd name="T69" fmla="*/ 23 h 30"/>
              <a:gd name="T70" fmla="*/ 12 w 31"/>
              <a:gd name="T71" fmla="*/ 20 h 30"/>
              <a:gd name="T72" fmla="*/ 17 w 31"/>
              <a:gd name="T73" fmla="*/ 10 h 30"/>
              <a:gd name="T74" fmla="*/ 11 w 31"/>
              <a:gd name="T75" fmla="*/ 13 h 30"/>
              <a:gd name="T76" fmla="*/ 15 w 31"/>
              <a:gd name="T77" fmla="*/ 8 h 30"/>
              <a:gd name="T78" fmla="*/ 11 w 31"/>
              <a:gd name="T79" fmla="*/ 16 h 30"/>
              <a:gd name="T80" fmla="*/ 11 w 31"/>
              <a:gd name="T81" fmla="*/ 15 h 30"/>
              <a:gd name="T82" fmla="*/ 11 w 31"/>
              <a:gd name="T83" fmla="*/ 11 h 30"/>
              <a:gd name="T84" fmla="*/ 10 w 31"/>
              <a:gd name="T85" fmla="*/ 18 h 30"/>
              <a:gd name="T86" fmla="*/ 14 w 31"/>
              <a:gd name="T87" fmla="*/ 9 h 30"/>
              <a:gd name="T88" fmla="*/ 11 w 31"/>
              <a:gd name="T89" fmla="*/ 12 h 30"/>
              <a:gd name="T90" fmla="*/ 12 w 31"/>
              <a:gd name="T91" fmla="*/ 7 h 30"/>
              <a:gd name="T92" fmla="*/ 12 w 31"/>
              <a:gd name="T93" fmla="*/ 4 h 30"/>
              <a:gd name="T94" fmla="*/ 10 w 31"/>
              <a:gd name="T95" fmla="*/ 14 h 30"/>
              <a:gd name="T96" fmla="*/ 10 w 31"/>
              <a:gd name="T97" fmla="*/ 15 h 30"/>
              <a:gd name="T98" fmla="*/ 10 w 31"/>
              <a:gd name="T99" fmla="*/ 12 h 30"/>
              <a:gd name="T100" fmla="*/ 12 w 31"/>
              <a:gd name="T101" fmla="*/ 7 h 30"/>
              <a:gd name="T102" fmla="*/ 9 w 31"/>
              <a:gd name="T103" fmla="*/ 11 h 30"/>
              <a:gd name="T104" fmla="*/ 5 w 31"/>
              <a:gd name="T105" fmla="*/ 11 h 30"/>
              <a:gd name="T106" fmla="*/ 12 w 31"/>
              <a:gd name="T107" fmla="*/ 2 h 30"/>
              <a:gd name="T108" fmla="*/ 1 w 31"/>
              <a:gd name="T109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1" h="3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  <a:close/>
              </a:path>
            </a:pathLst>
          </a:custGeom>
          <a:solidFill>
            <a:srgbClr val="32578E"/>
          </a:solidFill>
          <a:ln>
            <a:solidFill>
              <a:srgbClr val="32578E"/>
            </a:solidFill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产品实现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9" name="New Table"/>
          <p:cNvGraphicFramePr>
            <a:graphicFrameLocks noGrp="1"/>
          </p:cNvGraphicFramePr>
          <p:nvPr/>
        </p:nvGraphicFramePr>
        <p:xfrm>
          <a:off x="1117600" y="2120900"/>
          <a:ext cx="9956800" cy="4038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89200"/>
                <a:gridCol w="2489200"/>
                <a:gridCol w="2489200"/>
                <a:gridCol w="2489200"/>
              </a:tblGrid>
              <a:tr h="2019300"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问题类别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问题名称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发生原因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解决办法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  <a:tr h="2019300"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" name="New shape"/>
          <p:cNvSpPr/>
          <p:nvPr/>
        </p:nvSpPr>
        <p:spPr>
          <a:xfrm>
            <a:off x="1117600" y="13970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3.4 安装、设计、开发中遇到的主要问题及解决方法汇总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New Table"/>
          <p:cNvGraphicFramePr>
            <a:graphicFrameLocks noGrp="1"/>
          </p:cNvGraphicFramePr>
          <p:nvPr/>
        </p:nvGraphicFramePr>
        <p:xfrm>
          <a:off x="6197600" y="4152900"/>
          <a:ext cx="487680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08000"/>
                <a:gridCol w="711200"/>
                <a:gridCol w="1524000"/>
                <a:gridCol w="1473200"/>
                <a:gridCol w="660400"/>
              </a:tblGrid>
              <a:tr h="752475">
                <a:tc>
                  <a:txBody>
                    <a:bodyPr/>
                    <a:lstStyle/>
                    <a:p>
                      <a:pPr algn="l"/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  <a:tr h="1254125"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产品实现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117600" y="2476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117600" y="2984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117600" y="3492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117600" y="4000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117600" y="4508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117600" y="5016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17600" y="5524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117600" y="6032500"/>
            <a:ext cx="635000" cy="63500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117600" y="1397000"/>
            <a:ext cx="9956800" cy="4191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700" b="1">
                <a:solidFill>
                  <a:srgbClr val="000000"/>
                </a:solidFill>
                <a:latin typeface="宋体" panose="02010600030101010101" pitchFamily="2" charset="-122"/>
              </a:rPr>
              <a:t>3.5 软件概要设计</a:t>
            </a:r>
            <a:endParaRPr sz="37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New shape"/>
          <p:cNvSpPr/>
          <p:nvPr/>
        </p:nvSpPr>
        <p:spPr>
          <a:xfrm>
            <a:off x="1117600" y="21209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3.5.1 系统架构图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New shape"/>
          <p:cNvSpPr/>
          <p:nvPr/>
        </p:nvSpPr>
        <p:spPr>
          <a:xfrm>
            <a:off x="1117600" y="26289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3.5.2 基础设施图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New shape"/>
          <p:cNvSpPr/>
          <p:nvPr/>
        </p:nvSpPr>
        <p:spPr>
          <a:xfrm>
            <a:off x="1117600" y="31369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875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3.5.3 如果使用人工智能类模型设计方法/区块链技术应用，请说明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New shape"/>
          <p:cNvSpPr/>
          <p:nvPr/>
        </p:nvSpPr>
        <p:spPr>
          <a:xfrm>
            <a:off x="1117600" y="3644900"/>
            <a:ext cx="995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3.5.4 数据库设计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New shape"/>
          <p:cNvSpPr/>
          <p:nvPr/>
        </p:nvSpPr>
        <p:spPr>
          <a:xfrm>
            <a:off x="1117600" y="41529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3.5.5 接口设计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New shape"/>
          <p:cNvSpPr/>
          <p:nvPr/>
        </p:nvSpPr>
        <p:spPr>
          <a:xfrm>
            <a:off x="1117600" y="46609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3.5.6 前端设计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New shape"/>
          <p:cNvSpPr/>
          <p:nvPr/>
        </p:nvSpPr>
        <p:spPr>
          <a:xfrm>
            <a:off x="1117600" y="51689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3.6 软件质量工具使用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New shape"/>
          <p:cNvSpPr/>
          <p:nvPr/>
        </p:nvSpPr>
        <p:spPr>
          <a:xfrm>
            <a:off x="1117600" y="5676900"/>
            <a:ext cx="4876800" cy="3302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0000" lnSpcReduction="20000"/>
          </a:bodyPr>
          <a:lstStyle/>
          <a:p>
            <a:pPr indent="0" algn="l">
              <a:lnSpc>
                <a:spcPct val="100000"/>
              </a:lnSpc>
            </a:pPr>
            <a:r>
              <a:rPr sz="3000" b="1">
                <a:solidFill>
                  <a:srgbClr val="000000"/>
                </a:solidFill>
                <a:latin typeface="宋体" panose="02010600030101010101" pitchFamily="2" charset="-122"/>
              </a:rPr>
              <a:t>3.7 代码统计</a:t>
            </a:r>
            <a:endParaRPr sz="30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3" presetClass="entr" presetSubtype="16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1" animBg="1"/>
      <p:bldP spid="11" grpId="2" animBg="1"/>
      <p:bldP spid="12" grpId="3" animBg="1"/>
      <p:bldP spid="13" grpId="4" animBg="1"/>
      <p:bldP spid="14" grpId="5" animBg="1"/>
      <p:bldP spid="15" grpId="6" animBg="1"/>
      <p:bldP spid="16" grpId="7" animBg="1"/>
      <p:bldP spid="17" grpId="8" animBg="1"/>
      <p:bldP spid="18" grpId="9" animBg="1"/>
      <p:bldP spid="19" grpId="10" animBg="1"/>
      <p:bldP spid="20" grpId="11" animBg="1"/>
      <p:bldP spid="21" grpId="12" animBg="1"/>
      <p:bldP spid="22" grpId="13" animBg="1"/>
      <p:bldP spid="23" grpId="14" animBg="1"/>
      <p:bldP spid="24" grpId="15" animBg="1"/>
      <p:bldP spid="25" grpId="16" animBg="1"/>
      <p:bldP spid="26" grpId="17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New Table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6520" y="1154430"/>
          <a:ext cx="9477375" cy="455739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13510"/>
                <a:gridCol w="1351915"/>
                <a:gridCol w="2566035"/>
                <a:gridCol w="2862580"/>
                <a:gridCol w="1283335"/>
              </a:tblGrid>
              <a:tr h="1851025">
                <a:tc>
                  <a:txBody>
                    <a:bodyPr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接口名称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接口功能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输入变量或对象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lang="en-US" b="1">
                          <a:latin typeface="Arial" panose="020B0604020202020204"/>
                        </a:rPr>
                        <a:t>  </a:t>
                      </a:r>
                      <a:r>
                        <a:rPr b="1">
                          <a:latin typeface="Arial" panose="020B0604020202020204"/>
                        </a:rPr>
                        <a:t>输出对象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 b="1">
                          <a:latin typeface="Arial" panose="020B0604020202020204"/>
                        </a:rPr>
                        <a:t>备注</a:t>
                      </a:r>
                      <a:endParaRPr b="1"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  <a:tr h="2706370">
                <a:tc>
                  <a:txBody>
                    <a:bodyPr/>
                    <a:p>
                      <a:pPr algn="l"/>
                      <a:r>
                        <a:rPr>
                          <a:latin typeface="Arial" panose="020B0604020202020204"/>
                        </a:rPr>
                        <a:t>payAli</a:t>
                      </a:r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>
                          <a:latin typeface="Arial" panose="020B0604020202020204"/>
                        </a:rPr>
                        <a:t>调用Alipay接口</a:t>
                      </a:r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>
                          <a:latin typeface="Arial" panose="020B0604020202020204"/>
                        </a:rPr>
                        <a:t>inputObj1，inputObj2，。。。</a:t>
                      </a:r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>
                          <a:latin typeface="Arial" panose="020B0604020202020204"/>
                        </a:rPr>
                        <a:t>outputobj1，outputobj2，。。。</a:t>
                      </a:r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  <a:tc>
                  <a:txBody>
                    <a:bodyPr/>
                    <a:p>
                      <a:pPr algn="l"/>
                      <a:r>
                        <a:rPr>
                          <a:latin typeface="Arial" panose="020B0604020202020204"/>
                        </a:rPr>
                        <a:t>需向支付宝申请付款账号</a:t>
                      </a:r>
                      <a:endParaRPr>
                        <a:latin typeface="Arial" panose="020B0604020202020204"/>
                      </a:endParaRPr>
                    </a:p>
                  </a:txBody>
                  <a:tcPr anchor="ctr" anchorCtr="0">
                    <a:lnL w="25400">
                      <a:solidFill>
                        <a:srgbClr val="32578E"/>
                      </a:solidFill>
                    </a:lnL>
                    <a:lnR w="25400">
                      <a:solidFill>
                        <a:srgbClr val="32578E"/>
                      </a:solidFill>
                    </a:lnR>
                    <a:lnT w="25400">
                      <a:solidFill>
                        <a:srgbClr val="32578E"/>
                      </a:solidFill>
                    </a:lnT>
                    <a:lnB w="25400">
                      <a:solidFill>
                        <a:srgbClr val="32578E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8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22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23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24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产品实现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503491" y="3039286"/>
            <a:ext cx="11182795" cy="982853"/>
          </a:xfrm>
          <a:custGeom>
            <a:avLst/>
            <a:gdLst/>
            <a:ahLst/>
            <a:cxnLst/>
            <a:rect l="l" t="t" r="r" b="b"/>
            <a:pathLst>
              <a:path w="22365589" h="1965706">
                <a:moveTo>
                  <a:pt x="0" y="1932178"/>
                </a:moveTo>
                <a:cubicBezTo>
                  <a:pt x="1397000" y="1185418"/>
                  <a:pt x="2797683" y="436372"/>
                  <a:pt x="4824730" y="426212"/>
                </a:cubicBezTo>
                <a:lnTo>
                  <a:pt x="4824857" y="445262"/>
                </a:lnTo>
                <a:lnTo>
                  <a:pt x="4824730" y="426212"/>
                </a:lnTo>
                <a:cubicBezTo>
                  <a:pt x="5731383" y="421640"/>
                  <a:pt x="6707251" y="724408"/>
                  <a:pt x="7766939" y="1052957"/>
                </a:cubicBezTo>
                <a:cubicBezTo>
                  <a:pt x="9037955" y="1447038"/>
                  <a:pt x="10431907" y="1879092"/>
                  <a:pt x="11982323" y="1871218"/>
                </a:cubicBezTo>
                <a:cubicBezTo>
                  <a:pt x="12034520" y="1870964"/>
                  <a:pt x="12086971" y="1870202"/>
                  <a:pt x="12139549" y="1868932"/>
                </a:cubicBezTo>
                <a:lnTo>
                  <a:pt x="12140057" y="1887982"/>
                </a:lnTo>
                <a:lnTo>
                  <a:pt x="12139549" y="1868932"/>
                </a:lnTo>
                <a:cubicBezTo>
                  <a:pt x="15059661" y="1797812"/>
                  <a:pt x="18706592" y="899414"/>
                  <a:pt x="22356445" y="0"/>
                </a:cubicBezTo>
                <a:lnTo>
                  <a:pt x="22365589" y="36957"/>
                </a:lnTo>
                <a:cubicBezTo>
                  <a:pt x="18717132" y="935990"/>
                  <a:pt x="15065755" y="1835785"/>
                  <a:pt x="12140565" y="1907032"/>
                </a:cubicBezTo>
                <a:cubicBezTo>
                  <a:pt x="12087733" y="1908302"/>
                  <a:pt x="12035028" y="1909064"/>
                  <a:pt x="11982577" y="1909318"/>
                </a:cubicBezTo>
                <a:cubicBezTo>
                  <a:pt x="10425430" y="1917192"/>
                  <a:pt x="9026144" y="1483106"/>
                  <a:pt x="7755763" y="1089279"/>
                </a:cubicBezTo>
                <a:cubicBezTo>
                  <a:pt x="6694297" y="760222"/>
                  <a:pt x="5724652" y="459740"/>
                  <a:pt x="4824984" y="464312"/>
                </a:cubicBezTo>
                <a:cubicBezTo>
                  <a:pt x="2808351" y="474472"/>
                  <a:pt x="1415034" y="1218946"/>
                  <a:pt x="18034" y="1965706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7" name="Freeform 7"/>
          <p:cNvSpPr/>
          <p:nvPr/>
        </p:nvSpPr>
        <p:spPr>
          <a:xfrm>
            <a:off x="2046781" y="2918151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" name="Freeform 8"/>
          <p:cNvSpPr/>
          <p:nvPr/>
        </p:nvSpPr>
        <p:spPr>
          <a:xfrm>
            <a:off x="2040482" y="2900680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TextBox 9"/>
          <p:cNvSpPr txBox="1"/>
          <p:nvPr/>
        </p:nvSpPr>
        <p:spPr>
          <a:xfrm>
            <a:off x="2040481" y="3120292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250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zh-CN" altLang="zh-CN" sz="2665" spc="74">
                <a:solidFill>
                  <a:srgbClr val="E8E7E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zh-CN" sz="2665" spc="74">
              <a:solidFill>
                <a:srgbClr val="E8E7E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682386" y="3435350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E8E7E3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2" name="Freeform 12"/>
          <p:cNvSpPr/>
          <p:nvPr/>
        </p:nvSpPr>
        <p:spPr>
          <a:xfrm>
            <a:off x="5676036" y="3429000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3" name="TextBox 13"/>
          <p:cNvSpPr txBox="1"/>
          <p:nvPr/>
        </p:nvSpPr>
        <p:spPr>
          <a:xfrm>
            <a:off x="5676036" y="3648612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250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zh-CN" sz="2665" spc="74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sz="2665" spc="74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9317941" y="3021736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6" name="Freeform 16"/>
          <p:cNvSpPr/>
          <p:nvPr/>
        </p:nvSpPr>
        <p:spPr>
          <a:xfrm>
            <a:off x="9311591" y="3015386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3B4F96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7" name="TextBox 17"/>
          <p:cNvSpPr txBox="1"/>
          <p:nvPr/>
        </p:nvSpPr>
        <p:spPr>
          <a:xfrm>
            <a:off x="9311591" y="3234998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250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zh-CN" sz="2665" spc="74">
                <a:solidFill>
                  <a:srgbClr val="E8E7E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sz="2665" spc="74">
              <a:solidFill>
                <a:srgbClr val="E8E7E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65507" y="4099219"/>
            <a:ext cx="2589875" cy="111946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思源黑体 2"/>
                <a:sym typeface="宋体" panose="02010600030101010101" pitchFamily="2" charset="-122"/>
              </a:rPr>
              <a:t>Jetbrain系列IDE可以使用Statistic，VS Code可用VS Code Counter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ea typeface="思源黑体 2"/>
              <a:sym typeface="宋体" panose="02010600030101010101" pitchFamily="2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01063" y="2168700"/>
            <a:ext cx="2589875" cy="1066298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思源黑体 2"/>
                <a:sym typeface="宋体" panose="02010600030101010101" pitchFamily="2" charset="-122"/>
              </a:rPr>
              <a:t>模块数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ea typeface="思源黑体 2"/>
              <a:sym typeface="宋体" panose="02010600030101010101" pitchFamily="2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436618" y="4099220"/>
            <a:ext cx="2589875" cy="132949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思源黑体 2"/>
                <a:sym typeface="宋体" panose="02010600030101010101" pitchFamily="2" charset="-122"/>
              </a:rPr>
              <a:t>行数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ea typeface="思源黑体 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40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41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42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5096845" y="-6776064"/>
            <a:ext cx="11362508" cy="11886598"/>
          </a:xfrm>
          <a:prstGeom prst="ellipse">
            <a:avLst/>
          </a:prstGeom>
          <a:gradFill flip="none" rotWithShape="1">
            <a:gsLst>
              <a:gs pos="91743">
                <a:srgbClr val="3B4F96">
                  <a:alpha val="0"/>
                </a:srgbClr>
              </a:gs>
              <a:gs pos="0">
                <a:srgbClr val="3B4F96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9" name="矩形 8"/>
          <p:cNvSpPr/>
          <p:nvPr/>
        </p:nvSpPr>
        <p:spPr>
          <a:xfrm>
            <a:off x="5660659" y="4270390"/>
            <a:ext cx="3759200" cy="257461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4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10" name="矩形 9"/>
          <p:cNvSpPr/>
          <p:nvPr/>
        </p:nvSpPr>
        <p:spPr>
          <a:xfrm>
            <a:off x="3128410" y="2189610"/>
            <a:ext cx="3011139" cy="23995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3B4F96">
                  <a:lumMod val="20000"/>
                  <a:lumOff val="80000"/>
                  <a:alpha val="2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12" name="矩形 11"/>
          <p:cNvSpPr/>
          <p:nvPr/>
        </p:nvSpPr>
        <p:spPr>
          <a:xfrm>
            <a:off x="8122121" y="3276612"/>
            <a:ext cx="1089844" cy="23995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0000">
                <a:srgbClr val="3B4F96">
                  <a:lumMod val="20000"/>
                  <a:lumOff val="80000"/>
                  <a:alpha val="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cxnSp>
        <p:nvCxnSpPr>
          <p:cNvPr id="16" name="直接连接符 15"/>
          <p:cNvCxnSpPr/>
          <p:nvPr/>
        </p:nvCxnSpPr>
        <p:spPr>
          <a:xfrm>
            <a:off x="3194624" y="4503690"/>
            <a:ext cx="2359672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40259" y="2985121"/>
            <a:ext cx="85798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75371" y="4117421"/>
            <a:ext cx="1399275" cy="140012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3B4F96">
                  <a:lumMod val="20000"/>
                  <a:lumOff val="80000"/>
                  <a:alpha val="14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cxnSp>
        <p:nvCxnSpPr>
          <p:cNvPr id="23" name="直接连接符 22"/>
          <p:cNvCxnSpPr/>
          <p:nvPr/>
        </p:nvCxnSpPr>
        <p:spPr>
          <a:xfrm>
            <a:off x="8716944" y="4612069"/>
            <a:ext cx="97496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accent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958297" y="2992331"/>
            <a:ext cx="1951334" cy="23995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rgbClr val="3B4F96">
                  <a:lumMod val="20000"/>
                  <a:lumOff val="80000"/>
                  <a:alpha val="2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cxnSp>
        <p:nvCxnSpPr>
          <p:cNvPr id="32" name="直接连接符 31"/>
          <p:cNvCxnSpPr/>
          <p:nvPr/>
        </p:nvCxnSpPr>
        <p:spPr>
          <a:xfrm>
            <a:off x="3159037" y="3380601"/>
            <a:ext cx="87727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accent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14146" y="3615167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Better Together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1353" y="2064143"/>
            <a:ext cx="4794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8000">
                <a:solidFill>
                  <a:srgbClr val="000000"/>
                </a:solidFill>
                <a:latin typeface="宋体" panose="02010600030101010101" pitchFamily="2" charset="-122"/>
                <a:ea typeface="江城斜宋体 900W" panose="02020900000000090000" pitchFamily="18" charset="-122"/>
                <a:sym typeface="宋体" panose="02010600030101010101" pitchFamily="2" charset="-122"/>
              </a:rPr>
              <a:t>期待与您</a:t>
            </a:r>
            <a:endParaRPr lang="zh-CN" altLang="en-US" sz="8000">
              <a:solidFill>
                <a:srgbClr val="000000"/>
              </a:solidFill>
              <a:latin typeface="宋体" panose="02010600030101010101" pitchFamily="2" charset="-122"/>
              <a:ea typeface="江城斜宋体 900W" panose="02020900000000090000" pitchFamily="18" charset="-122"/>
              <a:sym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75642" y="2081090"/>
            <a:ext cx="4794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8000">
                <a:ln>
                  <a:solidFill>
                    <a:schemeClr val="bg1">
                      <a:alpha val="36000"/>
                    </a:schemeClr>
                  </a:solidFill>
                </a:ln>
                <a:solidFill>
                  <a:srgbClr val="000000"/>
                </a:solidFill>
                <a:latin typeface="宋体" panose="02010600030101010101" pitchFamily="2" charset="-122"/>
                <a:ea typeface="江城斜宋体 900W" panose="02020900000000090000" pitchFamily="18" charset="-122"/>
                <a:sym typeface="宋体" panose="02010600030101010101" pitchFamily="2" charset="-122"/>
              </a:rPr>
              <a:t>期待与您</a:t>
            </a:r>
            <a:endParaRPr lang="zh-CN" altLang="en-US" sz="8000">
              <a:ln>
                <a:solidFill>
                  <a:schemeClr val="bg1">
                    <a:alpha val="36000"/>
                  </a:schemeClr>
                </a:solidFill>
              </a:ln>
              <a:solidFill>
                <a:srgbClr val="000000"/>
              </a:solidFill>
              <a:latin typeface="宋体" panose="02010600030101010101" pitchFamily="2" charset="-122"/>
              <a:ea typeface="江城斜宋体 900W" panose="02020900000000090000" pitchFamily="18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885" y="3288630"/>
            <a:ext cx="4794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8000">
                <a:solidFill>
                  <a:srgbClr val="000000"/>
                </a:solidFill>
                <a:latin typeface="宋体" panose="02010600030101010101" pitchFamily="2" charset="-122"/>
                <a:ea typeface="江城斜宋体 900W" panose="02020900000000090000" pitchFamily="18" charset="-122"/>
                <a:sym typeface="宋体" panose="02010600030101010101" pitchFamily="2" charset="-122"/>
              </a:rPr>
              <a:t>携手共进</a:t>
            </a:r>
            <a:endParaRPr lang="zh-CN" altLang="en-US" sz="8000">
              <a:solidFill>
                <a:srgbClr val="000000"/>
              </a:solidFill>
              <a:latin typeface="宋体" panose="02010600030101010101" pitchFamily="2" charset="-122"/>
              <a:ea typeface="江城斜宋体 900W" panose="02020900000000090000" pitchFamily="18" charset="-122"/>
              <a:sym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47174" y="3305577"/>
            <a:ext cx="4794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8000">
                <a:ln>
                  <a:solidFill>
                    <a:schemeClr val="bg1">
                      <a:alpha val="36000"/>
                    </a:schemeClr>
                  </a:solidFill>
                </a:ln>
                <a:solidFill>
                  <a:srgbClr val="000000"/>
                </a:solidFill>
                <a:latin typeface="宋体" panose="02010600030101010101" pitchFamily="2" charset="-122"/>
                <a:ea typeface="江城斜宋体 900W" panose="02020900000000090000" pitchFamily="18" charset="-122"/>
                <a:sym typeface="宋体" panose="02010600030101010101" pitchFamily="2" charset="-122"/>
              </a:rPr>
              <a:t>携手共进</a:t>
            </a:r>
            <a:endParaRPr lang="zh-CN" altLang="en-US" sz="8000">
              <a:ln>
                <a:solidFill>
                  <a:schemeClr val="bg1">
                    <a:alpha val="36000"/>
                  </a:schemeClr>
                </a:solidFill>
              </a:ln>
              <a:solidFill>
                <a:srgbClr val="000000"/>
              </a:solidFill>
              <a:latin typeface="宋体" panose="02010600030101010101" pitchFamily="2" charset="-122"/>
              <a:ea typeface="江城斜宋体 900W" panose="02020900000000090000" pitchFamily="18" charset="-122"/>
              <a:sym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74606" y="3516565"/>
            <a:ext cx="1089844" cy="239953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0000">
                <a:srgbClr val="3B4F96">
                  <a:lumMod val="20000"/>
                  <a:lumOff val="80000"/>
                  <a:alpha val="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35" name="矩形 34"/>
          <p:cNvSpPr/>
          <p:nvPr/>
        </p:nvSpPr>
        <p:spPr>
          <a:xfrm>
            <a:off x="10390129" y="2429563"/>
            <a:ext cx="769670" cy="13981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20000">
                <a:srgbClr val="3B4F96">
                  <a:lumMod val="20000"/>
                  <a:lumOff val="80000"/>
                  <a:alpha val="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36" name="椭圆 35"/>
          <p:cNvSpPr/>
          <p:nvPr/>
        </p:nvSpPr>
        <p:spPr>
          <a:xfrm>
            <a:off x="7822731" y="2309586"/>
            <a:ext cx="9569888" cy="7863699"/>
          </a:xfrm>
          <a:prstGeom prst="ellipse">
            <a:avLst/>
          </a:prstGeom>
          <a:gradFill flip="none" rotWithShape="1">
            <a:gsLst>
              <a:gs pos="91743">
                <a:srgbClr val="3B4F96">
                  <a:alpha val="0"/>
                </a:srgbClr>
              </a:gs>
              <a:gs pos="0">
                <a:srgbClr val="3B4F96">
                  <a:lumMod val="50000"/>
                  <a:lumOff val="5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Montserrat"/>
                <a:ea typeface="HarmonyOS Sans SC"/>
                <a:cs typeface="+mn-cs"/>
              </a:defRPr>
            </a:lvl9pPr>
          </a:lstStyle>
          <a:p/>
        </p:txBody>
      </p:sp>
      <p:sp>
        <p:nvSpPr>
          <p:cNvPr id="2" name="文本框 1"/>
          <p:cNvSpPr txBox="1"/>
          <p:nvPr/>
        </p:nvSpPr>
        <p:spPr>
          <a:xfrm>
            <a:off x="2119528" y="5110534"/>
            <a:ext cx="827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XXXXXXXXXXXXXXX</a:t>
            </a:r>
            <a:endParaRPr lang="zh-CN" altLang="en-US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651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6383966" y="3761360"/>
            <a:ext cx="3775075" cy="6096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>
            <a:r>
              <a:rPr lang="en-US" altLang="zh-CN" spc="150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         </a:t>
            </a:r>
            <a:r>
              <a:rPr lang="zh-CN" altLang="en-US" spc="150" noProof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产品实现</a:t>
            </a:r>
            <a:endParaRPr lang="zh-CN" altLang="en-US" spc="150" noProof="1">
              <a:solidFill>
                <a:sysClr val="windowText" lastClr="000000">
                  <a:lumMod val="75000"/>
                  <a:lumOff val="25000"/>
                </a:sysClr>
              </a:solidFill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61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2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3" name="文本框 5"/>
          <p:cNvSpPr txBox="1"/>
          <p:nvPr/>
        </p:nvSpPr>
        <p:spPr>
          <a:xfrm>
            <a:off x="407115" y="33303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-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5520302" y="2060830"/>
            <a:ext cx="611188" cy="611188"/>
          </a:xfrm>
          <a:prstGeom prst="ellipse">
            <a:avLst/>
          </a:prstGeom>
          <a:solidFill>
            <a:srgbClr val="3B4F96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6383966" y="2062735"/>
            <a:ext cx="3775075" cy="6096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21" name="文本框 19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536180" y="2060575"/>
            <a:ext cx="119888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产品设计</a:t>
            </a:r>
            <a:endParaRPr lang="zh-CN" altLang="en-US" sz="1800" spc="150">
              <a:solidFill>
                <a:sysClr val="windowText" lastClr="000000">
                  <a:lumMod val="75000"/>
                  <a:lumOff val="25000"/>
                </a:sys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21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5591639" y="2204975"/>
            <a:ext cx="522605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01</a:t>
            </a:r>
            <a:endParaRPr lang="zh-CN" altLang="en-US" sz="1800" b="1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9" name="文本框 4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230105" y="2697386"/>
            <a:ext cx="2226982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 spc="3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+mn-ea"/>
                <a:sym typeface="宋体" panose="02010600030101010101" pitchFamily="2" charset="-122"/>
              </a:rPr>
              <a:t>目录</a:t>
            </a:r>
            <a:endParaRPr lang="zh-CN" altLang="en-US" sz="3600" b="1" spc="30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59" name="文本框 5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777430" y="3410030"/>
            <a:ext cx="2679657" cy="69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3600" b="1" spc="30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Content</a:t>
            </a:r>
            <a:endParaRPr lang="zh-CN" altLang="zh-CN" sz="3600" b="1" spc="30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>
            <a:off x="4638996" y="2889330"/>
            <a:ext cx="0" cy="1009650"/>
          </a:xfrm>
          <a:prstGeom prst="line">
            <a:avLst/>
          </a:prstGeom>
          <a:ln w="25400"/>
        </p:spPr>
        <p:style>
          <a:lnRef idx="1">
            <a:srgbClr val="FC4653"/>
          </a:lnRef>
          <a:fillRef idx="0">
            <a:srgbClr val="FC4653"/>
          </a:fillRef>
          <a:effectRef idx="0">
            <a:srgbClr val="FC4653"/>
          </a:effectRef>
          <a:fontRef idx="minor">
            <a:sysClr val="windowText" lastClr="000000"/>
          </a:fontRef>
        </p:style>
      </p:cxn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>
            <a:off x="5520302" y="2889505"/>
            <a:ext cx="611188" cy="611188"/>
          </a:xfrm>
          <a:prstGeom prst="ellipse">
            <a:avLst/>
          </a:prstGeom>
          <a:solidFill>
            <a:srgbClr val="3B4F96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5" name="圆角矩形 4"/>
          <p:cNvSpPr/>
          <p:nvPr>
            <p:custDataLst>
              <p:tags r:id="rId11"/>
            </p:custDataLst>
          </p:nvPr>
        </p:nvSpPr>
        <p:spPr>
          <a:xfrm>
            <a:off x="6383966" y="2892045"/>
            <a:ext cx="3775075" cy="6096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" name="文本框 19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887845" y="2910840"/>
            <a:ext cx="2860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8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8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产品设计应用的原则</a:t>
            </a:r>
            <a:endParaRPr lang="zh-CN" altLang="en-US" sz="1800" spc="150">
              <a:solidFill>
                <a:sysClr val="windowText" lastClr="000000">
                  <a:lumMod val="75000"/>
                  <a:lumOff val="25000"/>
                </a:sys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文本框 21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5591639" y="3049190"/>
            <a:ext cx="522605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en-US" altLang="zh-CN" sz="1800" b="1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endParaRPr lang="en-US" altLang="zh-CN" sz="1800" b="1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椭圆 7"/>
          <p:cNvSpPr/>
          <p:nvPr>
            <p:custDataLst>
              <p:tags r:id="rId14"/>
            </p:custDataLst>
          </p:nvPr>
        </p:nvSpPr>
        <p:spPr>
          <a:xfrm>
            <a:off x="5520302" y="3789300"/>
            <a:ext cx="611188" cy="611188"/>
          </a:xfrm>
          <a:prstGeom prst="ellipse">
            <a:avLst/>
          </a:prstGeom>
          <a:solidFill>
            <a:srgbClr val="3B4F96"/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ysClr val="window" lastClr="FFFFFF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9" name="文本框 21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5591639" y="3948985"/>
            <a:ext cx="522605" cy="34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  <a:cs typeface="+mn-cs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en-US" altLang="zh-CN" sz="1800" b="1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en-US" altLang="zh-CN" sz="1800" b="1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08063" y="566738"/>
            <a:ext cx="10175875" cy="5724525"/>
            <a:chOff x="1008063" y="566738"/>
            <a:chExt cx="10175875" cy="5724525"/>
          </a:xfrm>
        </p:grpSpPr>
        <p:sp>
          <p:nvSpPr>
            <p:cNvPr id="10" name="Freeform 307"/>
            <p:cNvSpPr>
              <a:spLocks noEditPoints="1"/>
            </p:cNvSpPr>
            <p:nvPr/>
          </p:nvSpPr>
          <p:spPr>
            <a:xfrm>
              <a:off x="1576388" y="2425700"/>
              <a:ext cx="9039225" cy="220663"/>
            </a:xfrm>
            <a:custGeom>
              <a:avLst/>
              <a:gdLst>
                <a:gd name="T0" fmla="*/ 1000 w 2133"/>
                <a:gd name="T1" fmla="*/ 0 h 52"/>
                <a:gd name="T2" fmla="*/ 788 w 2133"/>
                <a:gd name="T3" fmla="*/ 0 h 52"/>
                <a:gd name="T4" fmla="*/ 788 w 2133"/>
                <a:gd name="T5" fmla="*/ 0 h 52"/>
                <a:gd name="T6" fmla="*/ 788 w 2133"/>
                <a:gd name="T7" fmla="*/ 0 h 52"/>
                <a:gd name="T8" fmla="*/ 687 w 2133"/>
                <a:gd name="T9" fmla="*/ 0 h 52"/>
                <a:gd name="T10" fmla="*/ 687 w 2133"/>
                <a:gd name="T11" fmla="*/ 0 h 52"/>
                <a:gd name="T12" fmla="*/ 687 w 2133"/>
                <a:gd name="T13" fmla="*/ 0 h 52"/>
                <a:gd name="T14" fmla="*/ 587 w 2133"/>
                <a:gd name="T15" fmla="*/ 0 h 52"/>
                <a:gd name="T16" fmla="*/ 586 w 2133"/>
                <a:gd name="T17" fmla="*/ 0 h 52"/>
                <a:gd name="T18" fmla="*/ 586 w 2133"/>
                <a:gd name="T19" fmla="*/ 0 h 52"/>
                <a:gd name="T20" fmla="*/ 301 w 2133"/>
                <a:gd name="T21" fmla="*/ 0 h 52"/>
                <a:gd name="T22" fmla="*/ 301 w 2133"/>
                <a:gd name="T23" fmla="*/ 0 h 52"/>
                <a:gd name="T24" fmla="*/ 220 w 2133"/>
                <a:gd name="T25" fmla="*/ 0 h 52"/>
                <a:gd name="T26" fmla="*/ 220 w 2133"/>
                <a:gd name="T27" fmla="*/ 0 h 52"/>
                <a:gd name="T28" fmla="*/ 0 w 2133"/>
                <a:gd name="T29" fmla="*/ 0 h 52"/>
                <a:gd name="T30" fmla="*/ 0 w 2133"/>
                <a:gd name="T31" fmla="*/ 52 h 52"/>
                <a:gd name="T32" fmla="*/ 1000 w 2133"/>
                <a:gd name="T33" fmla="*/ 52 h 52"/>
                <a:gd name="T34" fmla="*/ 1000 w 2133"/>
                <a:gd name="T35" fmla="*/ 0 h 52"/>
                <a:gd name="T36" fmla="*/ 2133 w 2133"/>
                <a:gd name="T37" fmla="*/ 0 h 52"/>
                <a:gd name="T38" fmla="*/ 1134 w 2133"/>
                <a:gd name="T39" fmla="*/ 0 h 52"/>
                <a:gd name="T40" fmla="*/ 1134 w 2133"/>
                <a:gd name="T41" fmla="*/ 52 h 52"/>
                <a:gd name="T42" fmla="*/ 2133 w 2133"/>
                <a:gd name="T43" fmla="*/ 52 h 52"/>
                <a:gd name="T44" fmla="*/ 2133 w 213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3" h="52">
                  <a:moveTo>
                    <a:pt x="1000" y="0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0" y="52"/>
                    <a:pt x="1000" y="52"/>
                    <a:pt x="1000" y="5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2133" y="0"/>
                  </a:moveTo>
                  <a:cubicBezTo>
                    <a:pt x="1134" y="0"/>
                    <a:pt x="1134" y="0"/>
                    <a:pt x="1134" y="0"/>
                  </a:cubicBezTo>
                  <a:cubicBezTo>
                    <a:pt x="1134" y="52"/>
                    <a:pt x="1134" y="52"/>
                    <a:pt x="1134" y="52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33" y="0"/>
                    <a:pt x="2133" y="0"/>
                    <a:pt x="2133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Freeform 308"/>
            <p:cNvSpPr>
              <a:spLocks noEditPoints="1"/>
            </p:cNvSpPr>
            <p:nvPr/>
          </p:nvSpPr>
          <p:spPr>
            <a:xfrm>
              <a:off x="1576388" y="2374900"/>
              <a:ext cx="9039225" cy="322263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214 w 2133"/>
                <a:gd name="T5" fmla="*/ 0 h 76"/>
                <a:gd name="T6" fmla="*/ 0 w 2133"/>
                <a:gd name="T7" fmla="*/ 12 h 76"/>
                <a:gd name="T8" fmla="*/ 216 w 2133"/>
                <a:gd name="T9" fmla="*/ 10 h 76"/>
                <a:gd name="T10" fmla="*/ 214 w 2133"/>
                <a:gd name="T11" fmla="*/ 0 h 76"/>
                <a:gd name="T12" fmla="*/ 307 w 2133"/>
                <a:gd name="T13" fmla="*/ 0 h 76"/>
                <a:gd name="T14" fmla="*/ 307 w 2133"/>
                <a:gd name="T15" fmla="*/ 6 h 76"/>
                <a:gd name="T16" fmla="*/ 301 w 2133"/>
                <a:gd name="T17" fmla="*/ 12 h 76"/>
                <a:gd name="T18" fmla="*/ 582 w 2133"/>
                <a:gd name="T19" fmla="*/ 10 h 76"/>
                <a:gd name="T20" fmla="*/ 673 w 2133"/>
                <a:gd name="T21" fmla="*/ 0 h 76"/>
                <a:gd name="T22" fmla="*/ 591 w 2133"/>
                <a:gd name="T23" fmla="*/ 10 h 76"/>
                <a:gd name="T24" fmla="*/ 687 w 2133"/>
                <a:gd name="T25" fmla="*/ 12 h 76"/>
                <a:gd name="T26" fmla="*/ 673 w 2133"/>
                <a:gd name="T27" fmla="*/ 0 h 76"/>
                <a:gd name="T28" fmla="*/ 702 w 2133"/>
                <a:gd name="T29" fmla="*/ 0 h 76"/>
                <a:gd name="T30" fmla="*/ 687 w 2133"/>
                <a:gd name="T31" fmla="*/ 12 h 76"/>
                <a:gd name="T32" fmla="*/ 784 w 2133"/>
                <a:gd name="T33" fmla="*/ 10 h 76"/>
                <a:gd name="T34" fmla="*/ 1000 w 2133"/>
                <a:gd name="T35" fmla="*/ 0 h 76"/>
                <a:gd name="T36" fmla="*/ 792 w 2133"/>
                <a:gd name="T37" fmla="*/ 10 h 76"/>
                <a:gd name="T38" fmla="*/ 1000 w 2133"/>
                <a:gd name="T39" fmla="*/ 12 h 76"/>
                <a:gd name="T40" fmla="*/ 1856 w 2133"/>
                <a:gd name="T41" fmla="*/ 0 h 76"/>
                <a:gd name="T42" fmla="*/ 1785 w 2133"/>
                <a:gd name="T43" fmla="*/ 2 h 76"/>
                <a:gd name="T44" fmla="*/ 1783 w 2133"/>
                <a:gd name="T45" fmla="*/ 7 h 76"/>
                <a:gd name="T46" fmla="*/ 1744 w 2133"/>
                <a:gd name="T47" fmla="*/ 8 h 76"/>
                <a:gd name="T48" fmla="*/ 1439 w 2133"/>
                <a:gd name="T49" fmla="*/ 7 h 76"/>
                <a:gd name="T50" fmla="*/ 1432 w 2133"/>
                <a:gd name="T51" fmla="*/ 7 h 76"/>
                <a:gd name="T52" fmla="*/ 1134 w 2133"/>
                <a:gd name="T53" fmla="*/ 12 h 76"/>
                <a:gd name="T54" fmla="*/ 2133 w 2133"/>
                <a:gd name="T55" fmla="*/ 64 h 76"/>
                <a:gd name="T56" fmla="*/ 1134 w 2133"/>
                <a:gd name="T57" fmla="*/ 76 h 76"/>
                <a:gd name="T58" fmla="*/ 2133 w 2133"/>
                <a:gd name="T59" fmla="*/ 8 h 76"/>
                <a:gd name="T60" fmla="*/ 2070 w 2133"/>
                <a:gd name="T61" fmla="*/ 8 h 76"/>
                <a:gd name="T62" fmla="*/ 2000 w 2133"/>
                <a:gd name="T63" fmla="*/ 8 h 76"/>
                <a:gd name="T64" fmla="*/ 1931 w 2133"/>
                <a:gd name="T65" fmla="*/ 8 h 76"/>
                <a:gd name="T66" fmla="*/ 1858 w 2133"/>
                <a:gd name="T67" fmla="*/ 7 h 76"/>
                <a:gd name="T68" fmla="*/ 1856 w 2133"/>
                <a:gd name="T6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9"/>
                    <a:pt x="214" y="7"/>
                    <a:pt x="214" y="6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572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7"/>
                    <a:pt x="306" y="9"/>
                    <a:pt x="305" y="10"/>
                  </a:cubicBezTo>
                  <a:cubicBezTo>
                    <a:pt x="304" y="11"/>
                    <a:pt x="302" y="12"/>
                    <a:pt x="301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5" y="12"/>
                    <a:pt x="583" y="11"/>
                    <a:pt x="582" y="10"/>
                  </a:cubicBezTo>
                  <a:cubicBezTo>
                    <a:pt x="572" y="0"/>
                    <a:pt x="572" y="0"/>
                    <a:pt x="572" y="0"/>
                  </a:cubicBezTo>
                  <a:moveTo>
                    <a:pt x="673" y="0"/>
                  </a:moveTo>
                  <a:cubicBezTo>
                    <a:pt x="601" y="0"/>
                    <a:pt x="601" y="0"/>
                    <a:pt x="601" y="0"/>
                  </a:cubicBezTo>
                  <a:cubicBezTo>
                    <a:pt x="591" y="10"/>
                    <a:pt x="591" y="10"/>
                    <a:pt x="591" y="10"/>
                  </a:cubicBezTo>
                  <a:cubicBezTo>
                    <a:pt x="590" y="11"/>
                    <a:pt x="588" y="12"/>
                    <a:pt x="587" y="12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2"/>
                    <a:pt x="684" y="11"/>
                    <a:pt x="683" y="10"/>
                  </a:cubicBezTo>
                  <a:cubicBezTo>
                    <a:pt x="673" y="0"/>
                    <a:pt x="673" y="0"/>
                    <a:pt x="673" y="0"/>
                  </a:cubicBezTo>
                  <a:moveTo>
                    <a:pt x="774" y="0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691" y="10"/>
                    <a:pt x="691" y="10"/>
                    <a:pt x="691" y="10"/>
                  </a:cubicBezTo>
                  <a:cubicBezTo>
                    <a:pt x="690" y="11"/>
                    <a:pt x="689" y="12"/>
                    <a:pt x="687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12"/>
                    <a:pt x="785" y="11"/>
                    <a:pt x="784" y="10"/>
                  </a:cubicBezTo>
                  <a:cubicBezTo>
                    <a:pt x="774" y="0"/>
                    <a:pt x="774" y="0"/>
                    <a:pt x="774" y="0"/>
                  </a:cubicBezTo>
                  <a:moveTo>
                    <a:pt x="1000" y="0"/>
                  </a:moveTo>
                  <a:cubicBezTo>
                    <a:pt x="803" y="0"/>
                    <a:pt x="803" y="0"/>
                    <a:pt x="803" y="0"/>
                  </a:cubicBezTo>
                  <a:cubicBezTo>
                    <a:pt x="792" y="10"/>
                    <a:pt x="792" y="10"/>
                    <a:pt x="792" y="10"/>
                  </a:cubicBezTo>
                  <a:cubicBezTo>
                    <a:pt x="791" y="11"/>
                    <a:pt x="790" y="12"/>
                    <a:pt x="788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856" y="0"/>
                  </a:moveTo>
                  <a:cubicBezTo>
                    <a:pt x="1785" y="0"/>
                    <a:pt x="1785" y="0"/>
                    <a:pt x="1785" y="0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4"/>
                    <a:pt x="1784" y="6"/>
                    <a:pt x="1783" y="7"/>
                  </a:cubicBezTo>
                  <a:cubicBezTo>
                    <a:pt x="1782" y="8"/>
                    <a:pt x="1780" y="8"/>
                    <a:pt x="1779" y="8"/>
                  </a:cubicBezTo>
                  <a:cubicBezTo>
                    <a:pt x="1744" y="8"/>
                    <a:pt x="1744" y="8"/>
                    <a:pt x="1744" y="8"/>
                  </a:cubicBezTo>
                  <a:cubicBezTo>
                    <a:pt x="1743" y="8"/>
                    <a:pt x="1741" y="8"/>
                    <a:pt x="1740" y="7"/>
                  </a:cubicBezTo>
                  <a:cubicBezTo>
                    <a:pt x="1439" y="7"/>
                    <a:pt x="1439" y="7"/>
                    <a:pt x="1439" y="7"/>
                  </a:cubicBezTo>
                  <a:cubicBezTo>
                    <a:pt x="1438" y="7"/>
                    <a:pt x="1437" y="6"/>
                    <a:pt x="1436" y="6"/>
                  </a:cubicBezTo>
                  <a:cubicBezTo>
                    <a:pt x="1435" y="6"/>
                    <a:pt x="1433" y="7"/>
                    <a:pt x="1432" y="7"/>
                  </a:cubicBezTo>
                  <a:cubicBezTo>
                    <a:pt x="1134" y="7"/>
                    <a:pt x="1134" y="7"/>
                    <a:pt x="1134" y="7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8"/>
                    <a:pt x="2133" y="8"/>
                    <a:pt x="2133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862" y="8"/>
                    <a:pt x="1862" y="8"/>
                    <a:pt x="1862" y="8"/>
                  </a:cubicBezTo>
                  <a:cubicBezTo>
                    <a:pt x="1860" y="8"/>
                    <a:pt x="1859" y="8"/>
                    <a:pt x="1858" y="7"/>
                  </a:cubicBezTo>
                  <a:cubicBezTo>
                    <a:pt x="1856" y="6"/>
                    <a:pt x="1856" y="4"/>
                    <a:pt x="1856" y="2"/>
                  </a:cubicBezTo>
                  <a:cubicBezTo>
                    <a:pt x="1856" y="0"/>
                    <a:pt x="1856" y="0"/>
                    <a:pt x="185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Freeform 309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close/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Freeform 310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Freeform 311"/>
            <p:cNvSpPr>
              <a:spLocks noEditPoints="1"/>
            </p:cNvSpPr>
            <p:nvPr/>
          </p:nvSpPr>
          <p:spPr>
            <a:xfrm>
              <a:off x="1576388" y="4491038"/>
              <a:ext cx="9039225" cy="323850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1000 w 2133"/>
                <a:gd name="T5" fmla="*/ 0 h 76"/>
                <a:gd name="T6" fmla="*/ 806 w 2133"/>
                <a:gd name="T7" fmla="*/ 6 h 76"/>
                <a:gd name="T8" fmla="*/ 800 w 2133"/>
                <a:gd name="T9" fmla="*/ 12 h 76"/>
                <a:gd name="T10" fmla="*/ 525 w 2133"/>
                <a:gd name="T11" fmla="*/ 10 h 76"/>
                <a:gd name="T12" fmla="*/ 523 w 2133"/>
                <a:gd name="T13" fmla="*/ 0 h 76"/>
                <a:gd name="T14" fmla="*/ 367 w 2133"/>
                <a:gd name="T15" fmla="*/ 6 h 76"/>
                <a:gd name="T16" fmla="*/ 361 w 2133"/>
                <a:gd name="T17" fmla="*/ 12 h 76"/>
                <a:gd name="T18" fmla="*/ 260 w 2133"/>
                <a:gd name="T19" fmla="*/ 12 h 76"/>
                <a:gd name="T20" fmla="*/ 160 w 2133"/>
                <a:gd name="T21" fmla="*/ 12 h 76"/>
                <a:gd name="T22" fmla="*/ 55 w 2133"/>
                <a:gd name="T23" fmla="*/ 10 h 76"/>
                <a:gd name="T24" fmla="*/ 53 w 2133"/>
                <a:gd name="T25" fmla="*/ 0 h 76"/>
                <a:gd name="T26" fmla="*/ 0 w 2133"/>
                <a:gd name="T27" fmla="*/ 12 h 76"/>
                <a:gd name="T28" fmla="*/ 1000 w 2133"/>
                <a:gd name="T29" fmla="*/ 0 h 76"/>
                <a:gd name="T30" fmla="*/ 1549 w 2133"/>
                <a:gd name="T31" fmla="*/ 0 h 76"/>
                <a:gd name="T32" fmla="*/ 1549 w 2133"/>
                <a:gd name="T33" fmla="*/ 6 h 76"/>
                <a:gd name="T34" fmla="*/ 1543 w 2133"/>
                <a:gd name="T35" fmla="*/ 12 h 76"/>
                <a:gd name="T36" fmla="*/ 1474 w 2133"/>
                <a:gd name="T37" fmla="*/ 12 h 76"/>
                <a:gd name="T38" fmla="*/ 1405 w 2133"/>
                <a:gd name="T39" fmla="*/ 12 h 76"/>
                <a:gd name="T40" fmla="*/ 1336 w 2133"/>
                <a:gd name="T41" fmla="*/ 12 h 76"/>
                <a:gd name="T42" fmla="*/ 1266 w 2133"/>
                <a:gd name="T43" fmla="*/ 12 h 76"/>
                <a:gd name="T44" fmla="*/ 1197 w 2133"/>
                <a:gd name="T45" fmla="*/ 12 h 76"/>
                <a:gd name="T46" fmla="*/ 2133 w 2133"/>
                <a:gd name="T47" fmla="*/ 12 h 76"/>
                <a:gd name="T48" fmla="*/ 1134 w 2133"/>
                <a:gd name="T49" fmla="*/ 64 h 76"/>
                <a:gd name="T50" fmla="*/ 2133 w 2133"/>
                <a:gd name="T51" fmla="*/ 76 h 76"/>
                <a:gd name="T52" fmla="*/ 2070 w 2133"/>
                <a:gd name="T53" fmla="*/ 12 h 76"/>
                <a:gd name="T54" fmla="*/ 2000 w 2133"/>
                <a:gd name="T55" fmla="*/ 12 h 76"/>
                <a:gd name="T56" fmla="*/ 1931 w 2133"/>
                <a:gd name="T57" fmla="*/ 12 h 76"/>
                <a:gd name="T58" fmla="*/ 1862 w 2133"/>
                <a:gd name="T59" fmla="*/ 12 h 76"/>
                <a:gd name="T60" fmla="*/ 1793 w 2133"/>
                <a:gd name="T61" fmla="*/ 12 h 76"/>
                <a:gd name="T62" fmla="*/ 1744 w 2133"/>
                <a:gd name="T63" fmla="*/ 12 h 76"/>
                <a:gd name="T64" fmla="*/ 1738 w 2133"/>
                <a:gd name="T65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100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806" y="6"/>
                    <a:pt x="806" y="6"/>
                    <a:pt x="806" y="6"/>
                  </a:cubicBezTo>
                  <a:cubicBezTo>
                    <a:pt x="806" y="8"/>
                    <a:pt x="806" y="9"/>
                    <a:pt x="804" y="10"/>
                  </a:cubicBezTo>
                  <a:cubicBezTo>
                    <a:pt x="803" y="12"/>
                    <a:pt x="802" y="12"/>
                    <a:pt x="800" y="12"/>
                  </a:cubicBezTo>
                  <a:cubicBezTo>
                    <a:pt x="529" y="12"/>
                    <a:pt x="529" y="12"/>
                    <a:pt x="529" y="12"/>
                  </a:cubicBezTo>
                  <a:cubicBezTo>
                    <a:pt x="528" y="12"/>
                    <a:pt x="526" y="12"/>
                    <a:pt x="525" y="10"/>
                  </a:cubicBezTo>
                  <a:cubicBezTo>
                    <a:pt x="524" y="9"/>
                    <a:pt x="523" y="8"/>
                    <a:pt x="523" y="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7" y="8"/>
                    <a:pt x="366" y="9"/>
                    <a:pt x="365" y="10"/>
                  </a:cubicBezTo>
                  <a:cubicBezTo>
                    <a:pt x="364" y="12"/>
                    <a:pt x="362" y="12"/>
                    <a:pt x="361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2"/>
                    <a:pt x="56" y="12"/>
                    <a:pt x="55" y="10"/>
                  </a:cubicBezTo>
                  <a:cubicBezTo>
                    <a:pt x="54" y="9"/>
                    <a:pt x="53" y="8"/>
                    <a:pt x="53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738" y="0"/>
                  </a:moveTo>
                  <a:cubicBezTo>
                    <a:pt x="1549" y="0"/>
                    <a:pt x="1549" y="0"/>
                    <a:pt x="1549" y="0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8"/>
                    <a:pt x="1549" y="9"/>
                    <a:pt x="1548" y="10"/>
                  </a:cubicBezTo>
                  <a:cubicBezTo>
                    <a:pt x="1546" y="12"/>
                    <a:pt x="1545" y="12"/>
                    <a:pt x="1543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44" y="12"/>
                    <a:pt x="1744" y="12"/>
                    <a:pt x="1744" y="12"/>
                  </a:cubicBezTo>
                  <a:cubicBezTo>
                    <a:pt x="1742" y="12"/>
                    <a:pt x="1741" y="12"/>
                    <a:pt x="1740" y="10"/>
                  </a:cubicBezTo>
                  <a:cubicBezTo>
                    <a:pt x="1739" y="9"/>
                    <a:pt x="1738" y="8"/>
                    <a:pt x="1738" y="6"/>
                  </a:cubicBezTo>
                  <a:cubicBezTo>
                    <a:pt x="1738" y="0"/>
                    <a:pt x="1738" y="0"/>
                    <a:pt x="173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" name="Freeform 312"/>
            <p:cNvSpPr>
              <a:spLocks noEditPoints="1"/>
            </p:cNvSpPr>
            <p:nvPr/>
          </p:nvSpPr>
          <p:spPr>
            <a:xfrm>
              <a:off x="1058863" y="617538"/>
              <a:ext cx="465138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" name="Freeform 313"/>
            <p:cNvSpPr>
              <a:spLocks noEditPoints="1"/>
            </p:cNvSpPr>
            <p:nvPr/>
          </p:nvSpPr>
          <p:spPr>
            <a:xfrm>
              <a:off x="100806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67 w 134"/>
                <a:gd name="T7" fmla="*/ 0 h 1349"/>
                <a:gd name="T8" fmla="*/ 6 w 134"/>
                <a:gd name="T9" fmla="*/ 0 h 1349"/>
                <a:gd name="T10" fmla="*/ 2 w 134"/>
                <a:gd name="T11" fmla="*/ 2 h 1349"/>
                <a:gd name="T12" fmla="*/ 0 w 134"/>
                <a:gd name="T13" fmla="*/ 6 h 1349"/>
                <a:gd name="T14" fmla="*/ 0 w 134"/>
                <a:gd name="T15" fmla="*/ 1343 h 1349"/>
                <a:gd name="T16" fmla="*/ 2 w 134"/>
                <a:gd name="T17" fmla="*/ 1347 h 1349"/>
                <a:gd name="T18" fmla="*/ 6 w 134"/>
                <a:gd name="T19" fmla="*/ 1349 h 1349"/>
                <a:gd name="T20" fmla="*/ 67 w 134"/>
                <a:gd name="T21" fmla="*/ 1349 h 1349"/>
                <a:gd name="T22" fmla="*/ 61 w 134"/>
                <a:gd name="T23" fmla="*/ 1343 h 1349"/>
                <a:gd name="T24" fmla="*/ 61 w 134"/>
                <a:gd name="T25" fmla="*/ 1337 h 1349"/>
                <a:gd name="T26" fmla="*/ 12 w 134"/>
                <a:gd name="T27" fmla="*/ 1337 h 1349"/>
                <a:gd name="T28" fmla="*/ 12 w 134"/>
                <a:gd name="T29" fmla="*/ 12 h 1349"/>
                <a:gd name="T30" fmla="*/ 61 w 134"/>
                <a:gd name="T31" fmla="*/ 12 h 1349"/>
                <a:gd name="T32" fmla="*/ 61 w 134"/>
                <a:gd name="T33" fmla="*/ 6 h 1349"/>
                <a:gd name="T34" fmla="*/ 67 w 134"/>
                <a:gd name="T35" fmla="*/ 0 h 1349"/>
                <a:gd name="T36" fmla="*/ 128 w 134"/>
                <a:gd name="T37" fmla="*/ 0 h 1349"/>
                <a:gd name="T38" fmla="*/ 67 w 134"/>
                <a:gd name="T39" fmla="*/ 0 h 1349"/>
                <a:gd name="T40" fmla="*/ 73 w 134"/>
                <a:gd name="T41" fmla="*/ 6 h 1349"/>
                <a:gd name="T42" fmla="*/ 73 w 134"/>
                <a:gd name="T43" fmla="*/ 12 h 1349"/>
                <a:gd name="T44" fmla="*/ 122 w 134"/>
                <a:gd name="T45" fmla="*/ 12 h 1349"/>
                <a:gd name="T46" fmla="*/ 122 w 134"/>
                <a:gd name="T47" fmla="*/ 1337 h 1349"/>
                <a:gd name="T48" fmla="*/ 73 w 134"/>
                <a:gd name="T49" fmla="*/ 1337 h 1349"/>
                <a:gd name="T50" fmla="*/ 73 w 134"/>
                <a:gd name="T51" fmla="*/ 1343 h 1349"/>
                <a:gd name="T52" fmla="*/ 67 w 134"/>
                <a:gd name="T53" fmla="*/ 1349 h 1349"/>
                <a:gd name="T54" fmla="*/ 128 w 134"/>
                <a:gd name="T55" fmla="*/ 1349 h 1349"/>
                <a:gd name="T56" fmla="*/ 133 w 134"/>
                <a:gd name="T57" fmla="*/ 1347 h 1349"/>
                <a:gd name="T58" fmla="*/ 134 w 134"/>
                <a:gd name="T59" fmla="*/ 1343 h 1349"/>
                <a:gd name="T60" fmla="*/ 128 w 134"/>
                <a:gd name="T61" fmla="*/ 1343 h 1349"/>
                <a:gd name="T62" fmla="*/ 128 w 134"/>
                <a:gd name="T63" fmla="*/ 1337 h 1349"/>
                <a:gd name="T64" fmla="*/ 128 w 134"/>
                <a:gd name="T65" fmla="*/ 1343 h 1349"/>
                <a:gd name="T66" fmla="*/ 134 w 134"/>
                <a:gd name="T67" fmla="*/ 1343 h 1349"/>
                <a:gd name="T68" fmla="*/ 134 w 134"/>
                <a:gd name="T69" fmla="*/ 1343 h 1349"/>
                <a:gd name="T70" fmla="*/ 134 w 134"/>
                <a:gd name="T71" fmla="*/ 1343 h 1349"/>
                <a:gd name="T72" fmla="*/ 134 w 134"/>
                <a:gd name="T73" fmla="*/ 1001 h 1349"/>
                <a:gd name="T74" fmla="*/ 134 w 134"/>
                <a:gd name="T75" fmla="*/ 989 h 1349"/>
                <a:gd name="T76" fmla="*/ 134 w 134"/>
                <a:gd name="T77" fmla="*/ 937 h 1349"/>
                <a:gd name="T78" fmla="*/ 134 w 134"/>
                <a:gd name="T79" fmla="*/ 925 h 1349"/>
                <a:gd name="T80" fmla="*/ 134 w 134"/>
                <a:gd name="T81" fmla="*/ 502 h 1349"/>
                <a:gd name="T82" fmla="*/ 134 w 134"/>
                <a:gd name="T83" fmla="*/ 490 h 1349"/>
                <a:gd name="T84" fmla="*/ 134 w 134"/>
                <a:gd name="T85" fmla="*/ 438 h 1349"/>
                <a:gd name="T86" fmla="*/ 134 w 134"/>
                <a:gd name="T87" fmla="*/ 426 h 1349"/>
                <a:gd name="T88" fmla="*/ 134 w 134"/>
                <a:gd name="T89" fmla="*/ 6 h 1349"/>
                <a:gd name="T90" fmla="*/ 133 w 134"/>
                <a:gd name="T91" fmla="*/ 2 h 1349"/>
                <a:gd name="T92" fmla="*/ 128 w 134"/>
                <a:gd name="T9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5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moveTo>
                    <a:pt x="12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1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3" y="1347"/>
                  </a:cubicBezTo>
                  <a:cubicBezTo>
                    <a:pt x="134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34" y="925"/>
                    <a:pt x="134" y="925"/>
                    <a:pt x="134" y="925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26"/>
                    <a:pt x="134" y="426"/>
                    <a:pt x="134" y="42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4" y="3"/>
                    <a:pt x="133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Freeform 314"/>
            <p:cNvSpPr>
              <a:spLocks noEditPoints="1"/>
            </p:cNvSpPr>
            <p:nvPr/>
          </p:nvSpPr>
          <p:spPr>
            <a:xfrm>
              <a:off x="5864225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Freeform 315"/>
            <p:cNvSpPr>
              <a:spLocks noEditPoints="1"/>
            </p:cNvSpPr>
            <p:nvPr/>
          </p:nvSpPr>
          <p:spPr>
            <a:xfrm>
              <a:off x="5813425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28 w 134"/>
                <a:gd name="T3" fmla="*/ 0 h 1349"/>
                <a:gd name="T4" fmla="*/ 1 w 134"/>
                <a:gd name="T5" fmla="*/ 2 h 1349"/>
                <a:gd name="T6" fmla="*/ 0 w 134"/>
                <a:gd name="T7" fmla="*/ 205 h 1349"/>
                <a:gd name="T8" fmla="*/ 9 w 134"/>
                <a:gd name="T9" fmla="*/ 217 h 1349"/>
                <a:gd name="T10" fmla="*/ 0 w 134"/>
                <a:gd name="T11" fmla="*/ 229 h 1349"/>
                <a:gd name="T12" fmla="*/ 0 w 134"/>
                <a:gd name="T13" fmla="*/ 438 h 1349"/>
                <a:gd name="T14" fmla="*/ 0 w 134"/>
                <a:gd name="T15" fmla="*/ 502 h 1349"/>
                <a:gd name="T16" fmla="*/ 0 w 134"/>
                <a:gd name="T17" fmla="*/ 937 h 1349"/>
                <a:gd name="T18" fmla="*/ 0 w 134"/>
                <a:gd name="T19" fmla="*/ 1001 h 1349"/>
                <a:gd name="T20" fmla="*/ 1 w 134"/>
                <a:gd name="T21" fmla="*/ 1347 h 1349"/>
                <a:gd name="T22" fmla="*/ 67 w 134"/>
                <a:gd name="T23" fmla="*/ 1349 h 1349"/>
                <a:gd name="T24" fmla="*/ 61 w 134"/>
                <a:gd name="T25" fmla="*/ 1337 h 1349"/>
                <a:gd name="T26" fmla="*/ 12 w 134"/>
                <a:gd name="T27" fmla="*/ 12 h 1349"/>
                <a:gd name="T28" fmla="*/ 61 w 134"/>
                <a:gd name="T29" fmla="*/ 6 h 1349"/>
                <a:gd name="T30" fmla="*/ 73 w 134"/>
                <a:gd name="T31" fmla="*/ 6 h 1349"/>
                <a:gd name="T32" fmla="*/ 122 w 134"/>
                <a:gd name="T33" fmla="*/ 12 h 1349"/>
                <a:gd name="T34" fmla="*/ 73 w 134"/>
                <a:gd name="T35" fmla="*/ 1337 h 1349"/>
                <a:gd name="T36" fmla="*/ 67 w 134"/>
                <a:gd name="T37" fmla="*/ 1349 h 1349"/>
                <a:gd name="T38" fmla="*/ 132 w 134"/>
                <a:gd name="T39" fmla="*/ 1347 h 1349"/>
                <a:gd name="T40" fmla="*/ 128 w 134"/>
                <a:gd name="T41" fmla="*/ 1343 h 1349"/>
                <a:gd name="T42" fmla="*/ 128 w 134"/>
                <a:gd name="T43" fmla="*/ 1343 h 1349"/>
                <a:gd name="T44" fmla="*/ 134 w 134"/>
                <a:gd name="T45" fmla="*/ 1343 h 1349"/>
                <a:gd name="T46" fmla="*/ 134 w 134"/>
                <a:gd name="T47" fmla="*/ 1001 h 1349"/>
                <a:gd name="T48" fmla="*/ 134 w 134"/>
                <a:gd name="T49" fmla="*/ 937 h 1349"/>
                <a:gd name="T50" fmla="*/ 123 w 134"/>
                <a:gd name="T51" fmla="*/ 935 h 1349"/>
                <a:gd name="T52" fmla="*/ 122 w 134"/>
                <a:gd name="T53" fmla="*/ 627 h 1349"/>
                <a:gd name="T54" fmla="*/ 128 w 134"/>
                <a:gd name="T55" fmla="*/ 621 h 1349"/>
                <a:gd name="T56" fmla="*/ 134 w 134"/>
                <a:gd name="T57" fmla="*/ 502 h 1349"/>
                <a:gd name="T58" fmla="*/ 134 w 134"/>
                <a:gd name="T59" fmla="*/ 438 h 1349"/>
                <a:gd name="T60" fmla="*/ 128 w 134"/>
                <a:gd name="T61" fmla="*/ 433 h 1349"/>
                <a:gd name="T62" fmla="*/ 122 w 134"/>
                <a:gd name="T63" fmla="*/ 427 h 1349"/>
                <a:gd name="T64" fmla="*/ 123 w 134"/>
                <a:gd name="T65" fmla="*/ 353 h 1349"/>
                <a:gd name="T66" fmla="*/ 134 w 134"/>
                <a:gd name="T67" fmla="*/ 352 h 1349"/>
                <a:gd name="T68" fmla="*/ 132 w 134"/>
                <a:gd name="T69" fmla="*/ 2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4"/>
                    <a:pt x="9" y="215"/>
                    <a:pt x="9" y="217"/>
                  </a:cubicBezTo>
                  <a:cubicBezTo>
                    <a:pt x="9" y="218"/>
                    <a:pt x="9" y="220"/>
                    <a:pt x="7" y="22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0" y="1346"/>
                    <a:pt x="1" y="1347"/>
                  </a:cubicBezTo>
                  <a:cubicBezTo>
                    <a:pt x="2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3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3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29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28" y="937"/>
                    <a:pt x="128" y="937"/>
                    <a:pt x="128" y="937"/>
                  </a:cubicBezTo>
                  <a:cubicBezTo>
                    <a:pt x="126" y="937"/>
                    <a:pt x="125" y="937"/>
                    <a:pt x="123" y="935"/>
                  </a:cubicBezTo>
                  <a:cubicBezTo>
                    <a:pt x="122" y="934"/>
                    <a:pt x="122" y="933"/>
                    <a:pt x="122" y="931"/>
                  </a:cubicBezTo>
                  <a:cubicBezTo>
                    <a:pt x="122" y="627"/>
                    <a:pt x="122" y="627"/>
                    <a:pt x="122" y="627"/>
                  </a:cubicBezTo>
                  <a:cubicBezTo>
                    <a:pt x="122" y="625"/>
                    <a:pt x="122" y="624"/>
                    <a:pt x="123" y="623"/>
                  </a:cubicBezTo>
                  <a:cubicBezTo>
                    <a:pt x="125" y="622"/>
                    <a:pt x="126" y="621"/>
                    <a:pt x="128" y="621"/>
                  </a:cubicBezTo>
                  <a:cubicBezTo>
                    <a:pt x="134" y="621"/>
                    <a:pt x="134" y="621"/>
                    <a:pt x="134" y="621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33"/>
                    <a:pt x="134" y="433"/>
                    <a:pt x="134" y="433"/>
                  </a:cubicBezTo>
                  <a:cubicBezTo>
                    <a:pt x="128" y="433"/>
                    <a:pt x="128" y="433"/>
                    <a:pt x="128" y="433"/>
                  </a:cubicBezTo>
                  <a:cubicBezTo>
                    <a:pt x="126" y="433"/>
                    <a:pt x="125" y="432"/>
                    <a:pt x="123" y="431"/>
                  </a:cubicBezTo>
                  <a:cubicBezTo>
                    <a:pt x="122" y="430"/>
                    <a:pt x="122" y="428"/>
                    <a:pt x="122" y="427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2" y="356"/>
                    <a:pt x="122" y="355"/>
                    <a:pt x="123" y="353"/>
                  </a:cubicBezTo>
                  <a:cubicBezTo>
                    <a:pt x="125" y="352"/>
                    <a:pt x="126" y="352"/>
                    <a:pt x="128" y="352"/>
                  </a:cubicBezTo>
                  <a:cubicBezTo>
                    <a:pt x="134" y="352"/>
                    <a:pt x="134" y="352"/>
                    <a:pt x="134" y="352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29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Freeform 316"/>
            <p:cNvSpPr>
              <a:spLocks noEditPoints="1"/>
            </p:cNvSpPr>
            <p:nvPr/>
          </p:nvSpPr>
          <p:spPr>
            <a:xfrm>
              <a:off x="10666413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12 h 1325"/>
                <a:gd name="T6" fmla="*/ 0 w 110"/>
                <a:gd name="T7" fmla="*/ 112 h 1325"/>
                <a:gd name="T8" fmla="*/ 0 w 110"/>
                <a:gd name="T9" fmla="*/ 416 h 1325"/>
                <a:gd name="T10" fmla="*/ 0 w 110"/>
                <a:gd name="T11" fmla="*/ 416 h 1325"/>
                <a:gd name="T12" fmla="*/ 0 w 110"/>
                <a:gd name="T13" fmla="*/ 615 h 1325"/>
                <a:gd name="T14" fmla="*/ 0 w 110"/>
                <a:gd name="T15" fmla="*/ 615 h 1325"/>
                <a:gd name="T16" fmla="*/ 0 w 110"/>
                <a:gd name="T17" fmla="*/ 919 h 1325"/>
                <a:gd name="T18" fmla="*/ 0 w 110"/>
                <a:gd name="T19" fmla="*/ 919 h 1325"/>
                <a:gd name="T20" fmla="*/ 0 w 110"/>
                <a:gd name="T21" fmla="*/ 1325 h 1325"/>
                <a:gd name="T22" fmla="*/ 49 w 110"/>
                <a:gd name="T23" fmla="*/ 1325 h 1325"/>
                <a:gd name="T24" fmla="*/ 49 w 110"/>
                <a:gd name="T25" fmla="*/ 0 h 1325"/>
                <a:gd name="T26" fmla="*/ 110 w 110"/>
                <a:gd name="T27" fmla="*/ 0 h 1325"/>
                <a:gd name="T28" fmla="*/ 61 w 110"/>
                <a:gd name="T29" fmla="*/ 0 h 1325"/>
                <a:gd name="T30" fmla="*/ 61 w 110"/>
                <a:gd name="T31" fmla="*/ 1325 h 1325"/>
                <a:gd name="T32" fmla="*/ 110 w 110"/>
                <a:gd name="T33" fmla="*/ 1325 h 1325"/>
                <a:gd name="T34" fmla="*/ 110 w 110"/>
                <a:gd name="T35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" name="Freeform 317"/>
            <p:cNvSpPr>
              <a:spLocks noEditPoints="1"/>
            </p:cNvSpPr>
            <p:nvPr/>
          </p:nvSpPr>
          <p:spPr>
            <a:xfrm>
              <a:off x="1061561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12 w 134"/>
                <a:gd name="T7" fmla="*/ 931 h 1349"/>
                <a:gd name="T8" fmla="*/ 12 w 134"/>
                <a:gd name="T9" fmla="*/ 931 h 1349"/>
                <a:gd name="T10" fmla="*/ 10 w 134"/>
                <a:gd name="T11" fmla="*/ 935 h 1349"/>
                <a:gd name="T12" fmla="*/ 6 w 134"/>
                <a:gd name="T13" fmla="*/ 937 h 1349"/>
                <a:gd name="T14" fmla="*/ 0 w 134"/>
                <a:gd name="T15" fmla="*/ 937 h 1349"/>
                <a:gd name="T16" fmla="*/ 0 w 134"/>
                <a:gd name="T17" fmla="*/ 1001 h 1349"/>
                <a:gd name="T18" fmla="*/ 0 w 134"/>
                <a:gd name="T19" fmla="*/ 1343 h 1349"/>
                <a:gd name="T20" fmla="*/ 2 w 134"/>
                <a:gd name="T21" fmla="*/ 1347 h 1349"/>
                <a:gd name="T22" fmla="*/ 6 w 134"/>
                <a:gd name="T23" fmla="*/ 1349 h 1349"/>
                <a:gd name="T24" fmla="*/ 67 w 134"/>
                <a:gd name="T25" fmla="*/ 1349 h 1349"/>
                <a:gd name="T26" fmla="*/ 61 w 134"/>
                <a:gd name="T27" fmla="*/ 1343 h 1349"/>
                <a:gd name="T28" fmla="*/ 61 w 134"/>
                <a:gd name="T29" fmla="*/ 1337 h 1349"/>
                <a:gd name="T30" fmla="*/ 12 w 134"/>
                <a:gd name="T31" fmla="*/ 1337 h 1349"/>
                <a:gd name="T32" fmla="*/ 12 w 134"/>
                <a:gd name="T33" fmla="*/ 931 h 1349"/>
                <a:gd name="T34" fmla="*/ 12 w 134"/>
                <a:gd name="T35" fmla="*/ 428 h 1349"/>
                <a:gd name="T36" fmla="*/ 12 w 134"/>
                <a:gd name="T37" fmla="*/ 428 h 1349"/>
                <a:gd name="T38" fmla="*/ 10 w 134"/>
                <a:gd name="T39" fmla="*/ 433 h 1349"/>
                <a:gd name="T40" fmla="*/ 6 w 134"/>
                <a:gd name="T41" fmla="*/ 434 h 1349"/>
                <a:gd name="T42" fmla="*/ 0 w 134"/>
                <a:gd name="T43" fmla="*/ 434 h 1349"/>
                <a:gd name="T44" fmla="*/ 0 w 134"/>
                <a:gd name="T45" fmla="*/ 502 h 1349"/>
                <a:gd name="T46" fmla="*/ 0 w 134"/>
                <a:gd name="T47" fmla="*/ 621 h 1349"/>
                <a:gd name="T48" fmla="*/ 6 w 134"/>
                <a:gd name="T49" fmla="*/ 621 h 1349"/>
                <a:gd name="T50" fmla="*/ 10 w 134"/>
                <a:gd name="T51" fmla="*/ 623 h 1349"/>
                <a:gd name="T52" fmla="*/ 12 w 134"/>
                <a:gd name="T53" fmla="*/ 627 h 1349"/>
                <a:gd name="T54" fmla="*/ 12 w 134"/>
                <a:gd name="T55" fmla="*/ 428 h 1349"/>
                <a:gd name="T56" fmla="*/ 128 w 134"/>
                <a:gd name="T57" fmla="*/ 0 h 1349"/>
                <a:gd name="T58" fmla="*/ 6 w 134"/>
                <a:gd name="T59" fmla="*/ 0 h 1349"/>
                <a:gd name="T60" fmla="*/ 2 w 134"/>
                <a:gd name="T61" fmla="*/ 2 h 1349"/>
                <a:gd name="T62" fmla="*/ 0 w 134"/>
                <a:gd name="T63" fmla="*/ 6 h 1349"/>
                <a:gd name="T64" fmla="*/ 0 w 134"/>
                <a:gd name="T65" fmla="*/ 118 h 1349"/>
                <a:gd name="T66" fmla="*/ 6 w 134"/>
                <a:gd name="T67" fmla="*/ 118 h 1349"/>
                <a:gd name="T68" fmla="*/ 10 w 134"/>
                <a:gd name="T69" fmla="*/ 120 h 1349"/>
                <a:gd name="T70" fmla="*/ 12 w 134"/>
                <a:gd name="T71" fmla="*/ 124 h 1349"/>
                <a:gd name="T72" fmla="*/ 12 w 134"/>
                <a:gd name="T73" fmla="*/ 12 h 1349"/>
                <a:gd name="T74" fmla="*/ 61 w 134"/>
                <a:gd name="T75" fmla="*/ 12 h 1349"/>
                <a:gd name="T76" fmla="*/ 61 w 134"/>
                <a:gd name="T77" fmla="*/ 6 h 1349"/>
                <a:gd name="T78" fmla="*/ 67 w 134"/>
                <a:gd name="T79" fmla="*/ 0 h 1349"/>
                <a:gd name="T80" fmla="*/ 73 w 134"/>
                <a:gd name="T81" fmla="*/ 6 h 1349"/>
                <a:gd name="T82" fmla="*/ 73 w 134"/>
                <a:gd name="T83" fmla="*/ 12 h 1349"/>
                <a:gd name="T84" fmla="*/ 122 w 134"/>
                <a:gd name="T85" fmla="*/ 12 h 1349"/>
                <a:gd name="T86" fmla="*/ 122 w 134"/>
                <a:gd name="T87" fmla="*/ 1337 h 1349"/>
                <a:gd name="T88" fmla="*/ 73 w 134"/>
                <a:gd name="T89" fmla="*/ 1337 h 1349"/>
                <a:gd name="T90" fmla="*/ 73 w 134"/>
                <a:gd name="T91" fmla="*/ 1343 h 1349"/>
                <a:gd name="T92" fmla="*/ 67 w 134"/>
                <a:gd name="T93" fmla="*/ 1349 h 1349"/>
                <a:gd name="T94" fmla="*/ 128 w 134"/>
                <a:gd name="T95" fmla="*/ 1349 h 1349"/>
                <a:gd name="T96" fmla="*/ 132 w 134"/>
                <a:gd name="T97" fmla="*/ 1347 h 1349"/>
                <a:gd name="T98" fmla="*/ 134 w 134"/>
                <a:gd name="T99" fmla="*/ 1343 h 1349"/>
                <a:gd name="T100" fmla="*/ 128 w 134"/>
                <a:gd name="T101" fmla="*/ 1343 h 1349"/>
                <a:gd name="T102" fmla="*/ 128 w 134"/>
                <a:gd name="T103" fmla="*/ 1337 h 1349"/>
                <a:gd name="T104" fmla="*/ 128 w 134"/>
                <a:gd name="T105" fmla="*/ 1343 h 1349"/>
                <a:gd name="T106" fmla="*/ 134 w 134"/>
                <a:gd name="T107" fmla="*/ 1343 h 1349"/>
                <a:gd name="T108" fmla="*/ 134 w 134"/>
                <a:gd name="T109" fmla="*/ 1343 h 1349"/>
                <a:gd name="T110" fmla="*/ 134 w 134"/>
                <a:gd name="T111" fmla="*/ 1343 h 1349"/>
                <a:gd name="T112" fmla="*/ 134 w 134"/>
                <a:gd name="T113" fmla="*/ 6 h 1349"/>
                <a:gd name="T114" fmla="*/ 132 w 134"/>
                <a:gd name="T115" fmla="*/ 2 h 1349"/>
                <a:gd name="T116" fmla="*/ 128 w 134"/>
                <a:gd name="T11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" y="931"/>
                  </a:moveTo>
                  <a:cubicBezTo>
                    <a:pt x="12" y="931"/>
                    <a:pt x="12" y="931"/>
                    <a:pt x="12" y="931"/>
                  </a:cubicBezTo>
                  <a:cubicBezTo>
                    <a:pt x="12" y="933"/>
                    <a:pt x="11" y="934"/>
                    <a:pt x="10" y="935"/>
                  </a:cubicBezTo>
                  <a:cubicBezTo>
                    <a:pt x="9" y="937"/>
                    <a:pt x="7" y="937"/>
                    <a:pt x="6" y="937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931"/>
                    <a:pt x="12" y="931"/>
                    <a:pt x="12" y="931"/>
                  </a:cubicBezTo>
                  <a:moveTo>
                    <a:pt x="12" y="428"/>
                  </a:moveTo>
                  <a:cubicBezTo>
                    <a:pt x="12" y="428"/>
                    <a:pt x="12" y="428"/>
                    <a:pt x="12" y="428"/>
                  </a:cubicBezTo>
                  <a:cubicBezTo>
                    <a:pt x="12" y="430"/>
                    <a:pt x="11" y="432"/>
                    <a:pt x="10" y="433"/>
                  </a:cubicBezTo>
                  <a:cubicBezTo>
                    <a:pt x="9" y="434"/>
                    <a:pt x="7" y="434"/>
                    <a:pt x="6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6" y="621"/>
                    <a:pt x="6" y="621"/>
                    <a:pt x="6" y="621"/>
                  </a:cubicBezTo>
                  <a:cubicBezTo>
                    <a:pt x="7" y="621"/>
                    <a:pt x="9" y="622"/>
                    <a:pt x="10" y="623"/>
                  </a:cubicBezTo>
                  <a:cubicBezTo>
                    <a:pt x="11" y="624"/>
                    <a:pt x="12" y="625"/>
                    <a:pt x="12" y="627"/>
                  </a:cubicBezTo>
                  <a:cubicBezTo>
                    <a:pt x="12" y="428"/>
                    <a:pt x="12" y="428"/>
                    <a:pt x="12" y="428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7" y="118"/>
                    <a:pt x="9" y="119"/>
                    <a:pt x="10" y="120"/>
                  </a:cubicBezTo>
                  <a:cubicBezTo>
                    <a:pt x="11" y="121"/>
                    <a:pt x="12" y="123"/>
                    <a:pt x="12" y="1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1" name="Freeform 318"/>
            <p:cNvSpPr>
              <a:spLocks noEditPoints="1"/>
            </p:cNvSpPr>
            <p:nvPr/>
          </p:nvSpPr>
          <p:spPr>
            <a:xfrm>
              <a:off x="1851025" y="3171825"/>
              <a:ext cx="377825" cy="1319213"/>
            </a:xfrm>
            <a:custGeom>
              <a:avLst/>
              <a:gdLst>
                <a:gd name="T0" fmla="*/ 44 w 89"/>
                <a:gd name="T1" fmla="*/ 100 h 311"/>
                <a:gd name="T2" fmla="*/ 15 w 89"/>
                <a:gd name="T3" fmla="*/ 71 h 311"/>
                <a:gd name="T4" fmla="*/ 44 w 89"/>
                <a:gd name="T5" fmla="*/ 42 h 311"/>
                <a:gd name="T6" fmla="*/ 73 w 89"/>
                <a:gd name="T7" fmla="*/ 71 h 311"/>
                <a:gd name="T8" fmla="*/ 44 w 89"/>
                <a:gd name="T9" fmla="*/ 100 h 311"/>
                <a:gd name="T10" fmla="*/ 44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2" name="Freeform 319"/>
            <p:cNvSpPr>
              <a:spLocks noEditPoints="1"/>
            </p:cNvSpPr>
            <p:nvPr/>
          </p:nvSpPr>
          <p:spPr>
            <a:xfrm>
              <a:off x="1800225" y="3121025"/>
              <a:ext cx="454025" cy="1422400"/>
            </a:xfrm>
            <a:custGeom>
              <a:avLst/>
              <a:gdLst>
                <a:gd name="T0" fmla="*/ 56 w 107"/>
                <a:gd name="T1" fmla="*/ 100 h 335"/>
                <a:gd name="T2" fmla="*/ 56 w 107"/>
                <a:gd name="T3" fmla="*/ 100 h 335"/>
                <a:gd name="T4" fmla="*/ 44 w 107"/>
                <a:gd name="T5" fmla="*/ 95 h 335"/>
                <a:gd name="T6" fmla="*/ 39 w 107"/>
                <a:gd name="T7" fmla="*/ 83 h 335"/>
                <a:gd name="T8" fmla="*/ 44 w 107"/>
                <a:gd name="T9" fmla="*/ 71 h 335"/>
                <a:gd name="T10" fmla="*/ 56 w 107"/>
                <a:gd name="T11" fmla="*/ 66 h 335"/>
                <a:gd name="T12" fmla="*/ 68 w 107"/>
                <a:gd name="T13" fmla="*/ 71 h 335"/>
                <a:gd name="T14" fmla="*/ 73 w 107"/>
                <a:gd name="T15" fmla="*/ 83 h 335"/>
                <a:gd name="T16" fmla="*/ 68 w 107"/>
                <a:gd name="T17" fmla="*/ 95 h 335"/>
                <a:gd name="T18" fmla="*/ 56 w 107"/>
                <a:gd name="T19" fmla="*/ 100 h 335"/>
                <a:gd name="T20" fmla="*/ 56 w 107"/>
                <a:gd name="T21" fmla="*/ 54 h 335"/>
                <a:gd name="T22" fmla="*/ 27 w 107"/>
                <a:gd name="T23" fmla="*/ 83 h 335"/>
                <a:gd name="T24" fmla="*/ 56 w 107"/>
                <a:gd name="T25" fmla="*/ 112 h 335"/>
                <a:gd name="T26" fmla="*/ 56 w 107"/>
                <a:gd name="T27" fmla="*/ 112 h 335"/>
                <a:gd name="T28" fmla="*/ 85 w 107"/>
                <a:gd name="T29" fmla="*/ 83 h 335"/>
                <a:gd name="T30" fmla="*/ 56 w 107"/>
                <a:gd name="T31" fmla="*/ 54 h 335"/>
                <a:gd name="T32" fmla="*/ 12 w 107"/>
                <a:gd name="T33" fmla="*/ 12 h 335"/>
                <a:gd name="T34" fmla="*/ 101 w 107"/>
                <a:gd name="T35" fmla="*/ 12 h 335"/>
                <a:gd name="T36" fmla="*/ 101 w 107"/>
                <a:gd name="T37" fmla="*/ 323 h 335"/>
                <a:gd name="T38" fmla="*/ 12 w 107"/>
                <a:gd name="T39" fmla="*/ 323 h 335"/>
                <a:gd name="T40" fmla="*/ 12 w 107"/>
                <a:gd name="T41" fmla="*/ 12 h 335"/>
                <a:gd name="T42" fmla="*/ 107 w 107"/>
                <a:gd name="T43" fmla="*/ 0 h 335"/>
                <a:gd name="T44" fmla="*/ 6 w 107"/>
                <a:gd name="T45" fmla="*/ 0 h 335"/>
                <a:gd name="T46" fmla="*/ 2 w 107"/>
                <a:gd name="T47" fmla="*/ 1 h 335"/>
                <a:gd name="T48" fmla="*/ 0 w 107"/>
                <a:gd name="T49" fmla="*/ 6 h 335"/>
                <a:gd name="T50" fmla="*/ 6 w 107"/>
                <a:gd name="T51" fmla="*/ 6 h 335"/>
                <a:gd name="T52" fmla="*/ 0 w 107"/>
                <a:gd name="T53" fmla="*/ 6 h 335"/>
                <a:gd name="T54" fmla="*/ 0 w 107"/>
                <a:gd name="T55" fmla="*/ 323 h 335"/>
                <a:gd name="T56" fmla="*/ 0 w 107"/>
                <a:gd name="T57" fmla="*/ 329 h 335"/>
                <a:gd name="T58" fmla="*/ 2 w 107"/>
                <a:gd name="T59" fmla="*/ 333 h 335"/>
                <a:gd name="T60" fmla="*/ 6 w 107"/>
                <a:gd name="T61" fmla="*/ 335 h 335"/>
                <a:gd name="T62" fmla="*/ 107 w 107"/>
                <a:gd name="T63" fmla="*/ 335 h 335"/>
                <a:gd name="T64" fmla="*/ 107 w 107"/>
                <a:gd name="T65" fmla="*/ 335 h 335"/>
                <a:gd name="T66" fmla="*/ 102 w 107"/>
                <a:gd name="T67" fmla="*/ 333 h 335"/>
                <a:gd name="T68" fmla="*/ 101 w 107"/>
                <a:gd name="T69" fmla="*/ 329 h 335"/>
                <a:gd name="T70" fmla="*/ 101 w 107"/>
                <a:gd name="T71" fmla="*/ 6 h 335"/>
                <a:gd name="T72" fmla="*/ 107 w 107"/>
                <a:gd name="T73" fmla="*/ 6 h 335"/>
                <a:gd name="T74" fmla="*/ 101 w 107"/>
                <a:gd name="T75" fmla="*/ 6 h 335"/>
                <a:gd name="T76" fmla="*/ 102 w 107"/>
                <a:gd name="T77" fmla="*/ 1 h 335"/>
                <a:gd name="T78" fmla="*/ 107 w 107"/>
                <a:gd name="T7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2" y="74"/>
                    <a:pt x="73" y="78"/>
                    <a:pt x="73" y="83"/>
                  </a:cubicBezTo>
                  <a:cubicBezTo>
                    <a:pt x="73" y="88"/>
                    <a:pt x="72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4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1" y="331"/>
                    <a:pt x="101" y="329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3"/>
                    <a:pt x="102" y="1"/>
                  </a:cubicBezTo>
                  <a:cubicBezTo>
                    <a:pt x="103" y="0"/>
                    <a:pt x="105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Freeform 320"/>
            <p:cNvSpPr>
              <a:spLocks noEditPoints="1"/>
            </p:cNvSpPr>
            <p:nvPr/>
          </p:nvSpPr>
          <p:spPr>
            <a:xfrm>
              <a:off x="2279650" y="3171825"/>
              <a:ext cx="373063" cy="1319213"/>
            </a:xfrm>
            <a:custGeom>
              <a:avLst/>
              <a:gdLst>
                <a:gd name="T0" fmla="*/ 44 w 88"/>
                <a:gd name="T1" fmla="*/ 100 h 311"/>
                <a:gd name="T2" fmla="*/ 15 w 88"/>
                <a:gd name="T3" fmla="*/ 71 h 311"/>
                <a:gd name="T4" fmla="*/ 44 w 88"/>
                <a:gd name="T5" fmla="*/ 42 h 311"/>
                <a:gd name="T6" fmla="*/ 73 w 88"/>
                <a:gd name="T7" fmla="*/ 71 h 311"/>
                <a:gd name="T8" fmla="*/ 44 w 88"/>
                <a:gd name="T9" fmla="*/ 100 h 311"/>
                <a:gd name="T10" fmla="*/ 44 w 88"/>
                <a:gd name="T11" fmla="*/ 100 h 311"/>
                <a:gd name="T12" fmla="*/ 88 w 88"/>
                <a:gd name="T13" fmla="*/ 0 h 311"/>
                <a:gd name="T14" fmla="*/ 0 w 88"/>
                <a:gd name="T15" fmla="*/ 0 h 311"/>
                <a:gd name="T16" fmla="*/ 0 w 88"/>
                <a:gd name="T17" fmla="*/ 311 h 311"/>
                <a:gd name="T18" fmla="*/ 88 w 88"/>
                <a:gd name="T19" fmla="*/ 311 h 311"/>
                <a:gd name="T20" fmla="*/ 88 w 88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Freeform 321"/>
            <p:cNvSpPr>
              <a:spLocks noEditPoints="1"/>
            </p:cNvSpPr>
            <p:nvPr/>
          </p:nvSpPr>
          <p:spPr>
            <a:xfrm>
              <a:off x="2228850" y="3121025"/>
              <a:ext cx="449263" cy="1422400"/>
            </a:xfrm>
            <a:custGeom>
              <a:avLst/>
              <a:gdLst>
                <a:gd name="T0" fmla="*/ 56 w 106"/>
                <a:gd name="T1" fmla="*/ 100 h 335"/>
                <a:gd name="T2" fmla="*/ 56 w 106"/>
                <a:gd name="T3" fmla="*/ 100 h 335"/>
                <a:gd name="T4" fmla="*/ 44 w 106"/>
                <a:gd name="T5" fmla="*/ 95 h 335"/>
                <a:gd name="T6" fmla="*/ 39 w 106"/>
                <a:gd name="T7" fmla="*/ 83 h 335"/>
                <a:gd name="T8" fmla="*/ 44 w 106"/>
                <a:gd name="T9" fmla="*/ 71 h 335"/>
                <a:gd name="T10" fmla="*/ 56 w 106"/>
                <a:gd name="T11" fmla="*/ 66 h 335"/>
                <a:gd name="T12" fmla="*/ 68 w 106"/>
                <a:gd name="T13" fmla="*/ 71 h 335"/>
                <a:gd name="T14" fmla="*/ 73 w 106"/>
                <a:gd name="T15" fmla="*/ 83 h 335"/>
                <a:gd name="T16" fmla="*/ 68 w 106"/>
                <a:gd name="T17" fmla="*/ 95 h 335"/>
                <a:gd name="T18" fmla="*/ 56 w 106"/>
                <a:gd name="T19" fmla="*/ 100 h 335"/>
                <a:gd name="T20" fmla="*/ 56 w 106"/>
                <a:gd name="T21" fmla="*/ 54 h 335"/>
                <a:gd name="T22" fmla="*/ 27 w 106"/>
                <a:gd name="T23" fmla="*/ 83 h 335"/>
                <a:gd name="T24" fmla="*/ 56 w 106"/>
                <a:gd name="T25" fmla="*/ 112 h 335"/>
                <a:gd name="T26" fmla="*/ 56 w 106"/>
                <a:gd name="T27" fmla="*/ 112 h 335"/>
                <a:gd name="T28" fmla="*/ 85 w 106"/>
                <a:gd name="T29" fmla="*/ 83 h 335"/>
                <a:gd name="T30" fmla="*/ 56 w 106"/>
                <a:gd name="T31" fmla="*/ 54 h 335"/>
                <a:gd name="T32" fmla="*/ 12 w 106"/>
                <a:gd name="T33" fmla="*/ 12 h 335"/>
                <a:gd name="T34" fmla="*/ 100 w 106"/>
                <a:gd name="T35" fmla="*/ 12 h 335"/>
                <a:gd name="T36" fmla="*/ 100 w 106"/>
                <a:gd name="T37" fmla="*/ 323 h 335"/>
                <a:gd name="T38" fmla="*/ 12 w 106"/>
                <a:gd name="T39" fmla="*/ 323 h 335"/>
                <a:gd name="T40" fmla="*/ 12 w 106"/>
                <a:gd name="T41" fmla="*/ 12 h 335"/>
                <a:gd name="T42" fmla="*/ 106 w 106"/>
                <a:gd name="T43" fmla="*/ 0 h 335"/>
                <a:gd name="T44" fmla="*/ 6 w 106"/>
                <a:gd name="T45" fmla="*/ 0 h 335"/>
                <a:gd name="T46" fmla="*/ 6 w 106"/>
                <a:gd name="T47" fmla="*/ 0 h 335"/>
                <a:gd name="T48" fmla="*/ 1 w 106"/>
                <a:gd name="T49" fmla="*/ 1 h 335"/>
                <a:gd name="T50" fmla="*/ 0 w 106"/>
                <a:gd name="T51" fmla="*/ 6 h 335"/>
                <a:gd name="T52" fmla="*/ 6 w 106"/>
                <a:gd name="T53" fmla="*/ 6 h 335"/>
                <a:gd name="T54" fmla="*/ 0 w 106"/>
                <a:gd name="T55" fmla="*/ 6 h 335"/>
                <a:gd name="T56" fmla="*/ 0 w 106"/>
                <a:gd name="T57" fmla="*/ 329 h 335"/>
                <a:gd name="T58" fmla="*/ 1 w 106"/>
                <a:gd name="T59" fmla="*/ 333 h 335"/>
                <a:gd name="T60" fmla="*/ 6 w 106"/>
                <a:gd name="T61" fmla="*/ 335 h 335"/>
                <a:gd name="T62" fmla="*/ 6 w 106"/>
                <a:gd name="T63" fmla="*/ 335 h 335"/>
                <a:gd name="T64" fmla="*/ 106 w 106"/>
                <a:gd name="T65" fmla="*/ 335 h 335"/>
                <a:gd name="T66" fmla="*/ 106 w 106"/>
                <a:gd name="T67" fmla="*/ 335 h 335"/>
                <a:gd name="T68" fmla="*/ 102 w 106"/>
                <a:gd name="T69" fmla="*/ 333 h 335"/>
                <a:gd name="T70" fmla="*/ 100 w 106"/>
                <a:gd name="T71" fmla="*/ 329 h 335"/>
                <a:gd name="T72" fmla="*/ 100 w 106"/>
                <a:gd name="T73" fmla="*/ 6 h 335"/>
                <a:gd name="T74" fmla="*/ 106 w 106"/>
                <a:gd name="T75" fmla="*/ 6 h 335"/>
                <a:gd name="T76" fmla="*/ 100 w 106"/>
                <a:gd name="T77" fmla="*/ 6 h 335"/>
                <a:gd name="T78" fmla="*/ 102 w 106"/>
                <a:gd name="T79" fmla="*/ 1 h 335"/>
                <a:gd name="T80" fmla="*/ 106 w 106"/>
                <a:gd name="T8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1" y="74"/>
                    <a:pt x="73" y="78"/>
                    <a:pt x="73" y="83"/>
                  </a:cubicBezTo>
                  <a:cubicBezTo>
                    <a:pt x="73" y="88"/>
                    <a:pt x="71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0" y="323"/>
                    <a:pt x="100" y="323"/>
                    <a:pt x="100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0" y="332"/>
                    <a:pt x="1" y="333"/>
                  </a:cubicBezTo>
                  <a:cubicBezTo>
                    <a:pt x="2" y="335"/>
                    <a:pt x="4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0" y="331"/>
                    <a:pt x="100" y="32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1" y="3"/>
                    <a:pt x="102" y="1"/>
                  </a:cubicBezTo>
                  <a:cubicBezTo>
                    <a:pt x="103" y="0"/>
                    <a:pt x="10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Freeform 322"/>
            <p:cNvSpPr>
              <a:spLocks noEditPoints="1"/>
            </p:cNvSpPr>
            <p:nvPr/>
          </p:nvSpPr>
          <p:spPr>
            <a:xfrm>
              <a:off x="2703513" y="3171825"/>
              <a:ext cx="376238" cy="1319213"/>
            </a:xfrm>
            <a:custGeom>
              <a:avLst/>
              <a:gdLst>
                <a:gd name="T0" fmla="*/ 45 w 89"/>
                <a:gd name="T1" fmla="*/ 100 h 311"/>
                <a:gd name="T2" fmla="*/ 15 w 89"/>
                <a:gd name="T3" fmla="*/ 71 h 311"/>
                <a:gd name="T4" fmla="*/ 45 w 89"/>
                <a:gd name="T5" fmla="*/ 42 h 311"/>
                <a:gd name="T6" fmla="*/ 74 w 89"/>
                <a:gd name="T7" fmla="*/ 71 h 311"/>
                <a:gd name="T8" fmla="*/ 45 w 89"/>
                <a:gd name="T9" fmla="*/ 100 h 311"/>
                <a:gd name="T10" fmla="*/ 45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5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5" y="42"/>
                  </a:cubicBezTo>
                  <a:cubicBezTo>
                    <a:pt x="61" y="42"/>
                    <a:pt x="74" y="55"/>
                    <a:pt x="74" y="71"/>
                  </a:cubicBezTo>
                  <a:cubicBezTo>
                    <a:pt x="74" y="87"/>
                    <a:pt x="61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Freeform 323"/>
            <p:cNvSpPr>
              <a:spLocks noEditPoints="1"/>
            </p:cNvSpPr>
            <p:nvPr/>
          </p:nvSpPr>
          <p:spPr>
            <a:xfrm>
              <a:off x="2652713" y="3121025"/>
              <a:ext cx="477838" cy="1422400"/>
            </a:xfrm>
            <a:custGeom>
              <a:avLst/>
              <a:gdLst>
                <a:gd name="T0" fmla="*/ 57 w 113"/>
                <a:gd name="T1" fmla="*/ 100 h 335"/>
                <a:gd name="T2" fmla="*/ 57 w 113"/>
                <a:gd name="T3" fmla="*/ 100 h 335"/>
                <a:gd name="T4" fmla="*/ 44 w 113"/>
                <a:gd name="T5" fmla="*/ 95 h 335"/>
                <a:gd name="T6" fmla="*/ 39 w 113"/>
                <a:gd name="T7" fmla="*/ 83 h 335"/>
                <a:gd name="T8" fmla="*/ 44 w 113"/>
                <a:gd name="T9" fmla="*/ 71 h 335"/>
                <a:gd name="T10" fmla="*/ 57 w 113"/>
                <a:gd name="T11" fmla="*/ 66 h 335"/>
                <a:gd name="T12" fmla="*/ 69 w 113"/>
                <a:gd name="T13" fmla="*/ 71 h 335"/>
                <a:gd name="T14" fmla="*/ 74 w 113"/>
                <a:gd name="T15" fmla="*/ 83 h 335"/>
                <a:gd name="T16" fmla="*/ 69 w 113"/>
                <a:gd name="T17" fmla="*/ 95 h 335"/>
                <a:gd name="T18" fmla="*/ 57 w 113"/>
                <a:gd name="T19" fmla="*/ 100 h 335"/>
                <a:gd name="T20" fmla="*/ 57 w 113"/>
                <a:gd name="T21" fmla="*/ 54 h 335"/>
                <a:gd name="T22" fmla="*/ 27 w 113"/>
                <a:gd name="T23" fmla="*/ 83 h 335"/>
                <a:gd name="T24" fmla="*/ 57 w 113"/>
                <a:gd name="T25" fmla="*/ 112 h 335"/>
                <a:gd name="T26" fmla="*/ 57 w 113"/>
                <a:gd name="T27" fmla="*/ 112 h 335"/>
                <a:gd name="T28" fmla="*/ 86 w 113"/>
                <a:gd name="T29" fmla="*/ 83 h 335"/>
                <a:gd name="T30" fmla="*/ 57 w 113"/>
                <a:gd name="T31" fmla="*/ 54 h 335"/>
                <a:gd name="T32" fmla="*/ 12 w 113"/>
                <a:gd name="T33" fmla="*/ 12 h 335"/>
                <a:gd name="T34" fmla="*/ 101 w 113"/>
                <a:gd name="T35" fmla="*/ 12 h 335"/>
                <a:gd name="T36" fmla="*/ 101 w 113"/>
                <a:gd name="T37" fmla="*/ 323 h 335"/>
                <a:gd name="T38" fmla="*/ 12 w 113"/>
                <a:gd name="T39" fmla="*/ 323 h 335"/>
                <a:gd name="T40" fmla="*/ 12 w 113"/>
                <a:gd name="T41" fmla="*/ 12 h 335"/>
                <a:gd name="T42" fmla="*/ 107 w 113"/>
                <a:gd name="T43" fmla="*/ 0 h 335"/>
                <a:gd name="T44" fmla="*/ 6 w 113"/>
                <a:gd name="T45" fmla="*/ 0 h 335"/>
                <a:gd name="T46" fmla="*/ 6 w 113"/>
                <a:gd name="T47" fmla="*/ 0 h 335"/>
                <a:gd name="T48" fmla="*/ 2 w 113"/>
                <a:gd name="T49" fmla="*/ 1 h 335"/>
                <a:gd name="T50" fmla="*/ 0 w 113"/>
                <a:gd name="T51" fmla="*/ 6 h 335"/>
                <a:gd name="T52" fmla="*/ 6 w 113"/>
                <a:gd name="T53" fmla="*/ 6 h 335"/>
                <a:gd name="T54" fmla="*/ 0 w 113"/>
                <a:gd name="T55" fmla="*/ 6 h 335"/>
                <a:gd name="T56" fmla="*/ 0 w 113"/>
                <a:gd name="T57" fmla="*/ 329 h 335"/>
                <a:gd name="T58" fmla="*/ 2 w 113"/>
                <a:gd name="T59" fmla="*/ 333 h 335"/>
                <a:gd name="T60" fmla="*/ 6 w 113"/>
                <a:gd name="T61" fmla="*/ 335 h 335"/>
                <a:gd name="T62" fmla="*/ 6 w 113"/>
                <a:gd name="T63" fmla="*/ 335 h 335"/>
                <a:gd name="T64" fmla="*/ 107 w 113"/>
                <a:gd name="T65" fmla="*/ 335 h 335"/>
                <a:gd name="T66" fmla="*/ 111 w 113"/>
                <a:gd name="T67" fmla="*/ 333 h 335"/>
                <a:gd name="T68" fmla="*/ 113 w 113"/>
                <a:gd name="T69" fmla="*/ 329 h 335"/>
                <a:gd name="T70" fmla="*/ 113 w 113"/>
                <a:gd name="T71" fmla="*/ 323 h 335"/>
                <a:gd name="T72" fmla="*/ 113 w 113"/>
                <a:gd name="T73" fmla="*/ 6 h 335"/>
                <a:gd name="T74" fmla="*/ 111 w 113"/>
                <a:gd name="T75" fmla="*/ 1 h 335"/>
                <a:gd name="T76" fmla="*/ 107 w 113"/>
                <a:gd name="T7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335">
                  <a:moveTo>
                    <a:pt x="57" y="100"/>
                  </a:moveTo>
                  <a:cubicBezTo>
                    <a:pt x="57" y="100"/>
                    <a:pt x="57" y="100"/>
                    <a:pt x="57" y="100"/>
                  </a:cubicBezTo>
                  <a:cubicBezTo>
                    <a:pt x="52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2" y="66"/>
                    <a:pt x="57" y="66"/>
                  </a:cubicBezTo>
                  <a:cubicBezTo>
                    <a:pt x="61" y="66"/>
                    <a:pt x="66" y="68"/>
                    <a:pt x="69" y="71"/>
                  </a:cubicBezTo>
                  <a:cubicBezTo>
                    <a:pt x="72" y="74"/>
                    <a:pt x="74" y="78"/>
                    <a:pt x="74" y="83"/>
                  </a:cubicBezTo>
                  <a:cubicBezTo>
                    <a:pt x="74" y="88"/>
                    <a:pt x="72" y="92"/>
                    <a:pt x="69" y="95"/>
                  </a:cubicBezTo>
                  <a:cubicBezTo>
                    <a:pt x="66" y="98"/>
                    <a:pt x="61" y="100"/>
                    <a:pt x="57" y="100"/>
                  </a:cubicBezTo>
                  <a:moveTo>
                    <a:pt x="57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73" y="112"/>
                    <a:pt x="86" y="99"/>
                    <a:pt x="86" y="83"/>
                  </a:cubicBezTo>
                  <a:cubicBezTo>
                    <a:pt x="86" y="67"/>
                    <a:pt x="73" y="54"/>
                    <a:pt x="57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5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8" y="335"/>
                    <a:pt x="110" y="335"/>
                    <a:pt x="111" y="333"/>
                  </a:cubicBezTo>
                  <a:cubicBezTo>
                    <a:pt x="112" y="332"/>
                    <a:pt x="113" y="331"/>
                    <a:pt x="113" y="329"/>
                  </a:cubicBezTo>
                  <a:cubicBezTo>
                    <a:pt x="113" y="323"/>
                    <a:pt x="113" y="323"/>
                    <a:pt x="113" y="323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4"/>
                    <a:pt x="112" y="3"/>
                    <a:pt x="111" y="1"/>
                  </a:cubicBezTo>
                  <a:cubicBezTo>
                    <a:pt x="110" y="0"/>
                    <a:pt x="108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7" name="Rectangle 324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8" name="Rectangle 325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9" name="Freeform 326"/>
            <p:cNvSpPr>
              <a:spLocks noEditPoints="1"/>
            </p:cNvSpPr>
            <p:nvPr/>
          </p:nvSpPr>
          <p:spPr>
            <a:xfrm>
              <a:off x="3792538" y="4254500"/>
              <a:ext cx="1198563" cy="288925"/>
            </a:xfrm>
            <a:custGeom>
              <a:avLst/>
              <a:gdLst>
                <a:gd name="T0" fmla="*/ 12 w 283"/>
                <a:gd name="T1" fmla="*/ 56 h 68"/>
                <a:gd name="T2" fmla="*/ 12 w 283"/>
                <a:gd name="T3" fmla="*/ 12 h 68"/>
                <a:gd name="T4" fmla="*/ 271 w 283"/>
                <a:gd name="T5" fmla="*/ 12 h 68"/>
                <a:gd name="T6" fmla="*/ 271 w 283"/>
                <a:gd name="T7" fmla="*/ 56 h 68"/>
                <a:gd name="T8" fmla="*/ 12 w 283"/>
                <a:gd name="T9" fmla="*/ 56 h 68"/>
                <a:gd name="T10" fmla="*/ 52 w 283"/>
                <a:gd name="T11" fmla="*/ 0 h 68"/>
                <a:gd name="T12" fmla="*/ 6 w 283"/>
                <a:gd name="T13" fmla="*/ 0 h 68"/>
                <a:gd name="T14" fmla="*/ 2 w 283"/>
                <a:gd name="T15" fmla="*/ 2 h 68"/>
                <a:gd name="T16" fmla="*/ 0 w 283"/>
                <a:gd name="T17" fmla="*/ 6 h 68"/>
                <a:gd name="T18" fmla="*/ 0 w 283"/>
                <a:gd name="T19" fmla="*/ 56 h 68"/>
                <a:gd name="T20" fmla="*/ 0 w 283"/>
                <a:gd name="T21" fmla="*/ 62 h 68"/>
                <a:gd name="T22" fmla="*/ 2 w 283"/>
                <a:gd name="T23" fmla="*/ 66 h 68"/>
                <a:gd name="T24" fmla="*/ 6 w 283"/>
                <a:gd name="T25" fmla="*/ 68 h 68"/>
                <a:gd name="T26" fmla="*/ 277 w 283"/>
                <a:gd name="T27" fmla="*/ 68 h 68"/>
                <a:gd name="T28" fmla="*/ 281 w 283"/>
                <a:gd name="T29" fmla="*/ 66 h 68"/>
                <a:gd name="T30" fmla="*/ 283 w 283"/>
                <a:gd name="T31" fmla="*/ 62 h 68"/>
                <a:gd name="T32" fmla="*/ 283 w 283"/>
                <a:gd name="T33" fmla="*/ 56 h 68"/>
                <a:gd name="T34" fmla="*/ 283 w 283"/>
                <a:gd name="T35" fmla="*/ 12 h 68"/>
                <a:gd name="T36" fmla="*/ 58 w 283"/>
                <a:gd name="T37" fmla="*/ 12 h 68"/>
                <a:gd name="T38" fmla="*/ 54 w 283"/>
                <a:gd name="T39" fmla="*/ 10 h 68"/>
                <a:gd name="T40" fmla="*/ 52 w 283"/>
                <a:gd name="T41" fmla="*/ 6 h 68"/>
                <a:gd name="T42" fmla="*/ 52 w 283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68">
                  <a:moveTo>
                    <a:pt x="12" y="5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12" y="56"/>
                    <a:pt x="12" y="56"/>
                    <a:pt x="12" y="56"/>
                  </a:cubicBezTo>
                  <a:moveTo>
                    <a:pt x="5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2" y="66"/>
                  </a:cubicBezTo>
                  <a:cubicBezTo>
                    <a:pt x="3" y="68"/>
                    <a:pt x="5" y="68"/>
                    <a:pt x="6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9" y="68"/>
                    <a:pt x="280" y="68"/>
                    <a:pt x="281" y="66"/>
                  </a:cubicBezTo>
                  <a:cubicBezTo>
                    <a:pt x="283" y="65"/>
                    <a:pt x="283" y="64"/>
                    <a:pt x="283" y="62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5" y="11"/>
                    <a:pt x="54" y="10"/>
                  </a:cubicBezTo>
                  <a:cubicBezTo>
                    <a:pt x="53" y="9"/>
                    <a:pt x="52" y="7"/>
                    <a:pt x="52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0" name="Rectangle 327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1" name="Rectangle 328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Freeform 329"/>
            <p:cNvSpPr>
              <a:spLocks noEditPoints="1"/>
            </p:cNvSpPr>
            <p:nvPr/>
          </p:nvSpPr>
          <p:spPr>
            <a:xfrm>
              <a:off x="4013200" y="4011613"/>
              <a:ext cx="1198563" cy="293688"/>
            </a:xfrm>
            <a:custGeom>
              <a:avLst/>
              <a:gdLst>
                <a:gd name="T0" fmla="*/ 12 w 283"/>
                <a:gd name="T1" fmla="*/ 57 h 69"/>
                <a:gd name="T2" fmla="*/ 12 w 283"/>
                <a:gd name="T3" fmla="*/ 12 h 69"/>
                <a:gd name="T4" fmla="*/ 271 w 283"/>
                <a:gd name="T5" fmla="*/ 12 h 69"/>
                <a:gd name="T6" fmla="*/ 271 w 283"/>
                <a:gd name="T7" fmla="*/ 57 h 69"/>
                <a:gd name="T8" fmla="*/ 12 w 283"/>
                <a:gd name="T9" fmla="*/ 57 h 69"/>
                <a:gd name="T10" fmla="*/ 271 w 283"/>
                <a:gd name="T11" fmla="*/ 6 h 69"/>
                <a:gd name="T12" fmla="*/ 277 w 283"/>
                <a:gd name="T13" fmla="*/ 6 h 69"/>
                <a:gd name="T14" fmla="*/ 271 w 283"/>
                <a:gd name="T15" fmla="*/ 6 h 69"/>
                <a:gd name="T16" fmla="*/ 277 w 283"/>
                <a:gd name="T17" fmla="*/ 0 h 69"/>
                <a:gd name="T18" fmla="*/ 6 w 283"/>
                <a:gd name="T19" fmla="*/ 0 h 69"/>
                <a:gd name="T20" fmla="*/ 2 w 283"/>
                <a:gd name="T21" fmla="*/ 2 h 69"/>
                <a:gd name="T22" fmla="*/ 0 w 283"/>
                <a:gd name="T23" fmla="*/ 6 h 69"/>
                <a:gd name="T24" fmla="*/ 0 w 283"/>
                <a:gd name="T25" fmla="*/ 57 h 69"/>
                <a:gd name="T26" fmla="*/ 0 w 283"/>
                <a:gd name="T27" fmla="*/ 63 h 69"/>
                <a:gd name="T28" fmla="*/ 2 w 283"/>
                <a:gd name="T29" fmla="*/ 67 h 69"/>
                <a:gd name="T30" fmla="*/ 6 w 283"/>
                <a:gd name="T31" fmla="*/ 69 h 69"/>
                <a:gd name="T32" fmla="*/ 231 w 283"/>
                <a:gd name="T33" fmla="*/ 69 h 69"/>
                <a:gd name="T34" fmla="*/ 277 w 283"/>
                <a:gd name="T35" fmla="*/ 69 h 69"/>
                <a:gd name="T36" fmla="*/ 282 w 283"/>
                <a:gd name="T37" fmla="*/ 67 h 69"/>
                <a:gd name="T38" fmla="*/ 283 w 283"/>
                <a:gd name="T39" fmla="*/ 63 h 69"/>
                <a:gd name="T40" fmla="*/ 283 w 283"/>
                <a:gd name="T41" fmla="*/ 6 h 69"/>
                <a:gd name="T42" fmla="*/ 282 w 283"/>
                <a:gd name="T43" fmla="*/ 2 h 69"/>
                <a:gd name="T44" fmla="*/ 277 w 283"/>
                <a:gd name="T45" fmla="*/ 0 h 69"/>
                <a:gd name="T46" fmla="*/ 277 w 283"/>
                <a:gd name="T4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3" h="69">
                  <a:moveTo>
                    <a:pt x="12" y="5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12" y="57"/>
                    <a:pt x="12" y="57"/>
                    <a:pt x="12" y="57"/>
                  </a:cubicBezTo>
                  <a:moveTo>
                    <a:pt x="271" y="6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1" y="6"/>
                    <a:pt x="271" y="6"/>
                    <a:pt x="271" y="6"/>
                  </a:cubicBezTo>
                  <a:moveTo>
                    <a:pt x="27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7"/>
                  </a:cubicBezTo>
                  <a:cubicBezTo>
                    <a:pt x="3" y="68"/>
                    <a:pt x="5" y="69"/>
                    <a:pt x="6" y="69"/>
                  </a:cubicBezTo>
                  <a:cubicBezTo>
                    <a:pt x="231" y="69"/>
                    <a:pt x="231" y="69"/>
                    <a:pt x="231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9" y="69"/>
                    <a:pt x="281" y="68"/>
                    <a:pt x="282" y="67"/>
                  </a:cubicBezTo>
                  <a:cubicBezTo>
                    <a:pt x="283" y="66"/>
                    <a:pt x="283" y="64"/>
                    <a:pt x="283" y="63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3" y="5"/>
                    <a:pt x="283" y="3"/>
                    <a:pt x="282" y="2"/>
                  </a:cubicBezTo>
                  <a:cubicBezTo>
                    <a:pt x="281" y="1"/>
                    <a:pt x="279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3" name="Freeform 330"/>
            <p:cNvSpPr/>
            <p:nvPr/>
          </p:nvSpPr>
          <p:spPr>
            <a:xfrm>
              <a:off x="2254250" y="1339850"/>
              <a:ext cx="825500" cy="801688"/>
            </a:xfrm>
            <a:custGeom>
              <a:avLst/>
              <a:gdLst>
                <a:gd name="T0" fmla="*/ 100 w 195"/>
                <a:gd name="T1" fmla="*/ 0 h 189"/>
                <a:gd name="T2" fmla="*/ 33 w 195"/>
                <a:gd name="T3" fmla="*/ 27 h 189"/>
                <a:gd name="T4" fmla="*/ 6 w 195"/>
                <a:gd name="T5" fmla="*/ 94 h 189"/>
                <a:gd name="T6" fmla="*/ 0 w 195"/>
                <a:gd name="T7" fmla="*/ 94 h 189"/>
                <a:gd name="T8" fmla="*/ 0 w 195"/>
                <a:gd name="T9" fmla="*/ 94 h 189"/>
                <a:gd name="T10" fmla="*/ 6 w 195"/>
                <a:gd name="T11" fmla="*/ 94 h 189"/>
                <a:gd name="T12" fmla="*/ 33 w 195"/>
                <a:gd name="T13" fmla="*/ 161 h 189"/>
                <a:gd name="T14" fmla="*/ 100 w 195"/>
                <a:gd name="T15" fmla="*/ 189 h 189"/>
                <a:gd name="T16" fmla="*/ 167 w 195"/>
                <a:gd name="T17" fmla="*/ 161 h 189"/>
                <a:gd name="T18" fmla="*/ 195 w 195"/>
                <a:gd name="T19" fmla="*/ 94 h 189"/>
                <a:gd name="T20" fmla="*/ 167 w 195"/>
                <a:gd name="T21" fmla="*/ 27 h 189"/>
                <a:gd name="T22" fmla="*/ 100 w 195"/>
                <a:gd name="T2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89">
                  <a:moveTo>
                    <a:pt x="100" y="0"/>
                  </a:moveTo>
                  <a:cubicBezTo>
                    <a:pt x="74" y="0"/>
                    <a:pt x="50" y="10"/>
                    <a:pt x="33" y="27"/>
                  </a:cubicBezTo>
                  <a:cubicBezTo>
                    <a:pt x="16" y="45"/>
                    <a:pt x="6" y="68"/>
                    <a:pt x="6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120"/>
                    <a:pt x="16" y="144"/>
                    <a:pt x="33" y="161"/>
                  </a:cubicBezTo>
                  <a:cubicBezTo>
                    <a:pt x="50" y="178"/>
                    <a:pt x="74" y="189"/>
                    <a:pt x="100" y="189"/>
                  </a:cubicBezTo>
                  <a:cubicBezTo>
                    <a:pt x="126" y="189"/>
                    <a:pt x="150" y="178"/>
                    <a:pt x="167" y="161"/>
                  </a:cubicBezTo>
                  <a:cubicBezTo>
                    <a:pt x="184" y="144"/>
                    <a:pt x="195" y="120"/>
                    <a:pt x="195" y="94"/>
                  </a:cubicBezTo>
                  <a:cubicBezTo>
                    <a:pt x="195" y="68"/>
                    <a:pt x="184" y="45"/>
                    <a:pt x="167" y="27"/>
                  </a:cubicBezTo>
                  <a:cubicBezTo>
                    <a:pt x="150" y="10"/>
                    <a:pt x="126" y="0"/>
                    <a:pt x="10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4" name="Freeform 331"/>
            <p:cNvSpPr/>
            <p:nvPr/>
          </p:nvSpPr>
          <p:spPr>
            <a:xfrm>
              <a:off x="2228850" y="1289050"/>
              <a:ext cx="901700" cy="903288"/>
            </a:xfrm>
            <a:custGeom>
              <a:avLst/>
              <a:gdLst>
                <a:gd name="T0" fmla="*/ 106 w 213"/>
                <a:gd name="T1" fmla="*/ 0 h 213"/>
                <a:gd name="T2" fmla="*/ 0 w 213"/>
                <a:gd name="T3" fmla="*/ 106 h 213"/>
                <a:gd name="T4" fmla="*/ 6 w 213"/>
                <a:gd name="T5" fmla="*/ 106 h 213"/>
                <a:gd name="T6" fmla="*/ 12 w 213"/>
                <a:gd name="T7" fmla="*/ 106 h 213"/>
                <a:gd name="T8" fmla="*/ 39 w 213"/>
                <a:gd name="T9" fmla="*/ 39 h 213"/>
                <a:gd name="T10" fmla="*/ 106 w 213"/>
                <a:gd name="T11" fmla="*/ 12 h 213"/>
                <a:gd name="T12" fmla="*/ 173 w 213"/>
                <a:gd name="T13" fmla="*/ 39 h 213"/>
                <a:gd name="T14" fmla="*/ 201 w 213"/>
                <a:gd name="T15" fmla="*/ 106 h 213"/>
                <a:gd name="T16" fmla="*/ 173 w 213"/>
                <a:gd name="T17" fmla="*/ 173 h 213"/>
                <a:gd name="T18" fmla="*/ 106 w 213"/>
                <a:gd name="T19" fmla="*/ 201 h 213"/>
                <a:gd name="T20" fmla="*/ 39 w 213"/>
                <a:gd name="T21" fmla="*/ 173 h 213"/>
                <a:gd name="T22" fmla="*/ 12 w 213"/>
                <a:gd name="T23" fmla="*/ 106 h 213"/>
                <a:gd name="T24" fmla="*/ 6 w 213"/>
                <a:gd name="T25" fmla="*/ 106 h 213"/>
                <a:gd name="T26" fmla="*/ 0 w 213"/>
                <a:gd name="T27" fmla="*/ 106 h 213"/>
                <a:gd name="T28" fmla="*/ 106 w 213"/>
                <a:gd name="T29" fmla="*/ 213 h 213"/>
                <a:gd name="T30" fmla="*/ 213 w 213"/>
                <a:gd name="T31" fmla="*/ 106 h 213"/>
                <a:gd name="T32" fmla="*/ 106 w 213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106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2" y="80"/>
                    <a:pt x="22" y="57"/>
                    <a:pt x="39" y="39"/>
                  </a:cubicBezTo>
                  <a:cubicBezTo>
                    <a:pt x="56" y="22"/>
                    <a:pt x="80" y="12"/>
                    <a:pt x="106" y="12"/>
                  </a:cubicBezTo>
                  <a:cubicBezTo>
                    <a:pt x="132" y="12"/>
                    <a:pt x="156" y="22"/>
                    <a:pt x="173" y="39"/>
                  </a:cubicBezTo>
                  <a:cubicBezTo>
                    <a:pt x="190" y="57"/>
                    <a:pt x="201" y="80"/>
                    <a:pt x="201" y="106"/>
                  </a:cubicBezTo>
                  <a:cubicBezTo>
                    <a:pt x="201" y="132"/>
                    <a:pt x="190" y="156"/>
                    <a:pt x="173" y="173"/>
                  </a:cubicBezTo>
                  <a:cubicBezTo>
                    <a:pt x="156" y="190"/>
                    <a:pt x="132" y="201"/>
                    <a:pt x="106" y="201"/>
                  </a:cubicBezTo>
                  <a:cubicBezTo>
                    <a:pt x="80" y="201"/>
                    <a:pt x="56" y="190"/>
                    <a:pt x="39" y="173"/>
                  </a:cubicBezTo>
                  <a:cubicBezTo>
                    <a:pt x="22" y="156"/>
                    <a:pt x="12" y="132"/>
                    <a:pt x="12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65" y="213"/>
                    <a:pt x="213" y="165"/>
                    <a:pt x="213" y="106"/>
                  </a:cubicBezTo>
                  <a:cubicBezTo>
                    <a:pt x="213" y="47"/>
                    <a:pt x="16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5" name="Freeform 332"/>
            <p:cNvSpPr/>
            <p:nvPr/>
          </p:nvSpPr>
          <p:spPr>
            <a:xfrm>
              <a:off x="2652713" y="1182688"/>
              <a:ext cx="579438" cy="1111250"/>
            </a:xfrm>
            <a:custGeom>
              <a:avLst/>
              <a:gdLst>
                <a:gd name="T0" fmla="*/ 6 w 137"/>
                <a:gd name="T1" fmla="*/ 0 h 262"/>
                <a:gd name="T2" fmla="*/ 0 w 137"/>
                <a:gd name="T3" fmla="*/ 6 h 262"/>
                <a:gd name="T4" fmla="*/ 6 w 137"/>
                <a:gd name="T5" fmla="*/ 12 h 262"/>
                <a:gd name="T6" fmla="*/ 90 w 137"/>
                <a:gd name="T7" fmla="*/ 47 h 262"/>
                <a:gd name="T8" fmla="*/ 125 w 137"/>
                <a:gd name="T9" fmla="*/ 131 h 262"/>
                <a:gd name="T10" fmla="*/ 90 w 137"/>
                <a:gd name="T11" fmla="*/ 216 h 262"/>
                <a:gd name="T12" fmla="*/ 12 w 137"/>
                <a:gd name="T13" fmla="*/ 250 h 262"/>
                <a:gd name="T14" fmla="*/ 12 w 137"/>
                <a:gd name="T15" fmla="*/ 262 h 262"/>
                <a:gd name="T16" fmla="*/ 137 w 137"/>
                <a:gd name="T17" fmla="*/ 131 h 262"/>
                <a:gd name="T18" fmla="*/ 6 w 137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6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39" y="12"/>
                    <a:pt x="69" y="25"/>
                    <a:pt x="90" y="47"/>
                  </a:cubicBezTo>
                  <a:cubicBezTo>
                    <a:pt x="112" y="69"/>
                    <a:pt x="125" y="98"/>
                    <a:pt x="125" y="131"/>
                  </a:cubicBezTo>
                  <a:cubicBezTo>
                    <a:pt x="125" y="164"/>
                    <a:pt x="112" y="194"/>
                    <a:pt x="90" y="216"/>
                  </a:cubicBezTo>
                  <a:cubicBezTo>
                    <a:pt x="70" y="236"/>
                    <a:pt x="43" y="249"/>
                    <a:pt x="12" y="25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82" y="259"/>
                    <a:pt x="137" y="202"/>
                    <a:pt x="137" y="131"/>
                  </a:cubicBezTo>
                  <a:cubicBezTo>
                    <a:pt x="137" y="59"/>
                    <a:pt x="7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Freeform 333"/>
            <p:cNvSpPr/>
            <p:nvPr/>
          </p:nvSpPr>
          <p:spPr>
            <a:xfrm>
              <a:off x="2652713" y="2205038"/>
              <a:ext cx="50800" cy="122238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0 w 12"/>
                <a:gd name="T5" fmla="*/ 29 h 29"/>
                <a:gd name="T6" fmla="*/ 12 w 12"/>
                <a:gd name="T7" fmla="*/ 29 h 29"/>
                <a:gd name="T8" fmla="*/ 12 w 12"/>
                <a:gd name="T9" fmla="*/ 21 h 29"/>
                <a:gd name="T10" fmla="*/ 12 w 12"/>
                <a:gd name="T11" fmla="*/ 9 h 29"/>
                <a:gd name="T12" fmla="*/ 12 w 12"/>
                <a:gd name="T13" fmla="*/ 6 h 29"/>
                <a:gd name="T14" fmla="*/ 6 w 1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Freeform 334"/>
            <p:cNvSpPr>
              <a:spLocks noEditPoints="1"/>
            </p:cNvSpPr>
            <p:nvPr/>
          </p:nvSpPr>
          <p:spPr>
            <a:xfrm>
              <a:off x="2482850" y="2327275"/>
              <a:ext cx="393700" cy="98425"/>
            </a:xfrm>
            <a:custGeom>
              <a:avLst/>
              <a:gdLst>
                <a:gd name="T0" fmla="*/ 93 w 93"/>
                <a:gd name="T1" fmla="*/ 17 h 23"/>
                <a:gd name="T2" fmla="*/ 93 w 93"/>
                <a:gd name="T3" fmla="*/ 17 h 23"/>
                <a:gd name="T4" fmla="*/ 93 w 93"/>
                <a:gd name="T5" fmla="*/ 17 h 23"/>
                <a:gd name="T6" fmla="*/ 87 w 93"/>
                <a:gd name="T7" fmla="*/ 0 h 23"/>
                <a:gd name="T8" fmla="*/ 52 w 93"/>
                <a:gd name="T9" fmla="*/ 0 h 23"/>
                <a:gd name="T10" fmla="*/ 40 w 93"/>
                <a:gd name="T11" fmla="*/ 0 h 23"/>
                <a:gd name="T12" fmla="*/ 6 w 93"/>
                <a:gd name="T13" fmla="*/ 0 h 23"/>
                <a:gd name="T14" fmla="*/ 2 w 93"/>
                <a:gd name="T15" fmla="*/ 2 h 23"/>
                <a:gd name="T16" fmla="*/ 0 w 93"/>
                <a:gd name="T17" fmla="*/ 6 h 23"/>
                <a:gd name="T18" fmla="*/ 0 w 93"/>
                <a:gd name="T19" fmla="*/ 11 h 23"/>
                <a:gd name="T20" fmla="*/ 0 w 93"/>
                <a:gd name="T21" fmla="*/ 17 h 23"/>
                <a:gd name="T22" fmla="*/ 2 w 93"/>
                <a:gd name="T23" fmla="*/ 21 h 23"/>
                <a:gd name="T24" fmla="*/ 6 w 93"/>
                <a:gd name="T25" fmla="*/ 23 h 23"/>
                <a:gd name="T26" fmla="*/ 6 w 93"/>
                <a:gd name="T27" fmla="*/ 23 h 23"/>
                <a:gd name="T28" fmla="*/ 87 w 93"/>
                <a:gd name="T29" fmla="*/ 23 h 23"/>
                <a:gd name="T30" fmla="*/ 87 w 93"/>
                <a:gd name="T31" fmla="*/ 23 h 23"/>
                <a:gd name="T32" fmla="*/ 91 w 93"/>
                <a:gd name="T33" fmla="*/ 21 h 23"/>
                <a:gd name="T34" fmla="*/ 93 w 93"/>
                <a:gd name="T35" fmla="*/ 17 h 23"/>
                <a:gd name="T36" fmla="*/ 87 w 93"/>
                <a:gd name="T37" fmla="*/ 17 h 23"/>
                <a:gd name="T38" fmla="*/ 87 w 93"/>
                <a:gd name="T39" fmla="*/ 11 h 23"/>
                <a:gd name="T40" fmla="*/ 87 w 93"/>
                <a:gd name="T41" fmla="*/ 17 h 23"/>
                <a:gd name="T42" fmla="*/ 93 w 93"/>
                <a:gd name="T43" fmla="*/ 17 h 23"/>
                <a:gd name="T44" fmla="*/ 93 w 93"/>
                <a:gd name="T45" fmla="*/ 17 h 23"/>
                <a:gd name="T46" fmla="*/ 93 w 93"/>
                <a:gd name="T47" fmla="*/ 17 h 23"/>
                <a:gd name="T48" fmla="*/ 93 w 93"/>
                <a:gd name="T49" fmla="*/ 11 h 23"/>
                <a:gd name="T50" fmla="*/ 93 w 93"/>
                <a:gd name="T51" fmla="*/ 6 h 23"/>
                <a:gd name="T52" fmla="*/ 91 w 93"/>
                <a:gd name="T53" fmla="*/ 2 h 23"/>
                <a:gd name="T54" fmla="*/ 87 w 93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23">
                  <a:moveTo>
                    <a:pt x="93" y="17"/>
                  </a:move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moveTo>
                    <a:pt x="87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8" y="23"/>
                    <a:pt x="90" y="22"/>
                    <a:pt x="91" y="21"/>
                  </a:cubicBezTo>
                  <a:cubicBezTo>
                    <a:pt x="92" y="20"/>
                    <a:pt x="93" y="18"/>
                    <a:pt x="93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2" y="3"/>
                    <a:pt x="91" y="2"/>
                  </a:cubicBezTo>
                  <a:cubicBezTo>
                    <a:pt x="90" y="0"/>
                    <a:pt x="88" y="0"/>
                    <a:pt x="8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8" name="Rectangle 335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9" name="Rectangle 336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0" name="Freeform 337"/>
            <p:cNvSpPr>
              <a:spLocks noEditPoints="1"/>
            </p:cNvSpPr>
            <p:nvPr/>
          </p:nvSpPr>
          <p:spPr>
            <a:xfrm>
              <a:off x="63309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12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12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12" y="316"/>
                    <a:pt x="12" y="316"/>
                    <a:pt x="12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1" name="Freeform 338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2" name="Freeform 339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Freeform 340"/>
            <p:cNvSpPr>
              <a:spLocks noEditPoints="1"/>
            </p:cNvSpPr>
            <p:nvPr/>
          </p:nvSpPr>
          <p:spPr>
            <a:xfrm>
              <a:off x="4703763" y="1254125"/>
              <a:ext cx="1147763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262 w 271"/>
                <a:gd name="T41" fmla="*/ 67 h 276"/>
                <a:gd name="T42" fmla="*/ 269 w 271"/>
                <a:gd name="T43" fmla="*/ 59 h 276"/>
                <a:gd name="T44" fmla="*/ 271 w 271"/>
                <a:gd name="T45" fmla="*/ 55 h 276"/>
                <a:gd name="T46" fmla="*/ 269 w 271"/>
                <a:gd name="T47" fmla="*/ 51 h 276"/>
                <a:gd name="T48" fmla="*/ 262 w 271"/>
                <a:gd name="T49" fmla="*/ 43 h 276"/>
                <a:gd name="T50" fmla="*/ 220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8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262" y="67"/>
                    <a:pt x="262" y="67"/>
                    <a:pt x="262" y="67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69" y="51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Freeform 341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5" name="Freeform 342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6" name="Freeform 343"/>
            <p:cNvSpPr>
              <a:spLocks noEditPoints="1"/>
            </p:cNvSpPr>
            <p:nvPr/>
          </p:nvSpPr>
          <p:spPr>
            <a:xfrm>
              <a:off x="4275138" y="1254125"/>
              <a:ext cx="1149350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101 w 271"/>
                <a:gd name="T41" fmla="*/ 228 h 276"/>
                <a:gd name="T42" fmla="*/ 270 w 271"/>
                <a:gd name="T43" fmla="*/ 59 h 276"/>
                <a:gd name="T44" fmla="*/ 271 w 271"/>
                <a:gd name="T45" fmla="*/ 55 h 276"/>
                <a:gd name="T46" fmla="*/ 270 w 271"/>
                <a:gd name="T47" fmla="*/ 51 h 276"/>
                <a:gd name="T48" fmla="*/ 267 w 271"/>
                <a:gd name="T49" fmla="*/ 48 h 276"/>
                <a:gd name="T50" fmla="*/ 221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9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101" y="228"/>
                    <a:pt x="101" y="228"/>
                    <a:pt x="101" y="228"/>
                  </a:cubicBezTo>
                  <a:cubicBezTo>
                    <a:pt x="270" y="59"/>
                    <a:pt x="270" y="59"/>
                    <a:pt x="270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70" y="51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Freeform 344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8" name="Freeform 345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9" name="Freeform 346"/>
            <p:cNvSpPr>
              <a:spLocks noEditPoints="1"/>
            </p:cNvSpPr>
            <p:nvPr/>
          </p:nvSpPr>
          <p:spPr>
            <a:xfrm>
              <a:off x="3825875" y="1254125"/>
              <a:ext cx="1169988" cy="1171575"/>
            </a:xfrm>
            <a:custGeom>
              <a:avLst/>
              <a:gdLst>
                <a:gd name="T0" fmla="*/ 55 w 276"/>
                <a:gd name="T1" fmla="*/ 261 h 276"/>
                <a:gd name="T2" fmla="*/ 15 w 276"/>
                <a:gd name="T3" fmla="*/ 221 h 276"/>
                <a:gd name="T4" fmla="*/ 221 w 276"/>
                <a:gd name="T5" fmla="*/ 14 h 276"/>
                <a:gd name="T6" fmla="*/ 262 w 276"/>
                <a:gd name="T7" fmla="*/ 55 h 276"/>
                <a:gd name="T8" fmla="*/ 55 w 276"/>
                <a:gd name="T9" fmla="*/ 261 h 276"/>
                <a:gd name="T10" fmla="*/ 221 w 276"/>
                <a:gd name="T11" fmla="*/ 0 h 276"/>
                <a:gd name="T12" fmla="*/ 217 w 276"/>
                <a:gd name="T13" fmla="*/ 2 h 276"/>
                <a:gd name="T14" fmla="*/ 2 w 276"/>
                <a:gd name="T15" fmla="*/ 217 h 276"/>
                <a:gd name="T16" fmla="*/ 2 w 276"/>
                <a:gd name="T17" fmla="*/ 225 h 276"/>
                <a:gd name="T18" fmla="*/ 41 w 276"/>
                <a:gd name="T19" fmla="*/ 264 h 276"/>
                <a:gd name="T20" fmla="*/ 51 w 276"/>
                <a:gd name="T21" fmla="*/ 274 h 276"/>
                <a:gd name="T22" fmla="*/ 55 w 276"/>
                <a:gd name="T23" fmla="*/ 276 h 276"/>
                <a:gd name="T24" fmla="*/ 55 w 276"/>
                <a:gd name="T25" fmla="*/ 276 h 276"/>
                <a:gd name="T26" fmla="*/ 56 w 276"/>
                <a:gd name="T27" fmla="*/ 276 h 276"/>
                <a:gd name="T28" fmla="*/ 60 w 276"/>
                <a:gd name="T29" fmla="*/ 274 h 276"/>
                <a:gd name="T30" fmla="*/ 60 w 276"/>
                <a:gd name="T31" fmla="*/ 274 h 276"/>
                <a:gd name="T32" fmla="*/ 70 w 276"/>
                <a:gd name="T33" fmla="*/ 264 h 276"/>
                <a:gd name="T34" fmla="*/ 106 w 276"/>
                <a:gd name="T35" fmla="*/ 228 h 276"/>
                <a:gd name="T36" fmla="*/ 275 w 276"/>
                <a:gd name="T37" fmla="*/ 59 h 276"/>
                <a:gd name="T38" fmla="*/ 276 w 276"/>
                <a:gd name="T39" fmla="*/ 55 h 276"/>
                <a:gd name="T40" fmla="*/ 275 w 276"/>
                <a:gd name="T41" fmla="*/ 51 h 276"/>
                <a:gd name="T42" fmla="*/ 272 w 276"/>
                <a:gd name="T43" fmla="*/ 48 h 276"/>
                <a:gd name="T44" fmla="*/ 226 w 276"/>
                <a:gd name="T45" fmla="*/ 2 h 276"/>
                <a:gd name="T46" fmla="*/ 221 w 276"/>
                <a:gd name="T4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276">
                  <a:moveTo>
                    <a:pt x="55" y="261"/>
                  </a:moveTo>
                  <a:cubicBezTo>
                    <a:pt x="15" y="221"/>
                    <a:pt x="15" y="221"/>
                    <a:pt x="15" y="221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55" y="261"/>
                    <a:pt x="55" y="261"/>
                    <a:pt x="55" y="261"/>
                  </a:cubicBezTo>
                  <a:moveTo>
                    <a:pt x="221" y="0"/>
                  </a:moveTo>
                  <a:cubicBezTo>
                    <a:pt x="220" y="0"/>
                    <a:pt x="218" y="0"/>
                    <a:pt x="217" y="2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0" y="219"/>
                    <a:pt x="0" y="223"/>
                    <a:pt x="2" y="225"/>
                  </a:cubicBezTo>
                  <a:cubicBezTo>
                    <a:pt x="41" y="264"/>
                    <a:pt x="41" y="264"/>
                    <a:pt x="41" y="264"/>
                  </a:cubicBezTo>
                  <a:cubicBezTo>
                    <a:pt x="51" y="274"/>
                    <a:pt x="51" y="274"/>
                    <a:pt x="51" y="274"/>
                  </a:cubicBezTo>
                  <a:cubicBezTo>
                    <a:pt x="52" y="275"/>
                    <a:pt x="54" y="276"/>
                    <a:pt x="55" y="276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5" y="276"/>
                    <a:pt x="55" y="276"/>
                    <a:pt x="56" y="276"/>
                  </a:cubicBezTo>
                  <a:cubicBezTo>
                    <a:pt x="57" y="276"/>
                    <a:pt x="59" y="275"/>
                    <a:pt x="60" y="274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70" y="264"/>
                    <a:pt x="70" y="264"/>
                    <a:pt x="70" y="264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6" y="58"/>
                    <a:pt x="276" y="56"/>
                    <a:pt x="276" y="55"/>
                  </a:cubicBezTo>
                  <a:cubicBezTo>
                    <a:pt x="276" y="53"/>
                    <a:pt x="276" y="52"/>
                    <a:pt x="275" y="51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5" y="0"/>
                    <a:pt x="223" y="0"/>
                    <a:pt x="22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Rectangle 347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1" name="Rectangle 348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Freeform 349"/>
            <p:cNvSpPr>
              <a:spLocks noEditPoints="1"/>
            </p:cNvSpPr>
            <p:nvPr/>
          </p:nvSpPr>
          <p:spPr>
            <a:xfrm>
              <a:off x="6623050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Freeform 350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Freeform 351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5" name="Freeform 352"/>
            <p:cNvSpPr>
              <a:spLocks noEditPoints="1"/>
            </p:cNvSpPr>
            <p:nvPr/>
          </p:nvSpPr>
          <p:spPr>
            <a:xfrm>
              <a:off x="6916738" y="3201988"/>
              <a:ext cx="322263" cy="1341438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69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4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4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2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8" name="Freeform 355"/>
            <p:cNvSpPr>
              <a:spLocks noEditPoints="1"/>
            </p:cNvSpPr>
            <p:nvPr/>
          </p:nvSpPr>
          <p:spPr>
            <a:xfrm>
              <a:off x="7212013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1" name="Freeform 358"/>
            <p:cNvSpPr>
              <a:spLocks noEditPoints="1"/>
            </p:cNvSpPr>
            <p:nvPr/>
          </p:nvSpPr>
          <p:spPr>
            <a:xfrm>
              <a:off x="750570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4" name="Freeform 361"/>
            <p:cNvSpPr>
              <a:spLocks noEditPoints="1"/>
            </p:cNvSpPr>
            <p:nvPr/>
          </p:nvSpPr>
          <p:spPr>
            <a:xfrm>
              <a:off x="7797800" y="3201988"/>
              <a:ext cx="342900" cy="1341438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 w 81"/>
                <a:gd name="T19" fmla="*/ 0 h 316"/>
                <a:gd name="T20" fmla="*/ 6 w 81"/>
                <a:gd name="T21" fmla="*/ 0 h 316"/>
                <a:gd name="T22" fmla="*/ 2 w 81"/>
                <a:gd name="T23" fmla="*/ 2 h 316"/>
                <a:gd name="T24" fmla="*/ 0 w 81"/>
                <a:gd name="T25" fmla="*/ 6 h 316"/>
                <a:gd name="T26" fmla="*/ 0 w 81"/>
                <a:gd name="T27" fmla="*/ 310 h 316"/>
                <a:gd name="T28" fmla="*/ 2 w 81"/>
                <a:gd name="T29" fmla="*/ 314 h 316"/>
                <a:gd name="T30" fmla="*/ 6 w 81"/>
                <a:gd name="T31" fmla="*/ 316 h 316"/>
                <a:gd name="T32" fmla="*/ 6 w 81"/>
                <a:gd name="T33" fmla="*/ 316 h 316"/>
                <a:gd name="T34" fmla="*/ 75 w 81"/>
                <a:gd name="T35" fmla="*/ 316 h 316"/>
                <a:gd name="T36" fmla="*/ 80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304 h 316"/>
                <a:gd name="T54" fmla="*/ 81 w 81"/>
                <a:gd name="T55" fmla="*/ 6 h 316"/>
                <a:gd name="T56" fmla="*/ 80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7" y="316"/>
                    <a:pt x="78" y="316"/>
                    <a:pt x="80" y="314"/>
                  </a:cubicBezTo>
                  <a:cubicBezTo>
                    <a:pt x="81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1" y="3"/>
                    <a:pt x="80" y="2"/>
                  </a:cubicBezTo>
                  <a:cubicBezTo>
                    <a:pt x="78" y="1"/>
                    <a:pt x="77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7" name="Freeform 364"/>
            <p:cNvSpPr>
              <a:spLocks noEditPoints="1"/>
            </p:cNvSpPr>
            <p:nvPr/>
          </p:nvSpPr>
          <p:spPr>
            <a:xfrm>
              <a:off x="8942388" y="3201988"/>
              <a:ext cx="233363" cy="1341438"/>
            </a:xfrm>
            <a:custGeom>
              <a:avLst/>
              <a:gdLst>
                <a:gd name="T0" fmla="*/ 12 w 55"/>
                <a:gd name="T1" fmla="*/ 304 h 316"/>
                <a:gd name="T2" fmla="*/ 12 w 55"/>
                <a:gd name="T3" fmla="*/ 12 h 316"/>
                <a:gd name="T4" fmla="*/ 49 w 55"/>
                <a:gd name="T5" fmla="*/ 12 h 316"/>
                <a:gd name="T6" fmla="*/ 49 w 55"/>
                <a:gd name="T7" fmla="*/ 304 h 316"/>
                <a:gd name="T8" fmla="*/ 12 w 55"/>
                <a:gd name="T9" fmla="*/ 304 h 316"/>
                <a:gd name="T10" fmla="*/ 55 w 55"/>
                <a:gd name="T11" fmla="*/ 0 h 316"/>
                <a:gd name="T12" fmla="*/ 6 w 55"/>
                <a:gd name="T13" fmla="*/ 0 h 316"/>
                <a:gd name="T14" fmla="*/ 2 w 55"/>
                <a:gd name="T15" fmla="*/ 2 h 316"/>
                <a:gd name="T16" fmla="*/ 0 w 55"/>
                <a:gd name="T17" fmla="*/ 6 h 316"/>
                <a:gd name="T18" fmla="*/ 0 w 55"/>
                <a:gd name="T19" fmla="*/ 304 h 316"/>
                <a:gd name="T20" fmla="*/ 0 w 55"/>
                <a:gd name="T21" fmla="*/ 310 h 316"/>
                <a:gd name="T22" fmla="*/ 2 w 55"/>
                <a:gd name="T23" fmla="*/ 314 h 316"/>
                <a:gd name="T24" fmla="*/ 6 w 55"/>
                <a:gd name="T25" fmla="*/ 316 h 316"/>
                <a:gd name="T26" fmla="*/ 55 w 55"/>
                <a:gd name="T27" fmla="*/ 316 h 316"/>
                <a:gd name="T28" fmla="*/ 55 w 55"/>
                <a:gd name="T29" fmla="*/ 316 h 316"/>
                <a:gd name="T30" fmla="*/ 50 w 55"/>
                <a:gd name="T31" fmla="*/ 314 h 316"/>
                <a:gd name="T32" fmla="*/ 49 w 55"/>
                <a:gd name="T33" fmla="*/ 310 h 316"/>
                <a:gd name="T34" fmla="*/ 49 w 55"/>
                <a:gd name="T35" fmla="*/ 6 h 316"/>
                <a:gd name="T36" fmla="*/ 50 w 55"/>
                <a:gd name="T37" fmla="*/ 2 h 316"/>
                <a:gd name="T38" fmla="*/ 55 w 5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3" y="316"/>
                    <a:pt x="51" y="316"/>
                    <a:pt x="50" y="314"/>
                  </a:cubicBezTo>
                  <a:cubicBezTo>
                    <a:pt x="49" y="313"/>
                    <a:pt x="49" y="312"/>
                    <a:pt x="49" y="31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4"/>
                    <a:pt x="49" y="3"/>
                    <a:pt x="50" y="2"/>
                  </a:cubicBezTo>
                  <a:cubicBezTo>
                    <a:pt x="51" y="1"/>
                    <a:pt x="53" y="0"/>
                    <a:pt x="5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8" name="Rectangle 365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0" name="Freeform 367"/>
            <p:cNvSpPr>
              <a:spLocks noEditPoints="1"/>
            </p:cNvSpPr>
            <p:nvPr/>
          </p:nvSpPr>
          <p:spPr>
            <a:xfrm>
              <a:off x="91503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3" name="Freeform 370"/>
            <p:cNvSpPr>
              <a:spLocks noEditPoints="1"/>
            </p:cNvSpPr>
            <p:nvPr/>
          </p:nvSpPr>
          <p:spPr>
            <a:xfrm>
              <a:off x="94424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4" name="Rectangle 371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5" name="Rectangle 372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6" name="Freeform 373"/>
            <p:cNvSpPr>
              <a:spLocks noEditPoints="1"/>
            </p:cNvSpPr>
            <p:nvPr/>
          </p:nvSpPr>
          <p:spPr>
            <a:xfrm>
              <a:off x="94424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2 w 75"/>
                <a:gd name="T15" fmla="*/ 2 h 316"/>
                <a:gd name="T16" fmla="*/ 0 w 75"/>
                <a:gd name="T17" fmla="*/ 6 h 316"/>
                <a:gd name="T18" fmla="*/ 0 w 75"/>
                <a:gd name="T19" fmla="*/ 308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75 w 75"/>
                <a:gd name="T27" fmla="*/ 316 h 316"/>
                <a:gd name="T28" fmla="*/ 75 w 75"/>
                <a:gd name="T29" fmla="*/ 316 h 316"/>
                <a:gd name="T30" fmla="*/ 71 w 75"/>
                <a:gd name="T31" fmla="*/ 315 h 316"/>
                <a:gd name="T32" fmla="*/ 69 w 75"/>
                <a:gd name="T33" fmla="*/ 310 h 316"/>
                <a:gd name="T34" fmla="*/ 69 w 75"/>
                <a:gd name="T35" fmla="*/ 6 h 316"/>
                <a:gd name="T36" fmla="*/ 71 w 75"/>
                <a:gd name="T37" fmla="*/ 2 h 316"/>
                <a:gd name="T38" fmla="*/ 75 w 7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2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7" name="Rectangle 374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8" name="Rectangle 375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9" name="Freeform 376"/>
            <p:cNvSpPr>
              <a:spLocks noEditPoints="1"/>
            </p:cNvSpPr>
            <p:nvPr/>
          </p:nvSpPr>
          <p:spPr>
            <a:xfrm>
              <a:off x="8942388" y="1068388"/>
              <a:ext cx="198438" cy="1339850"/>
            </a:xfrm>
            <a:custGeom>
              <a:avLst/>
              <a:gdLst>
                <a:gd name="T0" fmla="*/ 47 w 47"/>
                <a:gd name="T1" fmla="*/ 310 h 316"/>
                <a:gd name="T2" fmla="*/ 47 w 47"/>
                <a:gd name="T3" fmla="*/ 310 h 316"/>
                <a:gd name="T4" fmla="*/ 47 w 47"/>
                <a:gd name="T5" fmla="*/ 310 h 316"/>
                <a:gd name="T6" fmla="*/ 12 w 47"/>
                <a:gd name="T7" fmla="*/ 304 h 316"/>
                <a:gd name="T8" fmla="*/ 12 w 47"/>
                <a:gd name="T9" fmla="*/ 12 h 316"/>
                <a:gd name="T10" fmla="*/ 35 w 47"/>
                <a:gd name="T11" fmla="*/ 12 h 316"/>
                <a:gd name="T12" fmla="*/ 35 w 47"/>
                <a:gd name="T13" fmla="*/ 304 h 316"/>
                <a:gd name="T14" fmla="*/ 12 w 47"/>
                <a:gd name="T15" fmla="*/ 304 h 316"/>
                <a:gd name="T16" fmla="*/ 41 w 47"/>
                <a:gd name="T17" fmla="*/ 0 h 316"/>
                <a:gd name="T18" fmla="*/ 6 w 47"/>
                <a:gd name="T19" fmla="*/ 0 h 316"/>
                <a:gd name="T20" fmla="*/ 2 w 47"/>
                <a:gd name="T21" fmla="*/ 2 h 316"/>
                <a:gd name="T22" fmla="*/ 0 w 47"/>
                <a:gd name="T23" fmla="*/ 6 h 316"/>
                <a:gd name="T24" fmla="*/ 0 w 47"/>
                <a:gd name="T25" fmla="*/ 234 h 316"/>
                <a:gd name="T26" fmla="*/ 6 w 47"/>
                <a:gd name="T27" fmla="*/ 234 h 316"/>
                <a:gd name="T28" fmla="*/ 10 w 47"/>
                <a:gd name="T29" fmla="*/ 235 h 316"/>
                <a:gd name="T30" fmla="*/ 12 w 47"/>
                <a:gd name="T31" fmla="*/ 240 h 316"/>
                <a:gd name="T32" fmla="*/ 12 w 47"/>
                <a:gd name="T33" fmla="*/ 309 h 316"/>
                <a:gd name="T34" fmla="*/ 10 w 47"/>
                <a:gd name="T35" fmla="*/ 313 h 316"/>
                <a:gd name="T36" fmla="*/ 6 w 47"/>
                <a:gd name="T37" fmla="*/ 315 h 316"/>
                <a:gd name="T38" fmla="*/ 2 w 47"/>
                <a:gd name="T39" fmla="*/ 315 h 316"/>
                <a:gd name="T40" fmla="*/ 6 w 47"/>
                <a:gd name="T41" fmla="*/ 316 h 316"/>
                <a:gd name="T42" fmla="*/ 41 w 47"/>
                <a:gd name="T43" fmla="*/ 316 h 316"/>
                <a:gd name="T44" fmla="*/ 45 w 47"/>
                <a:gd name="T45" fmla="*/ 315 h 316"/>
                <a:gd name="T46" fmla="*/ 47 w 47"/>
                <a:gd name="T47" fmla="*/ 310 h 316"/>
                <a:gd name="T48" fmla="*/ 41 w 47"/>
                <a:gd name="T49" fmla="*/ 310 h 316"/>
                <a:gd name="T50" fmla="*/ 41 w 47"/>
                <a:gd name="T51" fmla="*/ 304 h 316"/>
                <a:gd name="T52" fmla="*/ 41 w 47"/>
                <a:gd name="T53" fmla="*/ 310 h 316"/>
                <a:gd name="T54" fmla="*/ 47 w 47"/>
                <a:gd name="T55" fmla="*/ 310 h 316"/>
                <a:gd name="T56" fmla="*/ 47 w 47"/>
                <a:gd name="T57" fmla="*/ 310 h 316"/>
                <a:gd name="T58" fmla="*/ 47 w 47"/>
                <a:gd name="T59" fmla="*/ 310 h 316"/>
                <a:gd name="T60" fmla="*/ 47 w 47"/>
                <a:gd name="T61" fmla="*/ 308 h 316"/>
                <a:gd name="T62" fmla="*/ 47 w 47"/>
                <a:gd name="T63" fmla="*/ 6 h 316"/>
                <a:gd name="T64" fmla="*/ 45 w 47"/>
                <a:gd name="T65" fmla="*/ 2 h 316"/>
                <a:gd name="T66" fmla="*/ 41 w 47"/>
                <a:gd name="T6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316">
                  <a:moveTo>
                    <a:pt x="47" y="310"/>
                  </a:move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304"/>
                    <a:pt x="35" y="304"/>
                    <a:pt x="35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7" y="234"/>
                    <a:pt x="9" y="234"/>
                    <a:pt x="10" y="235"/>
                  </a:cubicBezTo>
                  <a:cubicBezTo>
                    <a:pt x="11" y="237"/>
                    <a:pt x="12" y="238"/>
                    <a:pt x="12" y="240"/>
                  </a:cubicBezTo>
                  <a:cubicBezTo>
                    <a:pt x="12" y="309"/>
                    <a:pt x="12" y="309"/>
                    <a:pt x="12" y="309"/>
                  </a:cubicBezTo>
                  <a:cubicBezTo>
                    <a:pt x="12" y="310"/>
                    <a:pt x="11" y="312"/>
                    <a:pt x="10" y="313"/>
                  </a:cubicBezTo>
                  <a:cubicBezTo>
                    <a:pt x="9" y="314"/>
                    <a:pt x="7" y="315"/>
                    <a:pt x="6" y="315"/>
                  </a:cubicBezTo>
                  <a:cubicBezTo>
                    <a:pt x="2" y="315"/>
                    <a:pt x="2" y="315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41" y="316"/>
                    <a:pt x="41" y="316"/>
                    <a:pt x="41" y="316"/>
                  </a:cubicBezTo>
                  <a:cubicBezTo>
                    <a:pt x="42" y="316"/>
                    <a:pt x="44" y="316"/>
                    <a:pt x="45" y="315"/>
                  </a:cubicBezTo>
                  <a:cubicBezTo>
                    <a:pt x="46" y="314"/>
                    <a:pt x="47" y="312"/>
                    <a:pt x="47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08"/>
                    <a:pt x="47" y="308"/>
                    <a:pt x="47" y="30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3"/>
                    <a:pt x="45" y="2"/>
                  </a:cubicBezTo>
                  <a:cubicBezTo>
                    <a:pt x="44" y="1"/>
                    <a:pt x="42" y="0"/>
                    <a:pt x="4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0" name="Freeform 377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1" name="Freeform 378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2" name="Freeform 379"/>
            <p:cNvSpPr>
              <a:spLocks noEditPoints="1"/>
            </p:cNvSpPr>
            <p:nvPr/>
          </p:nvSpPr>
          <p:spPr>
            <a:xfrm>
              <a:off x="7543800" y="1912938"/>
              <a:ext cx="1338263" cy="152400"/>
            </a:xfrm>
            <a:custGeom>
              <a:avLst/>
              <a:gdLst>
                <a:gd name="T0" fmla="*/ 31 w 316"/>
                <a:gd name="T1" fmla="*/ 35 h 36"/>
                <a:gd name="T2" fmla="*/ 24 w 316"/>
                <a:gd name="T3" fmla="*/ 35 h 36"/>
                <a:gd name="T4" fmla="*/ 28 w 316"/>
                <a:gd name="T5" fmla="*/ 36 h 36"/>
                <a:gd name="T6" fmla="*/ 31 w 316"/>
                <a:gd name="T7" fmla="*/ 35 h 36"/>
                <a:gd name="T8" fmla="*/ 310 w 316"/>
                <a:gd name="T9" fmla="*/ 0 h 36"/>
                <a:gd name="T10" fmla="*/ 6 w 316"/>
                <a:gd name="T11" fmla="*/ 0 h 36"/>
                <a:gd name="T12" fmla="*/ 2 w 316"/>
                <a:gd name="T13" fmla="*/ 2 h 36"/>
                <a:gd name="T14" fmla="*/ 0 w 316"/>
                <a:gd name="T15" fmla="*/ 6 h 36"/>
                <a:gd name="T16" fmla="*/ 0 w 316"/>
                <a:gd name="T17" fmla="*/ 35 h 36"/>
                <a:gd name="T18" fmla="*/ 12 w 316"/>
                <a:gd name="T19" fmla="*/ 35 h 36"/>
                <a:gd name="T20" fmla="*/ 12 w 316"/>
                <a:gd name="T21" fmla="*/ 12 h 36"/>
                <a:gd name="T22" fmla="*/ 304 w 316"/>
                <a:gd name="T23" fmla="*/ 12 h 36"/>
                <a:gd name="T24" fmla="*/ 304 w 316"/>
                <a:gd name="T25" fmla="*/ 35 h 36"/>
                <a:gd name="T26" fmla="*/ 316 w 316"/>
                <a:gd name="T27" fmla="*/ 35 h 36"/>
                <a:gd name="T28" fmla="*/ 316 w 316"/>
                <a:gd name="T29" fmla="*/ 6 h 36"/>
                <a:gd name="T30" fmla="*/ 314 w 316"/>
                <a:gd name="T31" fmla="*/ 2 h 36"/>
                <a:gd name="T32" fmla="*/ 310 w 316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36">
                  <a:moveTo>
                    <a:pt x="31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7" y="35"/>
                    <a:pt x="28" y="36"/>
                  </a:cubicBezTo>
                  <a:cubicBezTo>
                    <a:pt x="29" y="35"/>
                    <a:pt x="30" y="35"/>
                    <a:pt x="31" y="35"/>
                  </a:cubicBezTo>
                  <a:moveTo>
                    <a:pt x="31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2"/>
                  </a:cubicBezTo>
                  <a:cubicBezTo>
                    <a:pt x="313" y="1"/>
                    <a:pt x="312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3" name="Rectangle 380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4" name="Rectangle 381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5" name="Freeform 382"/>
            <p:cNvSpPr>
              <a:spLocks noEditPoints="1"/>
            </p:cNvSpPr>
            <p:nvPr/>
          </p:nvSpPr>
          <p:spPr>
            <a:xfrm>
              <a:off x="7662863" y="2060575"/>
              <a:ext cx="1330325" cy="344488"/>
            </a:xfrm>
            <a:custGeom>
              <a:avLst/>
              <a:gdLst>
                <a:gd name="T0" fmla="*/ 9 w 314"/>
                <a:gd name="T1" fmla="*/ 69 h 81"/>
                <a:gd name="T2" fmla="*/ 9 w 314"/>
                <a:gd name="T3" fmla="*/ 12 h 81"/>
                <a:gd name="T4" fmla="*/ 302 w 314"/>
                <a:gd name="T5" fmla="*/ 12 h 81"/>
                <a:gd name="T6" fmla="*/ 302 w 314"/>
                <a:gd name="T7" fmla="*/ 69 h 81"/>
                <a:gd name="T8" fmla="*/ 9 w 314"/>
                <a:gd name="T9" fmla="*/ 69 h 81"/>
                <a:gd name="T10" fmla="*/ 308 w 314"/>
                <a:gd name="T11" fmla="*/ 0 h 81"/>
                <a:gd name="T12" fmla="*/ 302 w 314"/>
                <a:gd name="T13" fmla="*/ 0 h 81"/>
                <a:gd name="T14" fmla="*/ 288 w 314"/>
                <a:gd name="T15" fmla="*/ 0 h 81"/>
                <a:gd name="T16" fmla="*/ 276 w 314"/>
                <a:gd name="T17" fmla="*/ 0 h 81"/>
                <a:gd name="T18" fmla="*/ 3 w 314"/>
                <a:gd name="T19" fmla="*/ 0 h 81"/>
                <a:gd name="T20" fmla="*/ 3 w 314"/>
                <a:gd name="T21" fmla="*/ 0 h 81"/>
                <a:gd name="T22" fmla="*/ 0 w 314"/>
                <a:gd name="T23" fmla="*/ 1 h 81"/>
                <a:gd name="T24" fmla="*/ 0 w 314"/>
                <a:gd name="T25" fmla="*/ 1 h 81"/>
                <a:gd name="T26" fmla="*/ 2 w 314"/>
                <a:gd name="T27" fmla="*/ 6 h 81"/>
                <a:gd name="T28" fmla="*/ 2 w 314"/>
                <a:gd name="T29" fmla="*/ 75 h 81"/>
                <a:gd name="T30" fmla="*/ 0 w 314"/>
                <a:gd name="T31" fmla="*/ 79 h 81"/>
                <a:gd name="T32" fmla="*/ 0 w 314"/>
                <a:gd name="T33" fmla="*/ 80 h 81"/>
                <a:gd name="T34" fmla="*/ 3 w 314"/>
                <a:gd name="T35" fmla="*/ 81 h 81"/>
                <a:gd name="T36" fmla="*/ 3 w 314"/>
                <a:gd name="T37" fmla="*/ 81 h 81"/>
                <a:gd name="T38" fmla="*/ 304 w 314"/>
                <a:gd name="T39" fmla="*/ 81 h 81"/>
                <a:gd name="T40" fmla="*/ 308 w 314"/>
                <a:gd name="T41" fmla="*/ 81 h 81"/>
                <a:gd name="T42" fmla="*/ 312 w 314"/>
                <a:gd name="T43" fmla="*/ 79 h 81"/>
                <a:gd name="T44" fmla="*/ 314 w 314"/>
                <a:gd name="T45" fmla="*/ 75 h 81"/>
                <a:gd name="T46" fmla="*/ 314 w 314"/>
                <a:gd name="T47" fmla="*/ 6 h 81"/>
                <a:gd name="T48" fmla="*/ 312 w 314"/>
                <a:gd name="T49" fmla="*/ 1 h 81"/>
                <a:gd name="T50" fmla="*/ 308 w 314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81">
                  <a:moveTo>
                    <a:pt x="9" y="69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69"/>
                    <a:pt x="302" y="69"/>
                    <a:pt x="302" y="69"/>
                  </a:cubicBezTo>
                  <a:cubicBezTo>
                    <a:pt x="9" y="69"/>
                    <a:pt x="9" y="69"/>
                    <a:pt x="9" y="69"/>
                  </a:cubicBezTo>
                  <a:moveTo>
                    <a:pt x="308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6"/>
                    <a:pt x="1" y="78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1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81"/>
                    <a:pt x="311" y="80"/>
                    <a:pt x="312" y="79"/>
                  </a:cubicBezTo>
                  <a:cubicBezTo>
                    <a:pt x="313" y="78"/>
                    <a:pt x="314" y="76"/>
                    <a:pt x="314" y="75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4" y="4"/>
                    <a:pt x="313" y="3"/>
                    <a:pt x="312" y="1"/>
                  </a:cubicBezTo>
                  <a:cubicBezTo>
                    <a:pt x="311" y="0"/>
                    <a:pt x="309" y="0"/>
                    <a:pt x="30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6" name="Rectangle 383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7" name="Rectangle 384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8" name="Freeform 385"/>
            <p:cNvSpPr>
              <a:spLocks noEditPoints="1"/>
            </p:cNvSpPr>
            <p:nvPr/>
          </p:nvSpPr>
          <p:spPr>
            <a:xfrm>
              <a:off x="6330950" y="2060575"/>
              <a:ext cx="1339850" cy="344488"/>
            </a:xfrm>
            <a:custGeom>
              <a:avLst/>
              <a:gdLst>
                <a:gd name="T0" fmla="*/ 12 w 316"/>
                <a:gd name="T1" fmla="*/ 69 h 81"/>
                <a:gd name="T2" fmla="*/ 12 w 316"/>
                <a:gd name="T3" fmla="*/ 12 h 81"/>
                <a:gd name="T4" fmla="*/ 304 w 316"/>
                <a:gd name="T5" fmla="*/ 12 h 81"/>
                <a:gd name="T6" fmla="*/ 304 w 316"/>
                <a:gd name="T7" fmla="*/ 69 h 81"/>
                <a:gd name="T8" fmla="*/ 12 w 316"/>
                <a:gd name="T9" fmla="*/ 69 h 81"/>
                <a:gd name="T10" fmla="*/ 310 w 316"/>
                <a:gd name="T11" fmla="*/ 0 h 81"/>
                <a:gd name="T12" fmla="*/ 298 w 316"/>
                <a:gd name="T13" fmla="*/ 0 h 81"/>
                <a:gd name="T14" fmla="*/ 286 w 316"/>
                <a:gd name="T15" fmla="*/ 0 h 81"/>
                <a:gd name="T16" fmla="*/ 12 w 316"/>
                <a:gd name="T17" fmla="*/ 0 h 81"/>
                <a:gd name="T18" fmla="*/ 6 w 316"/>
                <a:gd name="T19" fmla="*/ 0 h 81"/>
                <a:gd name="T20" fmla="*/ 1 w 316"/>
                <a:gd name="T21" fmla="*/ 1 h 81"/>
                <a:gd name="T22" fmla="*/ 0 w 316"/>
                <a:gd name="T23" fmla="*/ 6 h 81"/>
                <a:gd name="T24" fmla="*/ 0 w 316"/>
                <a:gd name="T25" fmla="*/ 75 h 81"/>
                <a:gd name="T26" fmla="*/ 1 w 316"/>
                <a:gd name="T27" fmla="*/ 79 h 81"/>
                <a:gd name="T28" fmla="*/ 6 w 316"/>
                <a:gd name="T29" fmla="*/ 81 h 81"/>
                <a:gd name="T30" fmla="*/ 6 w 316"/>
                <a:gd name="T31" fmla="*/ 81 h 81"/>
                <a:gd name="T32" fmla="*/ 12 w 316"/>
                <a:gd name="T33" fmla="*/ 81 h 81"/>
                <a:gd name="T34" fmla="*/ 310 w 316"/>
                <a:gd name="T35" fmla="*/ 81 h 81"/>
                <a:gd name="T36" fmla="*/ 314 w 316"/>
                <a:gd name="T37" fmla="*/ 80 h 81"/>
                <a:gd name="T38" fmla="*/ 314 w 316"/>
                <a:gd name="T39" fmla="*/ 79 h 81"/>
                <a:gd name="T40" fmla="*/ 316 w 316"/>
                <a:gd name="T41" fmla="*/ 75 h 81"/>
                <a:gd name="T42" fmla="*/ 316 w 316"/>
                <a:gd name="T43" fmla="*/ 6 h 81"/>
                <a:gd name="T44" fmla="*/ 314 w 316"/>
                <a:gd name="T45" fmla="*/ 1 h 81"/>
                <a:gd name="T46" fmla="*/ 314 w 316"/>
                <a:gd name="T47" fmla="*/ 1 h 81"/>
                <a:gd name="T48" fmla="*/ 310 w 316"/>
                <a:gd name="T49" fmla="*/ 0 h 81"/>
                <a:gd name="T50" fmla="*/ 310 w 316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6" h="81">
                  <a:moveTo>
                    <a:pt x="12" y="6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69"/>
                    <a:pt x="304" y="69"/>
                    <a:pt x="304" y="69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310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8"/>
                    <a:pt x="1" y="79"/>
                  </a:cubicBezTo>
                  <a:cubicBezTo>
                    <a:pt x="3" y="80"/>
                    <a:pt x="4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11" y="81"/>
                    <a:pt x="313" y="80"/>
                    <a:pt x="314" y="80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5" y="78"/>
                    <a:pt x="316" y="76"/>
                    <a:pt x="316" y="7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9" name="Rectangle 386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0" name="Rectangle 387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1" name="Freeform 388"/>
            <p:cNvSpPr>
              <a:spLocks noEditPoints="1"/>
            </p:cNvSpPr>
            <p:nvPr/>
          </p:nvSpPr>
          <p:spPr>
            <a:xfrm>
              <a:off x="97345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5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2" name="Rectangle 389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3" name="Rectangle 390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Freeform 391"/>
            <p:cNvSpPr>
              <a:spLocks noEditPoints="1"/>
            </p:cNvSpPr>
            <p:nvPr/>
          </p:nvSpPr>
          <p:spPr>
            <a:xfrm>
              <a:off x="10026650" y="1068388"/>
              <a:ext cx="322263" cy="1339850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70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5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5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5"/>
                  </a:cubicBezTo>
                  <a:cubicBezTo>
                    <a:pt x="70" y="314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5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Rectangle 392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6" name="Rectangle 393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7" name="Freeform 394"/>
            <p:cNvSpPr>
              <a:spLocks noEditPoints="1"/>
            </p:cNvSpPr>
            <p:nvPr/>
          </p:nvSpPr>
          <p:spPr>
            <a:xfrm>
              <a:off x="10323513" y="1068388"/>
              <a:ext cx="342900" cy="1339850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9 w 81"/>
                <a:gd name="T19" fmla="*/ 0 h 316"/>
                <a:gd name="T20" fmla="*/ 6 w 81"/>
                <a:gd name="T21" fmla="*/ 0 h 316"/>
                <a:gd name="T22" fmla="*/ 6 w 81"/>
                <a:gd name="T23" fmla="*/ 0 h 316"/>
                <a:gd name="T24" fmla="*/ 1 w 81"/>
                <a:gd name="T25" fmla="*/ 2 h 316"/>
                <a:gd name="T26" fmla="*/ 0 w 81"/>
                <a:gd name="T27" fmla="*/ 6 h 316"/>
                <a:gd name="T28" fmla="*/ 0 w 81"/>
                <a:gd name="T29" fmla="*/ 310 h 316"/>
                <a:gd name="T30" fmla="*/ 1 w 81"/>
                <a:gd name="T31" fmla="*/ 315 h 316"/>
                <a:gd name="T32" fmla="*/ 6 w 81"/>
                <a:gd name="T33" fmla="*/ 316 h 316"/>
                <a:gd name="T34" fmla="*/ 6 w 81"/>
                <a:gd name="T35" fmla="*/ 316 h 316"/>
                <a:gd name="T36" fmla="*/ 69 w 81"/>
                <a:gd name="T37" fmla="*/ 316 h 316"/>
                <a:gd name="T38" fmla="*/ 75 w 81"/>
                <a:gd name="T39" fmla="*/ 316 h 316"/>
                <a:gd name="T40" fmla="*/ 79 w 81"/>
                <a:gd name="T41" fmla="*/ 315 h 316"/>
                <a:gd name="T42" fmla="*/ 81 w 81"/>
                <a:gd name="T43" fmla="*/ 310 h 316"/>
                <a:gd name="T44" fmla="*/ 75 w 81"/>
                <a:gd name="T45" fmla="*/ 310 h 316"/>
                <a:gd name="T46" fmla="*/ 75 w 81"/>
                <a:gd name="T47" fmla="*/ 304 h 316"/>
                <a:gd name="T48" fmla="*/ 75 w 81"/>
                <a:gd name="T49" fmla="*/ 310 h 316"/>
                <a:gd name="T50" fmla="*/ 81 w 81"/>
                <a:gd name="T51" fmla="*/ 310 h 316"/>
                <a:gd name="T52" fmla="*/ 81 w 81"/>
                <a:gd name="T53" fmla="*/ 310 h 316"/>
                <a:gd name="T54" fmla="*/ 81 w 81"/>
                <a:gd name="T55" fmla="*/ 310 h 316"/>
                <a:gd name="T56" fmla="*/ 81 w 81"/>
                <a:gd name="T57" fmla="*/ 6 h 316"/>
                <a:gd name="T58" fmla="*/ 81 w 81"/>
                <a:gd name="T59" fmla="*/ 6 h 316"/>
                <a:gd name="T60" fmla="*/ 79 w 81"/>
                <a:gd name="T61" fmla="*/ 2 h 316"/>
                <a:gd name="T62" fmla="*/ 75 w 81"/>
                <a:gd name="T6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1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5"/>
                  </a:cubicBezTo>
                  <a:cubicBezTo>
                    <a:pt x="80" y="314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8" name="Rectangle 395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9" name="Rectangle 396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0" name="Freeform 397"/>
            <p:cNvSpPr>
              <a:spLocks noEditPoints="1"/>
            </p:cNvSpPr>
            <p:nvPr/>
          </p:nvSpPr>
          <p:spPr>
            <a:xfrm>
              <a:off x="97345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1" name="Rectangle 398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2" name="Rectangle 399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3" name="Freeform 400"/>
            <p:cNvSpPr>
              <a:spLocks noEditPoints="1"/>
            </p:cNvSpPr>
            <p:nvPr/>
          </p:nvSpPr>
          <p:spPr>
            <a:xfrm>
              <a:off x="10026650" y="3201988"/>
              <a:ext cx="322263" cy="1341438"/>
            </a:xfrm>
            <a:custGeom>
              <a:avLst/>
              <a:gdLst>
                <a:gd name="T0" fmla="*/ 6 w 76"/>
                <a:gd name="T1" fmla="*/ 310 h 316"/>
                <a:gd name="T2" fmla="*/ 6 w 76"/>
                <a:gd name="T3" fmla="*/ 310 h 316"/>
                <a:gd name="T4" fmla="*/ 6 w 76"/>
                <a:gd name="T5" fmla="*/ 304 h 316"/>
                <a:gd name="T6" fmla="*/ 6 w 76"/>
                <a:gd name="T7" fmla="*/ 310 h 316"/>
                <a:gd name="T8" fmla="*/ 12 w 76"/>
                <a:gd name="T9" fmla="*/ 310 h 316"/>
                <a:gd name="T10" fmla="*/ 12 w 76"/>
                <a:gd name="T11" fmla="*/ 310 h 316"/>
                <a:gd name="T12" fmla="*/ 6 w 76"/>
                <a:gd name="T13" fmla="*/ 310 h 316"/>
                <a:gd name="T14" fmla="*/ 12 w 76"/>
                <a:gd name="T15" fmla="*/ 304 h 316"/>
                <a:gd name="T16" fmla="*/ 12 w 76"/>
                <a:gd name="T17" fmla="*/ 12 h 316"/>
                <a:gd name="T18" fmla="*/ 70 w 76"/>
                <a:gd name="T19" fmla="*/ 12 h 316"/>
                <a:gd name="T20" fmla="*/ 70 w 76"/>
                <a:gd name="T21" fmla="*/ 304 h 316"/>
                <a:gd name="T22" fmla="*/ 12 w 76"/>
                <a:gd name="T23" fmla="*/ 304 h 316"/>
                <a:gd name="T24" fmla="*/ 76 w 76"/>
                <a:gd name="T25" fmla="*/ 0 h 316"/>
                <a:gd name="T26" fmla="*/ 6 w 76"/>
                <a:gd name="T27" fmla="*/ 0 h 316"/>
                <a:gd name="T28" fmla="*/ 6 w 76"/>
                <a:gd name="T29" fmla="*/ 0 h 316"/>
                <a:gd name="T30" fmla="*/ 2 w 76"/>
                <a:gd name="T31" fmla="*/ 2 h 316"/>
                <a:gd name="T32" fmla="*/ 0 w 76"/>
                <a:gd name="T33" fmla="*/ 6 h 316"/>
                <a:gd name="T34" fmla="*/ 0 w 76"/>
                <a:gd name="T35" fmla="*/ 310 h 316"/>
                <a:gd name="T36" fmla="*/ 2 w 76"/>
                <a:gd name="T37" fmla="*/ 314 h 316"/>
                <a:gd name="T38" fmla="*/ 6 w 76"/>
                <a:gd name="T39" fmla="*/ 316 h 316"/>
                <a:gd name="T40" fmla="*/ 6 w 76"/>
                <a:gd name="T41" fmla="*/ 316 h 316"/>
                <a:gd name="T42" fmla="*/ 76 w 76"/>
                <a:gd name="T43" fmla="*/ 316 h 316"/>
                <a:gd name="T44" fmla="*/ 76 w 76"/>
                <a:gd name="T45" fmla="*/ 316 h 316"/>
                <a:gd name="T46" fmla="*/ 71 w 76"/>
                <a:gd name="T47" fmla="*/ 314 h 316"/>
                <a:gd name="T48" fmla="*/ 70 w 76"/>
                <a:gd name="T49" fmla="*/ 310 h 316"/>
                <a:gd name="T50" fmla="*/ 70 w 76"/>
                <a:gd name="T51" fmla="*/ 6 h 316"/>
                <a:gd name="T52" fmla="*/ 71 w 76"/>
                <a:gd name="T53" fmla="*/ 2 h 316"/>
                <a:gd name="T54" fmla="*/ 76 w 76"/>
                <a:gd name="T5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316">
                  <a:moveTo>
                    <a:pt x="6" y="310"/>
                  </a:moveTo>
                  <a:cubicBezTo>
                    <a:pt x="6" y="310"/>
                    <a:pt x="6" y="310"/>
                    <a:pt x="6" y="310"/>
                  </a:cubicBezTo>
                  <a:cubicBezTo>
                    <a:pt x="6" y="304"/>
                    <a:pt x="6" y="304"/>
                    <a:pt x="6" y="30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6" y="310"/>
                    <a:pt x="6" y="310"/>
                    <a:pt x="6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4" name="Rectangle 401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5" name="Rectangle 402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6" name="Freeform 403"/>
            <p:cNvSpPr>
              <a:spLocks noEditPoints="1"/>
            </p:cNvSpPr>
            <p:nvPr/>
          </p:nvSpPr>
          <p:spPr>
            <a:xfrm>
              <a:off x="10323513" y="3201988"/>
              <a:ext cx="342900" cy="1341438"/>
            </a:xfrm>
            <a:custGeom>
              <a:avLst/>
              <a:gdLst>
                <a:gd name="T0" fmla="*/ 69 w 81"/>
                <a:gd name="T1" fmla="*/ 12 h 316"/>
                <a:gd name="T2" fmla="*/ 69 w 81"/>
                <a:gd name="T3" fmla="*/ 12 h 316"/>
                <a:gd name="T4" fmla="*/ 69 w 81"/>
                <a:gd name="T5" fmla="*/ 304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75 w 81"/>
                <a:gd name="T13" fmla="*/ 0 h 316"/>
                <a:gd name="T14" fmla="*/ 69 w 81"/>
                <a:gd name="T15" fmla="*/ 0 h 316"/>
                <a:gd name="T16" fmla="*/ 6 w 81"/>
                <a:gd name="T17" fmla="*/ 0 h 316"/>
                <a:gd name="T18" fmla="*/ 6 w 81"/>
                <a:gd name="T19" fmla="*/ 0 h 316"/>
                <a:gd name="T20" fmla="*/ 1 w 81"/>
                <a:gd name="T21" fmla="*/ 2 h 316"/>
                <a:gd name="T22" fmla="*/ 0 w 81"/>
                <a:gd name="T23" fmla="*/ 6 h 316"/>
                <a:gd name="T24" fmla="*/ 0 w 81"/>
                <a:gd name="T25" fmla="*/ 310 h 316"/>
                <a:gd name="T26" fmla="*/ 1 w 81"/>
                <a:gd name="T27" fmla="*/ 314 h 316"/>
                <a:gd name="T28" fmla="*/ 6 w 81"/>
                <a:gd name="T29" fmla="*/ 316 h 316"/>
                <a:gd name="T30" fmla="*/ 6 w 81"/>
                <a:gd name="T31" fmla="*/ 316 h 316"/>
                <a:gd name="T32" fmla="*/ 69 w 81"/>
                <a:gd name="T33" fmla="*/ 316 h 316"/>
                <a:gd name="T34" fmla="*/ 75 w 81"/>
                <a:gd name="T35" fmla="*/ 316 h 316"/>
                <a:gd name="T36" fmla="*/ 79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6 h 316"/>
                <a:gd name="T54" fmla="*/ 81 w 81"/>
                <a:gd name="T55" fmla="*/ 6 h 316"/>
                <a:gd name="T56" fmla="*/ 79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69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4"/>
                  </a:cubicBezTo>
                  <a:cubicBezTo>
                    <a:pt x="80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7" name="Freeform 404"/>
            <p:cNvSpPr/>
            <p:nvPr/>
          </p:nvSpPr>
          <p:spPr>
            <a:xfrm>
              <a:off x="6072188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2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8" name="Freeform 405"/>
            <p:cNvSpPr/>
            <p:nvPr/>
          </p:nvSpPr>
          <p:spPr>
            <a:xfrm>
              <a:off x="126682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6 w 12"/>
                <a:gd name="T3" fmla="*/ 0 h 1349"/>
                <a:gd name="T4" fmla="*/ 0 w 12"/>
                <a:gd name="T5" fmla="*/ 6 h 1349"/>
                <a:gd name="T6" fmla="*/ 0 w 12"/>
                <a:gd name="T7" fmla="*/ 12 h 1349"/>
                <a:gd name="T8" fmla="*/ 0 w 12"/>
                <a:gd name="T9" fmla="*/ 1337 h 1349"/>
                <a:gd name="T10" fmla="*/ 0 w 12"/>
                <a:gd name="T11" fmla="*/ 1343 h 1349"/>
                <a:gd name="T12" fmla="*/ 6 w 12"/>
                <a:gd name="T13" fmla="*/ 1349 h 1349"/>
                <a:gd name="T14" fmla="*/ 6 w 12"/>
                <a:gd name="T15" fmla="*/ 1349 h 1349"/>
                <a:gd name="T16" fmla="*/ 6 w 12"/>
                <a:gd name="T17" fmla="*/ 1349 h 1349"/>
                <a:gd name="T18" fmla="*/ 12 w 12"/>
                <a:gd name="T19" fmla="*/ 1343 h 1349"/>
                <a:gd name="T20" fmla="*/ 12 w 12"/>
                <a:gd name="T21" fmla="*/ 1337 h 1349"/>
                <a:gd name="T22" fmla="*/ 12 w 12"/>
                <a:gd name="T23" fmla="*/ 12 h 1349"/>
                <a:gd name="T24" fmla="*/ 12 w 12"/>
                <a:gd name="T25" fmla="*/ 6 h 1349"/>
                <a:gd name="T26" fmla="*/ 6 w 12"/>
                <a:gd name="T2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10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9" name="Freeform 406"/>
            <p:cNvSpPr/>
            <p:nvPr/>
          </p:nvSpPr>
          <p:spPr>
            <a:xfrm>
              <a:off x="1087437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" name="矩形 3"/>
          <p:cNvSpPr/>
          <p:nvPr/>
        </p:nvSpPr>
        <p:spPr>
          <a:xfrm>
            <a:off x="4368802" y="2694741"/>
            <a:ext cx="6275892" cy="1166307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4200000" sx="95000" sy="95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产品设计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27000" dist="63500" dir="4200000" sx="95000" sy="95000" algn="tl" rotWithShape="0">
                  <a:prstClr val="black">
                    <a:alpha val="40000"/>
                  </a:prstClr>
                </a:outerShdw>
                <a:reflection blurRad="6350" stA="26000" endA="50" endPos="61000" dist="101600" dir="5400000" sy="-100000" algn="bl" rotWithShape="0"/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39816" y="4365104"/>
            <a:ext cx="620345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45092" y="1926024"/>
            <a:ext cx="2721980" cy="27219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1710749" y="2179442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/>
            <a:r>
              <a:rPr lang="zh-CN" altLang="zh-CN" sz="9600" b="0" i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endParaRPr lang="zh-CN" altLang="zh-CN" sz="9600" b="0" i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0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15391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5392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15393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产品设计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5" name="任意多边形 21"/>
          <p:cNvSpPr/>
          <p:nvPr/>
        </p:nvSpPr>
        <p:spPr>
          <a:xfrm>
            <a:off x="1295400" y="1848485"/>
            <a:ext cx="3335338" cy="1681163"/>
          </a:xfrm>
          <a:custGeom>
            <a:avLst/>
            <a:gdLst>
              <a:gd name="txL" fmla="*/ 0 w 3335906"/>
              <a:gd name="txT" fmla="*/ 0 h 1680131"/>
              <a:gd name="txR" fmla="*/ 3335906 w 3335906"/>
              <a:gd name="txB" fmla="*/ 1680131 h 1680131"/>
            </a:gdLst>
            <a:ahLst/>
            <a:cxnLst>
              <a:cxn ang="0">
                <a:pos x="1667669" y="0"/>
              </a:cxn>
              <a:cxn ang="0">
                <a:pos x="3335338" y="1668978"/>
              </a:cxn>
              <a:cxn ang="0">
                <a:pos x="3334111" y="1681163"/>
              </a:cxn>
              <a:cxn ang="0">
                <a:pos x="3216032" y="1681163"/>
              </a:cxn>
              <a:cxn ang="0">
                <a:pos x="3216780" y="1673736"/>
              </a:cxn>
              <a:cxn ang="0">
                <a:pos x="1667669" y="123409"/>
              </a:cxn>
              <a:cxn ang="0">
                <a:pos x="118558" y="1673736"/>
              </a:cxn>
              <a:cxn ang="0">
                <a:pos x="119306" y="1681163"/>
              </a:cxn>
              <a:cxn ang="0">
                <a:pos x="1228" y="1681163"/>
              </a:cxn>
              <a:cxn ang="0">
                <a:pos x="0" y="1668978"/>
              </a:cxn>
              <a:cxn ang="0">
                <a:pos x="1667669" y="0"/>
              </a:cxn>
            </a:cxnLst>
            <a:rect l="txL" t="txT" r="txR" b="txB"/>
            <a:pathLst>
              <a:path w="3335906" h="1680131">
                <a:moveTo>
                  <a:pt x="1667953" y="0"/>
                </a:moveTo>
                <a:cubicBezTo>
                  <a:pt x="2589139" y="0"/>
                  <a:pt x="3335906" y="746768"/>
                  <a:pt x="3335906" y="1667953"/>
                </a:cubicBezTo>
                <a:lnTo>
                  <a:pt x="3334679" y="1680131"/>
                </a:lnTo>
                <a:lnTo>
                  <a:pt x="3216580" y="1680131"/>
                </a:lnTo>
                <a:lnTo>
                  <a:pt x="3217328" y="1672709"/>
                </a:lnTo>
                <a:cubicBezTo>
                  <a:pt x="3217328" y="817013"/>
                  <a:pt x="2523649" y="123333"/>
                  <a:pt x="1667953" y="123333"/>
                </a:cubicBezTo>
                <a:cubicBezTo>
                  <a:pt x="812258" y="123333"/>
                  <a:pt x="118578" y="817013"/>
                  <a:pt x="118578" y="1672709"/>
                </a:cubicBezTo>
                <a:lnTo>
                  <a:pt x="119326" y="1680131"/>
                </a:lnTo>
                <a:lnTo>
                  <a:pt x="1228" y="1680131"/>
                </a:lnTo>
                <a:lnTo>
                  <a:pt x="0" y="1667953"/>
                </a:lnTo>
                <a:cubicBezTo>
                  <a:pt x="0" y="746768"/>
                  <a:pt x="746768" y="0"/>
                  <a:pt x="1667953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66" name="任意多边形 25"/>
          <p:cNvSpPr/>
          <p:nvPr/>
        </p:nvSpPr>
        <p:spPr>
          <a:xfrm>
            <a:off x="1524000" y="2083435"/>
            <a:ext cx="2897188" cy="1449388"/>
          </a:xfrm>
          <a:custGeom>
            <a:avLst/>
            <a:gdLst>
              <a:gd name="txL" fmla="*/ 0 w 2823004"/>
              <a:gd name="txT" fmla="*/ 0 h 1412983"/>
              <a:gd name="txR" fmla="*/ 2823004 w 2823004"/>
              <a:gd name="txB" fmla="*/ 1412983 h 1412983"/>
            </a:gdLst>
            <a:ahLst/>
            <a:cxnLst>
              <a:cxn ang="0">
                <a:pos x="1448594" y="0"/>
              </a:cxn>
              <a:cxn ang="0">
                <a:pos x="2897188" y="1447869"/>
              </a:cxn>
              <a:cxn ang="0">
                <a:pos x="2897111" y="1449388"/>
              </a:cxn>
              <a:cxn ang="0">
                <a:pos x="77" y="1449388"/>
              </a:cxn>
              <a:cxn ang="0">
                <a:pos x="0" y="1447869"/>
              </a:cxn>
              <a:cxn ang="0">
                <a:pos x="1448594" y="0"/>
              </a:cxn>
            </a:cxnLst>
            <a:rect l="txL" t="txT" r="txR" b="tx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67" name="任意多边形 27"/>
          <p:cNvSpPr/>
          <p:nvPr/>
        </p:nvSpPr>
        <p:spPr>
          <a:xfrm flipV="1">
            <a:off x="4518025" y="3529648"/>
            <a:ext cx="3335338" cy="1679575"/>
          </a:xfrm>
          <a:custGeom>
            <a:avLst/>
            <a:gdLst>
              <a:gd name="txL" fmla="*/ 0 w 3335906"/>
              <a:gd name="txT" fmla="*/ 0 h 1680131"/>
              <a:gd name="txR" fmla="*/ 3335906 w 3335906"/>
              <a:gd name="txB" fmla="*/ 1680131 h 1680131"/>
            </a:gdLst>
            <a:ahLst/>
            <a:cxnLst>
              <a:cxn ang="0">
                <a:pos x="1667669" y="0"/>
              </a:cxn>
              <a:cxn ang="0">
                <a:pos x="3335338" y="1667401"/>
              </a:cxn>
              <a:cxn ang="0">
                <a:pos x="3334111" y="1679575"/>
              </a:cxn>
              <a:cxn ang="0">
                <a:pos x="3216032" y="1679575"/>
              </a:cxn>
              <a:cxn ang="0">
                <a:pos x="3216780" y="1672155"/>
              </a:cxn>
              <a:cxn ang="0">
                <a:pos x="1667669" y="123292"/>
              </a:cxn>
              <a:cxn ang="0">
                <a:pos x="118558" y="1672155"/>
              </a:cxn>
              <a:cxn ang="0">
                <a:pos x="119306" y="1679575"/>
              </a:cxn>
              <a:cxn ang="0">
                <a:pos x="1228" y="1679575"/>
              </a:cxn>
              <a:cxn ang="0">
                <a:pos x="0" y="1667401"/>
              </a:cxn>
              <a:cxn ang="0">
                <a:pos x="1667669" y="0"/>
              </a:cxn>
            </a:cxnLst>
            <a:rect l="txL" t="txT" r="txR" b="txB"/>
            <a:pathLst>
              <a:path w="3335906" h="1680131">
                <a:moveTo>
                  <a:pt x="1667953" y="0"/>
                </a:moveTo>
                <a:cubicBezTo>
                  <a:pt x="2589139" y="0"/>
                  <a:pt x="3335906" y="746768"/>
                  <a:pt x="3335906" y="1667953"/>
                </a:cubicBezTo>
                <a:lnTo>
                  <a:pt x="3334679" y="1680131"/>
                </a:lnTo>
                <a:lnTo>
                  <a:pt x="3216580" y="1680131"/>
                </a:lnTo>
                <a:lnTo>
                  <a:pt x="3217328" y="1672709"/>
                </a:lnTo>
                <a:cubicBezTo>
                  <a:pt x="3217328" y="817013"/>
                  <a:pt x="2523649" y="123333"/>
                  <a:pt x="1667953" y="123333"/>
                </a:cubicBezTo>
                <a:cubicBezTo>
                  <a:pt x="812258" y="123333"/>
                  <a:pt x="118578" y="817013"/>
                  <a:pt x="118578" y="1672709"/>
                </a:cubicBezTo>
                <a:lnTo>
                  <a:pt x="119326" y="1680131"/>
                </a:lnTo>
                <a:lnTo>
                  <a:pt x="1228" y="1680131"/>
                </a:lnTo>
                <a:lnTo>
                  <a:pt x="0" y="1667953"/>
                </a:lnTo>
                <a:cubicBezTo>
                  <a:pt x="0" y="746768"/>
                  <a:pt x="746768" y="0"/>
                  <a:pt x="1667953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68" name="任意多边形 28"/>
          <p:cNvSpPr/>
          <p:nvPr/>
        </p:nvSpPr>
        <p:spPr>
          <a:xfrm>
            <a:off x="7716520" y="1848485"/>
            <a:ext cx="3335338" cy="1681163"/>
          </a:xfrm>
          <a:custGeom>
            <a:avLst/>
            <a:gdLst>
              <a:gd name="txL" fmla="*/ 0 w 3335906"/>
              <a:gd name="txT" fmla="*/ 0 h 1680131"/>
              <a:gd name="txR" fmla="*/ 3335906 w 3335906"/>
              <a:gd name="txB" fmla="*/ 1680131 h 1680131"/>
            </a:gdLst>
            <a:ahLst/>
            <a:cxnLst>
              <a:cxn ang="0">
                <a:pos x="1667669" y="0"/>
              </a:cxn>
              <a:cxn ang="0">
                <a:pos x="3335338" y="1668978"/>
              </a:cxn>
              <a:cxn ang="0">
                <a:pos x="3334111" y="1681163"/>
              </a:cxn>
              <a:cxn ang="0">
                <a:pos x="3216032" y="1681163"/>
              </a:cxn>
              <a:cxn ang="0">
                <a:pos x="3216780" y="1673736"/>
              </a:cxn>
              <a:cxn ang="0">
                <a:pos x="1667669" y="123409"/>
              </a:cxn>
              <a:cxn ang="0">
                <a:pos x="118558" y="1673736"/>
              </a:cxn>
              <a:cxn ang="0">
                <a:pos x="119306" y="1681163"/>
              </a:cxn>
              <a:cxn ang="0">
                <a:pos x="1228" y="1681163"/>
              </a:cxn>
              <a:cxn ang="0">
                <a:pos x="0" y="1668978"/>
              </a:cxn>
              <a:cxn ang="0">
                <a:pos x="1667669" y="0"/>
              </a:cxn>
            </a:cxnLst>
            <a:rect l="txL" t="txT" r="txR" b="txB"/>
            <a:pathLst>
              <a:path w="3335906" h="1680131">
                <a:moveTo>
                  <a:pt x="1667953" y="0"/>
                </a:moveTo>
                <a:cubicBezTo>
                  <a:pt x="2589139" y="0"/>
                  <a:pt x="3335906" y="746768"/>
                  <a:pt x="3335906" y="1667953"/>
                </a:cubicBezTo>
                <a:lnTo>
                  <a:pt x="3334679" y="1680131"/>
                </a:lnTo>
                <a:lnTo>
                  <a:pt x="3216580" y="1680131"/>
                </a:lnTo>
                <a:lnTo>
                  <a:pt x="3217328" y="1672709"/>
                </a:lnTo>
                <a:cubicBezTo>
                  <a:pt x="3217328" y="817013"/>
                  <a:pt x="2523649" y="123333"/>
                  <a:pt x="1667953" y="123333"/>
                </a:cubicBezTo>
                <a:cubicBezTo>
                  <a:pt x="812258" y="123333"/>
                  <a:pt x="118578" y="817013"/>
                  <a:pt x="118578" y="1672709"/>
                </a:cubicBezTo>
                <a:lnTo>
                  <a:pt x="119326" y="1680131"/>
                </a:lnTo>
                <a:lnTo>
                  <a:pt x="1228" y="1680131"/>
                </a:lnTo>
                <a:lnTo>
                  <a:pt x="0" y="1667953"/>
                </a:lnTo>
                <a:cubicBezTo>
                  <a:pt x="0" y="746768"/>
                  <a:pt x="746768" y="0"/>
                  <a:pt x="1667953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69" name="任意多边形 29"/>
          <p:cNvSpPr/>
          <p:nvPr/>
        </p:nvSpPr>
        <p:spPr>
          <a:xfrm>
            <a:off x="7966075" y="2067560"/>
            <a:ext cx="2897188" cy="1449388"/>
          </a:xfrm>
          <a:custGeom>
            <a:avLst/>
            <a:gdLst>
              <a:gd name="txL" fmla="*/ 0 w 2823004"/>
              <a:gd name="txT" fmla="*/ 0 h 1412983"/>
              <a:gd name="txR" fmla="*/ 2823004 w 2823004"/>
              <a:gd name="txB" fmla="*/ 1412983 h 1412983"/>
            </a:gdLst>
            <a:ahLst/>
            <a:cxnLst>
              <a:cxn ang="0">
                <a:pos x="1448594" y="0"/>
              </a:cxn>
              <a:cxn ang="0">
                <a:pos x="2897188" y="1447869"/>
              </a:cxn>
              <a:cxn ang="0">
                <a:pos x="2897111" y="1449388"/>
              </a:cxn>
              <a:cxn ang="0">
                <a:pos x="77" y="1449388"/>
              </a:cxn>
              <a:cxn ang="0">
                <a:pos x="0" y="1447869"/>
              </a:cxn>
              <a:cxn ang="0">
                <a:pos x="1448594" y="0"/>
              </a:cxn>
            </a:cxnLst>
            <a:rect l="txL" t="txT" r="txR" b="tx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70" name="任意多边形 30"/>
          <p:cNvSpPr/>
          <p:nvPr/>
        </p:nvSpPr>
        <p:spPr>
          <a:xfrm flipV="1">
            <a:off x="4737100" y="3535998"/>
            <a:ext cx="2897188" cy="1449387"/>
          </a:xfrm>
          <a:custGeom>
            <a:avLst/>
            <a:gdLst>
              <a:gd name="txL" fmla="*/ 0 w 2823004"/>
              <a:gd name="txT" fmla="*/ 0 h 1412983"/>
              <a:gd name="txR" fmla="*/ 2823004 w 2823004"/>
              <a:gd name="txB" fmla="*/ 1412983 h 1412983"/>
            </a:gdLst>
            <a:ahLst/>
            <a:cxnLst>
              <a:cxn ang="0">
                <a:pos x="1448594" y="0"/>
              </a:cxn>
              <a:cxn ang="0">
                <a:pos x="2897188" y="1447868"/>
              </a:cxn>
              <a:cxn ang="0">
                <a:pos x="2897111" y="1449387"/>
              </a:cxn>
              <a:cxn ang="0">
                <a:pos x="77" y="1449387"/>
              </a:cxn>
              <a:cxn ang="0">
                <a:pos x="0" y="1447868"/>
              </a:cxn>
              <a:cxn ang="0">
                <a:pos x="1448594" y="0"/>
              </a:cxn>
            </a:cxnLst>
            <a:rect l="txL" t="txT" r="txR" b="txB"/>
            <a:pathLst>
              <a:path w="2823004" h="1412983">
                <a:moveTo>
                  <a:pt x="1411502" y="0"/>
                </a:moveTo>
                <a:cubicBezTo>
                  <a:pt x="2191053" y="0"/>
                  <a:pt x="2823004" y="631951"/>
                  <a:pt x="2823004" y="1411502"/>
                </a:cubicBezTo>
                <a:lnTo>
                  <a:pt x="2822929" y="1412983"/>
                </a:lnTo>
                <a:lnTo>
                  <a:pt x="75" y="1412983"/>
                </a:lnTo>
                <a:lnTo>
                  <a:pt x="0" y="1411502"/>
                </a:lnTo>
                <a:cubicBezTo>
                  <a:pt x="0" y="631951"/>
                  <a:pt x="631951" y="0"/>
                  <a:pt x="1411502" y="0"/>
                </a:cubicBezTo>
                <a:close/>
              </a:path>
            </a:pathLst>
          </a:custGeom>
          <a:solidFill>
            <a:srgbClr val="32578E"/>
          </a:solidFill>
          <a:ln w="1270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5371" name="文本框 31"/>
          <p:cNvSpPr/>
          <p:nvPr/>
        </p:nvSpPr>
        <p:spPr>
          <a:xfrm>
            <a:off x="2168525" y="2767648"/>
            <a:ext cx="138747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eaLnBrk="1" hangingPunct="1"/>
            <a:r>
              <a:rPr lang="zh-CN" altLang="zh-CN" sz="4800" b="1">
                <a:solidFill>
                  <a:schemeClr val="bg1"/>
                </a:solidFill>
                <a:latin typeface="宋体" panose="02010600030101010101" pitchFamily="2" charset="-122"/>
                <a:ea typeface="Calibri" panose="020F0502020204030204" pitchFamily="34" charset="0"/>
                <a:sym typeface="宋体" panose="02010600030101010101" pitchFamily="2" charset="-122"/>
              </a:rPr>
              <a:t>  </a:t>
            </a:r>
            <a:r>
              <a:rPr lang="zh-CN" altLang="zh-CN" sz="3200">
                <a:solidFill>
                  <a:schemeClr val="bg1"/>
                </a:solidFill>
                <a:latin typeface="宋体" panose="02010600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3,658</a:t>
            </a:r>
            <a:endParaRPr lang="zh-CN" altLang="zh-CN" sz="2400">
              <a:solidFill>
                <a:schemeClr val="bg1"/>
              </a:solidFill>
              <a:latin typeface="宋体" panose="02010600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2" name="文本框 33"/>
          <p:cNvSpPr/>
          <p:nvPr/>
        </p:nvSpPr>
        <p:spPr>
          <a:xfrm>
            <a:off x="5514975" y="4155123"/>
            <a:ext cx="1214438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eaLnBrk="1" hangingPunct="1"/>
            <a:r>
              <a:rPr lang="zh-CN" altLang="zh-CN" sz="4800" b="1">
                <a:solidFill>
                  <a:schemeClr val="bg1"/>
                </a:solidFill>
                <a:latin typeface="宋体" panose="02010600030101010101" pitchFamily="2" charset="-122"/>
                <a:ea typeface="Calibri" panose="020F0502020204030204" pitchFamily="34" charset="0"/>
                <a:sym typeface="宋体" panose="02010600030101010101" pitchFamily="2" charset="-122"/>
              </a:rPr>
              <a:t>  </a:t>
            </a:r>
            <a:r>
              <a:rPr lang="zh-CN" altLang="zh-CN" sz="3200">
                <a:solidFill>
                  <a:schemeClr val="bg1"/>
                </a:solidFill>
                <a:latin typeface="宋体" panose="02010600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74%</a:t>
            </a:r>
            <a:endParaRPr lang="zh-CN" altLang="zh-CN" sz="2400">
              <a:solidFill>
                <a:schemeClr val="bg1"/>
              </a:solidFill>
              <a:latin typeface="宋体" panose="02010600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73" name="文本框 34"/>
          <p:cNvSpPr/>
          <p:nvPr/>
        </p:nvSpPr>
        <p:spPr>
          <a:xfrm>
            <a:off x="8499475" y="2734310"/>
            <a:ext cx="1547813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eaLnBrk="1" hangingPunct="1"/>
            <a:r>
              <a:rPr lang="zh-CN" altLang="zh-CN" sz="4400" b="1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zh-CN" altLang="zh-CN" sz="3200">
                <a:solidFill>
                  <a:schemeClr val="bg1"/>
                </a:solidFill>
                <a:latin typeface="宋体" panose="02010600030101010101" pitchFamily="2" charset="-122"/>
                <a:ea typeface="方正姚体" panose="02010601030101010101" pitchFamily="2" charset="-122"/>
                <a:sym typeface="宋体" panose="02010600030101010101" pitchFamily="2" charset="-122"/>
              </a:rPr>
              <a:t>30000</a:t>
            </a:r>
            <a:endParaRPr lang="zh-CN" altLang="zh-CN" sz="2400">
              <a:solidFill>
                <a:schemeClr val="bg1"/>
              </a:solidFill>
              <a:latin typeface="宋体" panose="02010600030101010101" pitchFamily="2" charset="-122"/>
              <a:ea typeface="方正姚体" panose="02010601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377" name="组合 38"/>
          <p:cNvGrpSpPr/>
          <p:nvPr/>
        </p:nvGrpSpPr>
        <p:grpSpPr>
          <a:xfrm>
            <a:off x="5989638" y="3672523"/>
            <a:ext cx="490537" cy="557212"/>
            <a:chOff x="0" y="0"/>
            <a:chExt cx="406393" cy="459645"/>
          </a:xfrm>
        </p:grpSpPr>
        <p:sp>
          <p:nvSpPr>
            <p:cNvPr id="15387" name="Freeform 148"/>
            <p:cNvSpPr>
              <a:spLocks noEditPoints="1"/>
            </p:cNvSpPr>
            <p:nvPr/>
          </p:nvSpPr>
          <p:spPr>
            <a:xfrm>
              <a:off x="55120" y="0"/>
              <a:ext cx="351273" cy="456842"/>
            </a:xfrm>
            <a:custGeom>
              <a:avLst/>
              <a:gdLst>
                <a:gd name="txL" fmla="*/ 0 w 159"/>
                <a:gd name="txT" fmla="*/ 0 h 207"/>
                <a:gd name="txR" fmla="*/ 159 w 159"/>
                <a:gd name="txB" fmla="*/ 207 h 207"/>
              </a:gdLst>
              <a:ahLst/>
              <a:cxnLst>
                <a:cxn ang="0">
                  <a:pos x="346854" y="408289"/>
                </a:cxn>
                <a:cxn ang="0">
                  <a:pos x="196625" y="174350"/>
                </a:cxn>
                <a:cxn ang="0">
                  <a:pos x="203252" y="52967"/>
                </a:cxn>
                <a:cxn ang="0">
                  <a:pos x="92789" y="8828"/>
                </a:cxn>
                <a:cxn ang="0">
                  <a:pos x="154648" y="105934"/>
                </a:cxn>
                <a:cxn ang="0">
                  <a:pos x="81743" y="152281"/>
                </a:cxn>
                <a:cxn ang="0">
                  <a:pos x="22093" y="59588"/>
                </a:cxn>
                <a:cxn ang="0">
                  <a:pos x="22093" y="169936"/>
                </a:cxn>
                <a:cxn ang="0">
                  <a:pos x="136974" y="211869"/>
                </a:cxn>
                <a:cxn ang="0">
                  <a:pos x="287204" y="445807"/>
                </a:cxn>
                <a:cxn ang="0">
                  <a:pos x="315925" y="452428"/>
                </a:cxn>
                <a:cxn ang="0">
                  <a:pos x="340227" y="434772"/>
                </a:cxn>
                <a:cxn ang="0">
                  <a:pos x="346854" y="408289"/>
                </a:cxn>
                <a:cxn ang="0">
                  <a:pos x="318134" y="425944"/>
                </a:cxn>
                <a:cxn ang="0">
                  <a:pos x="296041" y="421531"/>
                </a:cxn>
                <a:cxn ang="0">
                  <a:pos x="302669" y="401668"/>
                </a:cxn>
                <a:cxn ang="0">
                  <a:pos x="322553" y="406082"/>
                </a:cxn>
                <a:cxn ang="0">
                  <a:pos x="318134" y="425944"/>
                </a:cxn>
              </a:cxnLst>
              <a:rect l="txL" t="txT" r="txR" b="txB"/>
              <a:pathLst>
                <a:path w="159" h="206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8" name="Freeform 149"/>
            <p:cNvSpPr>
              <a:spLocks noEditPoints="1"/>
            </p:cNvSpPr>
            <p:nvPr/>
          </p:nvSpPr>
          <p:spPr>
            <a:xfrm>
              <a:off x="0" y="231691"/>
              <a:ext cx="231691" cy="227954"/>
            </a:xfrm>
            <a:custGeom>
              <a:avLst/>
              <a:gdLst>
                <a:gd name="txL" fmla="*/ 0 w 105"/>
                <a:gd name="txT" fmla="*/ 0 h 103"/>
                <a:gd name="txR" fmla="*/ 105 w 105"/>
                <a:gd name="txB" fmla="*/ 103 h 103"/>
              </a:gdLst>
              <a:ahLst/>
              <a:cxnLst>
                <a:cxn ang="0">
                  <a:pos x="200799" y="57542"/>
                </a:cxn>
                <a:cxn ang="0">
                  <a:pos x="214038" y="44263"/>
                </a:cxn>
                <a:cxn ang="0">
                  <a:pos x="185353" y="15492"/>
                </a:cxn>
                <a:cxn ang="0">
                  <a:pos x="172113" y="28771"/>
                </a:cxn>
                <a:cxn ang="0">
                  <a:pos x="136808" y="15492"/>
                </a:cxn>
                <a:cxn ang="0">
                  <a:pos x="136808" y="0"/>
                </a:cxn>
                <a:cxn ang="0">
                  <a:pos x="94883" y="0"/>
                </a:cxn>
                <a:cxn ang="0">
                  <a:pos x="94883" y="15492"/>
                </a:cxn>
                <a:cxn ang="0">
                  <a:pos x="61784" y="28771"/>
                </a:cxn>
                <a:cxn ang="0">
                  <a:pos x="48545" y="15492"/>
                </a:cxn>
                <a:cxn ang="0">
                  <a:pos x="17653" y="44263"/>
                </a:cxn>
                <a:cxn ang="0">
                  <a:pos x="33099" y="59755"/>
                </a:cxn>
                <a:cxn ang="0">
                  <a:pos x="17653" y="92952"/>
                </a:cxn>
                <a:cxn ang="0">
                  <a:pos x="0" y="92952"/>
                </a:cxn>
                <a:cxn ang="0">
                  <a:pos x="0" y="135002"/>
                </a:cxn>
                <a:cxn ang="0">
                  <a:pos x="19859" y="135002"/>
                </a:cxn>
                <a:cxn ang="0">
                  <a:pos x="33099" y="168199"/>
                </a:cxn>
                <a:cxn ang="0">
                  <a:pos x="19859" y="181478"/>
                </a:cxn>
                <a:cxn ang="0">
                  <a:pos x="48545" y="210249"/>
                </a:cxn>
                <a:cxn ang="0">
                  <a:pos x="61784" y="196970"/>
                </a:cxn>
                <a:cxn ang="0">
                  <a:pos x="94883" y="210249"/>
                </a:cxn>
                <a:cxn ang="0">
                  <a:pos x="94883" y="227954"/>
                </a:cxn>
                <a:cxn ang="0">
                  <a:pos x="136808" y="227954"/>
                </a:cxn>
                <a:cxn ang="0">
                  <a:pos x="136808" y="210249"/>
                </a:cxn>
                <a:cxn ang="0">
                  <a:pos x="169907" y="196970"/>
                </a:cxn>
                <a:cxn ang="0">
                  <a:pos x="183146" y="210249"/>
                </a:cxn>
                <a:cxn ang="0">
                  <a:pos x="211832" y="181478"/>
                </a:cxn>
                <a:cxn ang="0">
                  <a:pos x="200799" y="168199"/>
                </a:cxn>
                <a:cxn ang="0">
                  <a:pos x="214038" y="135002"/>
                </a:cxn>
                <a:cxn ang="0">
                  <a:pos x="231691" y="135002"/>
                </a:cxn>
                <a:cxn ang="0">
                  <a:pos x="231691" y="92952"/>
                </a:cxn>
                <a:cxn ang="0">
                  <a:pos x="214038" y="92952"/>
                </a:cxn>
                <a:cxn ang="0">
                  <a:pos x="200799" y="57542"/>
                </a:cxn>
                <a:cxn ang="0">
                  <a:pos x="116949" y="183691"/>
                </a:cxn>
                <a:cxn ang="0">
                  <a:pos x="46338" y="112870"/>
                </a:cxn>
                <a:cxn ang="0">
                  <a:pos x="116949" y="42050"/>
                </a:cxn>
                <a:cxn ang="0">
                  <a:pos x="187559" y="112870"/>
                </a:cxn>
                <a:cxn ang="0">
                  <a:pos x="116949" y="183691"/>
                </a:cxn>
              </a:cxnLst>
              <a:rect l="txL" t="txT" r="txR" b="tx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9" name="Oval 150"/>
            <p:cNvSpPr/>
            <p:nvPr/>
          </p:nvSpPr>
          <p:spPr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FCFCFC"/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5378" name="组合 42"/>
          <p:cNvGrpSpPr/>
          <p:nvPr/>
        </p:nvGrpSpPr>
        <p:grpSpPr>
          <a:xfrm>
            <a:off x="2784475" y="2280285"/>
            <a:ext cx="460375" cy="514350"/>
            <a:chOff x="0" y="0"/>
            <a:chExt cx="402656" cy="450303"/>
          </a:xfrm>
        </p:grpSpPr>
        <p:sp>
          <p:nvSpPr>
            <p:cNvPr id="15382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28494" y="0"/>
                </a:cxn>
                <a:cxn ang="0">
                  <a:pos x="0" y="28962"/>
                </a:cxn>
                <a:cxn ang="0">
                  <a:pos x="28494" y="57923"/>
                </a:cxn>
                <a:cxn ang="0">
                  <a:pos x="56988" y="28962"/>
                </a:cxn>
                <a:cxn ang="0">
                  <a:pos x="28494" y="0"/>
                </a:cxn>
                <a:cxn ang="0">
                  <a:pos x="28494" y="51240"/>
                </a:cxn>
                <a:cxn ang="0">
                  <a:pos x="6576" y="28962"/>
                </a:cxn>
                <a:cxn ang="0">
                  <a:pos x="28494" y="6683"/>
                </a:cxn>
                <a:cxn ang="0">
                  <a:pos x="50412" y="28962"/>
                </a:cxn>
                <a:cxn ang="0">
                  <a:pos x="28494" y="51240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3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24290" y="0"/>
                </a:cxn>
                <a:cxn ang="0">
                  <a:pos x="0" y="24290"/>
                </a:cxn>
                <a:cxn ang="0">
                  <a:pos x="24290" y="48580"/>
                </a:cxn>
                <a:cxn ang="0">
                  <a:pos x="48580" y="24290"/>
                </a:cxn>
                <a:cxn ang="0">
                  <a:pos x="24290" y="0"/>
                </a:cxn>
                <a:cxn ang="0">
                  <a:pos x="24290" y="37539"/>
                </a:cxn>
                <a:cxn ang="0">
                  <a:pos x="11041" y="24290"/>
                </a:cxn>
                <a:cxn ang="0">
                  <a:pos x="24290" y="11041"/>
                </a:cxn>
                <a:cxn ang="0">
                  <a:pos x="37539" y="24290"/>
                </a:cxn>
                <a:cxn ang="0">
                  <a:pos x="24290" y="37539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4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15415" y="0"/>
                </a:cxn>
                <a:cxn ang="0">
                  <a:pos x="0" y="15415"/>
                </a:cxn>
                <a:cxn ang="0">
                  <a:pos x="15415" y="30830"/>
                </a:cxn>
                <a:cxn ang="0">
                  <a:pos x="30830" y="15415"/>
                </a:cxn>
                <a:cxn ang="0">
                  <a:pos x="15415" y="0"/>
                </a:cxn>
                <a:cxn ang="0">
                  <a:pos x="15415" y="22021"/>
                </a:cxn>
                <a:cxn ang="0">
                  <a:pos x="8809" y="15415"/>
                </a:cxn>
                <a:cxn ang="0">
                  <a:pos x="15415" y="6606"/>
                </a:cxn>
                <a:cxn ang="0">
                  <a:pos x="24224" y="15415"/>
                </a:cxn>
                <a:cxn ang="0">
                  <a:pos x="15415" y="22021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5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48581" y="0"/>
                </a:cxn>
                <a:cxn ang="0">
                  <a:pos x="0" y="48581"/>
                </a:cxn>
                <a:cxn ang="0">
                  <a:pos x="48581" y="97161"/>
                </a:cxn>
                <a:cxn ang="0">
                  <a:pos x="97161" y="48581"/>
                </a:cxn>
                <a:cxn ang="0">
                  <a:pos x="48581" y="0"/>
                </a:cxn>
                <a:cxn ang="0">
                  <a:pos x="48581" y="86120"/>
                </a:cxn>
                <a:cxn ang="0">
                  <a:pos x="11041" y="48581"/>
                </a:cxn>
                <a:cxn ang="0">
                  <a:pos x="48581" y="13249"/>
                </a:cxn>
                <a:cxn ang="0">
                  <a:pos x="86120" y="48581"/>
                </a:cxn>
                <a:cxn ang="0">
                  <a:pos x="48581" y="86120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6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347346" y="211907"/>
                </a:cxn>
                <a:cxn ang="0">
                  <a:pos x="338497" y="105954"/>
                </a:cxn>
                <a:cxn ang="0">
                  <a:pos x="172567" y="0"/>
                </a:cxn>
                <a:cxn ang="0">
                  <a:pos x="2212" y="174382"/>
                </a:cxn>
                <a:cxn ang="0">
                  <a:pos x="0" y="450303"/>
                </a:cxn>
                <a:cxn ang="0">
                  <a:pos x="250001" y="388497"/>
                </a:cxn>
                <a:cxn ang="0">
                  <a:pos x="325222" y="388497"/>
                </a:cxn>
                <a:cxn ang="0">
                  <a:pos x="325222" y="388497"/>
                </a:cxn>
                <a:cxn ang="0">
                  <a:pos x="345134" y="333313"/>
                </a:cxn>
                <a:cxn ang="0">
                  <a:pos x="323010" y="320068"/>
                </a:cxn>
                <a:cxn ang="0">
                  <a:pos x="345134" y="309031"/>
                </a:cxn>
                <a:cxn ang="0">
                  <a:pos x="342921" y="304617"/>
                </a:cxn>
                <a:cxn ang="0">
                  <a:pos x="376107" y="245018"/>
                </a:cxn>
                <a:cxn ang="0">
                  <a:pos x="137169" y="205285"/>
                </a:cxn>
                <a:cxn ang="0">
                  <a:pos x="137169" y="225152"/>
                </a:cxn>
                <a:cxn ang="0">
                  <a:pos x="119469" y="231774"/>
                </a:cxn>
                <a:cxn ang="0">
                  <a:pos x="106195" y="242810"/>
                </a:cxn>
                <a:cxn ang="0">
                  <a:pos x="88496" y="236188"/>
                </a:cxn>
                <a:cxn ang="0">
                  <a:pos x="70797" y="236188"/>
                </a:cxn>
                <a:cxn ang="0">
                  <a:pos x="61947" y="218529"/>
                </a:cxn>
                <a:cxn ang="0">
                  <a:pos x="48673" y="205285"/>
                </a:cxn>
                <a:cxn ang="0">
                  <a:pos x="57522" y="187626"/>
                </a:cxn>
                <a:cxn ang="0">
                  <a:pos x="57522" y="167760"/>
                </a:cxn>
                <a:cxn ang="0">
                  <a:pos x="75221" y="161138"/>
                </a:cxn>
                <a:cxn ang="0">
                  <a:pos x="88496" y="150101"/>
                </a:cxn>
                <a:cxn ang="0">
                  <a:pos x="106195" y="156723"/>
                </a:cxn>
                <a:cxn ang="0">
                  <a:pos x="126107" y="156723"/>
                </a:cxn>
                <a:cxn ang="0">
                  <a:pos x="132744" y="174382"/>
                </a:cxn>
                <a:cxn ang="0">
                  <a:pos x="146018" y="187626"/>
                </a:cxn>
                <a:cxn ang="0">
                  <a:pos x="300886" y="169967"/>
                </a:cxn>
                <a:cxn ang="0">
                  <a:pos x="278762" y="192041"/>
                </a:cxn>
                <a:cxn ang="0">
                  <a:pos x="267700" y="220737"/>
                </a:cxn>
                <a:cxn ang="0">
                  <a:pos x="236726" y="220737"/>
                </a:cxn>
                <a:cxn ang="0">
                  <a:pos x="207965" y="231774"/>
                </a:cxn>
                <a:cxn ang="0">
                  <a:pos x="183629" y="211907"/>
                </a:cxn>
                <a:cxn ang="0">
                  <a:pos x="154868" y="200870"/>
                </a:cxn>
                <a:cxn ang="0">
                  <a:pos x="154868" y="169967"/>
                </a:cxn>
                <a:cxn ang="0">
                  <a:pos x="141593" y="141272"/>
                </a:cxn>
                <a:cxn ang="0">
                  <a:pos x="163717" y="116990"/>
                </a:cxn>
                <a:cxn ang="0">
                  <a:pos x="174779" y="88295"/>
                </a:cxn>
                <a:cxn ang="0">
                  <a:pos x="207965" y="88295"/>
                </a:cxn>
                <a:cxn ang="0">
                  <a:pos x="236726" y="77258"/>
                </a:cxn>
                <a:cxn ang="0">
                  <a:pos x="258850" y="97124"/>
                </a:cxn>
                <a:cxn ang="0">
                  <a:pos x="287611" y="108161"/>
                </a:cxn>
                <a:cxn ang="0">
                  <a:pos x="287611" y="141272"/>
                </a:cxn>
                <a:cxn ang="0">
                  <a:pos x="300886" y="16996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grpSp>
        <p:nvGrpSpPr>
          <p:cNvPr id="15379" name="组合 48"/>
          <p:cNvGrpSpPr/>
          <p:nvPr/>
        </p:nvGrpSpPr>
        <p:grpSpPr>
          <a:xfrm>
            <a:off x="9183688" y="2286635"/>
            <a:ext cx="400050" cy="393700"/>
            <a:chOff x="0" y="0"/>
            <a:chExt cx="453105" cy="448433"/>
          </a:xfrm>
        </p:grpSpPr>
        <p:sp>
          <p:nvSpPr>
            <p:cNvPr id="15380" name="Freeform 136"/>
            <p:cNvSpPr/>
            <p:nvPr/>
          </p:nvSpPr>
          <p:spPr>
            <a:xfrm>
              <a:off x="0" y="251309"/>
              <a:ext cx="453105" cy="197124"/>
            </a:xfrm>
            <a:custGeom>
              <a:avLst/>
              <a:gdLst>
                <a:gd name="txL" fmla="*/ 0 w 205"/>
                <a:gd name="txT" fmla="*/ 0 h 89"/>
                <a:gd name="txR" fmla="*/ 205 w 205"/>
                <a:gd name="txB" fmla="*/ 89 h 89"/>
              </a:gdLst>
              <a:ahLst/>
              <a:cxnLst>
                <a:cxn ang="0">
                  <a:pos x="227658" y="42083"/>
                </a:cxn>
                <a:cxn ang="0">
                  <a:pos x="103883" y="0"/>
                </a:cxn>
                <a:cxn ang="0">
                  <a:pos x="0" y="0"/>
                </a:cxn>
                <a:cxn ang="0">
                  <a:pos x="0" y="148397"/>
                </a:cxn>
                <a:cxn ang="0">
                  <a:pos x="48626" y="197124"/>
                </a:cxn>
                <a:cxn ang="0">
                  <a:pos x="404479" y="197124"/>
                </a:cxn>
                <a:cxn ang="0">
                  <a:pos x="453105" y="148397"/>
                </a:cxn>
                <a:cxn ang="0">
                  <a:pos x="453105" y="0"/>
                </a:cxn>
                <a:cxn ang="0">
                  <a:pos x="349222" y="0"/>
                </a:cxn>
                <a:cxn ang="0">
                  <a:pos x="227658" y="42083"/>
                </a:cxn>
              </a:cxnLst>
              <a:rect l="txL" t="txT" r="txR" b="tx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381" name="Freeform 137"/>
            <p:cNvSpPr>
              <a:spLocks noEditPoints="1"/>
            </p:cNvSpPr>
            <p:nvPr/>
          </p:nvSpPr>
          <p:spPr>
            <a:xfrm>
              <a:off x="0" y="0"/>
              <a:ext cx="453105" cy="260652"/>
            </a:xfrm>
            <a:custGeom>
              <a:avLst/>
              <a:gdLst>
                <a:gd name="txL" fmla="*/ 0 w 205"/>
                <a:gd name="txT" fmla="*/ 0 h 118"/>
                <a:gd name="txR" fmla="*/ 205 w 205"/>
                <a:gd name="txB" fmla="*/ 118 h 118"/>
              </a:gdLst>
              <a:ahLst/>
              <a:cxnLst>
                <a:cxn ang="0">
                  <a:pos x="404479" y="92774"/>
                </a:cxn>
                <a:cxn ang="0">
                  <a:pos x="397848" y="92774"/>
                </a:cxn>
                <a:cxn ang="0">
                  <a:pos x="340381" y="92774"/>
                </a:cxn>
                <a:cxn ang="0">
                  <a:pos x="340381" y="48596"/>
                </a:cxn>
                <a:cxn ang="0">
                  <a:pos x="291755" y="0"/>
                </a:cxn>
                <a:cxn ang="0">
                  <a:pos x="161350" y="0"/>
                </a:cxn>
                <a:cxn ang="0">
                  <a:pos x="112724" y="48596"/>
                </a:cxn>
                <a:cxn ang="0">
                  <a:pos x="112724" y="92774"/>
                </a:cxn>
                <a:cxn ang="0">
                  <a:pos x="55257" y="92774"/>
                </a:cxn>
                <a:cxn ang="0">
                  <a:pos x="48626" y="92774"/>
                </a:cxn>
                <a:cxn ang="0">
                  <a:pos x="0" y="141371"/>
                </a:cxn>
                <a:cxn ang="0">
                  <a:pos x="0" y="223100"/>
                </a:cxn>
                <a:cxn ang="0">
                  <a:pos x="119354" y="223100"/>
                </a:cxn>
                <a:cxn ang="0">
                  <a:pos x="227658" y="260652"/>
                </a:cxn>
                <a:cxn ang="0">
                  <a:pos x="333751" y="223100"/>
                </a:cxn>
                <a:cxn ang="0">
                  <a:pos x="453105" y="223100"/>
                </a:cxn>
                <a:cxn ang="0">
                  <a:pos x="453105" y="141371"/>
                </a:cxn>
                <a:cxn ang="0">
                  <a:pos x="404479" y="92774"/>
                </a:cxn>
                <a:cxn ang="0">
                  <a:pos x="148088" y="57432"/>
                </a:cxn>
                <a:cxn ang="0">
                  <a:pos x="148088" y="48596"/>
                </a:cxn>
                <a:cxn ang="0">
                  <a:pos x="161350" y="37552"/>
                </a:cxn>
                <a:cxn ang="0">
                  <a:pos x="291755" y="37552"/>
                </a:cxn>
                <a:cxn ang="0">
                  <a:pos x="305017" y="48596"/>
                </a:cxn>
                <a:cxn ang="0">
                  <a:pos x="305017" y="57432"/>
                </a:cxn>
                <a:cxn ang="0">
                  <a:pos x="305017" y="92774"/>
                </a:cxn>
                <a:cxn ang="0">
                  <a:pos x="148088" y="92774"/>
                </a:cxn>
                <a:cxn ang="0">
                  <a:pos x="148088" y="57432"/>
                </a:cxn>
                <a:cxn ang="0">
                  <a:pos x="223237" y="223100"/>
                </a:cxn>
                <a:cxn ang="0">
                  <a:pos x="187873" y="189967"/>
                </a:cxn>
                <a:cxn ang="0">
                  <a:pos x="223237" y="154624"/>
                </a:cxn>
                <a:cxn ang="0">
                  <a:pos x="258601" y="189967"/>
                </a:cxn>
                <a:cxn ang="0">
                  <a:pos x="223237" y="223100"/>
                </a:cxn>
              </a:cxnLst>
              <a:rect l="txL" t="txT" r="txR" b="tx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" name="文本框 7"/>
          <p:cNvSpPr txBox="1"/>
          <p:nvPr/>
        </p:nvSpPr>
        <p:spPr>
          <a:xfrm>
            <a:off x="1633591" y="3597911"/>
            <a:ext cx="2050557" cy="36933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1.1.1 使命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5748" y="3945255"/>
            <a:ext cx="2362835" cy="789127"/>
          </a:xfrm>
          <a:prstGeom prst="rect">
            <a:avLst/>
          </a:prstGeom>
          <a:noFill/>
        </p:spPr>
        <p:txBody>
          <a:bodyPr wrap="square" rtlCol="0" anchor="t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帮助高考毕业生科学、全面地选择合适的学校和专业，为他们的未来发展奠定坚实基础</a:t>
            </a:r>
            <a:endParaRPr lang="zh-CN" altLang="en-US" sz="12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1341" y="2263918"/>
            <a:ext cx="2235927" cy="43638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1.1.2 使命口号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5713" y="2591293"/>
            <a:ext cx="2362835" cy="78912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“选择未来，从这里开始”</a:t>
            </a:r>
            <a:endParaRPr lang="zh-CN" altLang="en-US" sz="12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25032" y="3558223"/>
            <a:ext cx="2230382" cy="40902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1.1.3 目标用户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93417" y="3905568"/>
            <a:ext cx="2362835" cy="78912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2">
                    <a:lumMod val="1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高中毕业生，家长，教师</a:t>
            </a:r>
            <a:endParaRPr lang="zh-CN" altLang="en-US" sz="1200">
              <a:solidFill>
                <a:schemeClr val="bg2">
                  <a:lumMod val="1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51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52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53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3" y="228442"/>
            <a:ext cx="581785" cy="953458"/>
          </a:xfrm>
          <a:prstGeom prst="rect">
            <a:avLst/>
          </a:prstGeom>
          <a:ln>
            <a:noFill/>
          </a:ln>
        </p:spPr>
      </p:pic>
      <p:sp>
        <p:nvSpPr>
          <p:cNvPr id="31" name="Freeform 8"/>
          <p:cNvSpPr/>
          <p:nvPr/>
        </p:nvSpPr>
        <p:spPr>
          <a:xfrm rot="19800000">
            <a:off x="1924751" y="5088583"/>
            <a:ext cx="703572" cy="730984"/>
          </a:xfrm>
          <a:custGeom>
            <a:avLst/>
            <a:gdLst>
              <a:gd name="T0" fmla="*/ 613 w 932"/>
              <a:gd name="T1" fmla="*/ 0 h 969"/>
              <a:gd name="T2" fmla="*/ 0 w 932"/>
              <a:gd name="T3" fmla="*/ 515 h 969"/>
              <a:gd name="T4" fmla="*/ 80 w 932"/>
              <a:gd name="T5" fmla="*/ 770 h 969"/>
              <a:gd name="T6" fmla="*/ 574 w 932"/>
              <a:gd name="T7" fmla="*/ 969 h 969"/>
              <a:gd name="T8" fmla="*/ 932 w 932"/>
              <a:gd name="T9" fmla="*/ 891 h 969"/>
              <a:gd name="T10" fmla="*/ 932 w 932"/>
              <a:gd name="T11" fmla="*/ 69 h 969"/>
              <a:gd name="T12" fmla="*/ 613 w 932"/>
              <a:gd name="T13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2" h="969">
                <a:moveTo>
                  <a:pt x="613" y="0"/>
                </a:moveTo>
                <a:cubicBezTo>
                  <a:pt x="275" y="0"/>
                  <a:pt x="0" y="231"/>
                  <a:pt x="0" y="515"/>
                </a:cubicBezTo>
                <a:cubicBezTo>
                  <a:pt x="0" y="608"/>
                  <a:pt x="29" y="695"/>
                  <a:pt x="80" y="770"/>
                </a:cubicBezTo>
                <a:cubicBezTo>
                  <a:pt x="197" y="892"/>
                  <a:pt x="375" y="969"/>
                  <a:pt x="574" y="969"/>
                </a:cubicBezTo>
                <a:cubicBezTo>
                  <a:pt x="932" y="891"/>
                  <a:pt x="932" y="891"/>
                  <a:pt x="932" y="891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613" y="0"/>
                  <a:pt x="613" y="0"/>
                  <a:pt x="613" y="0"/>
                </a:cubicBezTo>
              </a:path>
            </a:pathLst>
          </a:custGeom>
          <a:solidFill>
            <a:srgbClr val="6BF4CD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Freeform 10"/>
          <p:cNvSpPr/>
          <p:nvPr/>
        </p:nvSpPr>
        <p:spPr>
          <a:xfrm rot="19800000">
            <a:off x="2681096" y="4305719"/>
            <a:ext cx="1644713" cy="881749"/>
          </a:xfrm>
          <a:custGeom>
            <a:avLst/>
            <a:gdLst>
              <a:gd name="T0" fmla="*/ 832 w 2181"/>
              <a:gd name="T1" fmla="*/ 0 h 1168"/>
              <a:gd name="T2" fmla="*/ 0 w 2181"/>
              <a:gd name="T3" fmla="*/ 173 h 1168"/>
              <a:gd name="T4" fmla="*/ 0 w 2181"/>
              <a:gd name="T5" fmla="*/ 992 h 1168"/>
              <a:gd name="T6" fmla="*/ 845 w 2181"/>
              <a:gd name="T7" fmla="*/ 1168 h 1168"/>
              <a:gd name="T8" fmla="*/ 2153 w 2181"/>
              <a:gd name="T9" fmla="*/ 712 h 1168"/>
              <a:gd name="T10" fmla="*/ 2181 w 2181"/>
              <a:gd name="T11" fmla="*/ 613 h 1168"/>
              <a:gd name="T12" fmla="*/ 832 w 2181"/>
              <a:gd name="T13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1" h="1168">
                <a:moveTo>
                  <a:pt x="832" y="0"/>
                </a:moveTo>
                <a:cubicBezTo>
                  <a:pt x="0" y="173"/>
                  <a:pt x="0" y="173"/>
                  <a:pt x="0" y="173"/>
                </a:cubicBezTo>
                <a:cubicBezTo>
                  <a:pt x="0" y="992"/>
                  <a:pt x="0" y="992"/>
                  <a:pt x="0" y="992"/>
                </a:cubicBezTo>
                <a:cubicBezTo>
                  <a:pt x="845" y="1168"/>
                  <a:pt x="845" y="1168"/>
                  <a:pt x="845" y="1168"/>
                </a:cubicBezTo>
                <a:cubicBezTo>
                  <a:pt x="1133" y="1168"/>
                  <a:pt x="1893" y="975"/>
                  <a:pt x="2153" y="712"/>
                </a:cubicBezTo>
                <a:cubicBezTo>
                  <a:pt x="2171" y="680"/>
                  <a:pt x="2181" y="647"/>
                  <a:pt x="2181" y="613"/>
                </a:cubicBezTo>
                <a:cubicBezTo>
                  <a:pt x="2181" y="275"/>
                  <a:pt x="1170" y="0"/>
                  <a:pt x="832" y="0"/>
                </a:cubicBezTo>
              </a:path>
            </a:pathLst>
          </a:custGeom>
          <a:solidFill>
            <a:srgbClr val="6BF4CD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88695" y="5196259"/>
            <a:ext cx="58213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 b="1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b="1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Freeform 8"/>
          <p:cNvSpPr/>
          <p:nvPr/>
        </p:nvSpPr>
        <p:spPr>
          <a:xfrm rot="19800000">
            <a:off x="4762866" y="2890537"/>
            <a:ext cx="703572" cy="730984"/>
          </a:xfrm>
          <a:custGeom>
            <a:avLst/>
            <a:gdLst>
              <a:gd name="T0" fmla="*/ 613 w 932"/>
              <a:gd name="T1" fmla="*/ 0 h 969"/>
              <a:gd name="T2" fmla="*/ 0 w 932"/>
              <a:gd name="T3" fmla="*/ 515 h 969"/>
              <a:gd name="T4" fmla="*/ 80 w 932"/>
              <a:gd name="T5" fmla="*/ 770 h 969"/>
              <a:gd name="T6" fmla="*/ 574 w 932"/>
              <a:gd name="T7" fmla="*/ 969 h 969"/>
              <a:gd name="T8" fmla="*/ 932 w 932"/>
              <a:gd name="T9" fmla="*/ 891 h 969"/>
              <a:gd name="T10" fmla="*/ 932 w 932"/>
              <a:gd name="T11" fmla="*/ 69 h 969"/>
              <a:gd name="T12" fmla="*/ 613 w 932"/>
              <a:gd name="T13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2" h="969">
                <a:moveTo>
                  <a:pt x="613" y="0"/>
                </a:moveTo>
                <a:cubicBezTo>
                  <a:pt x="275" y="0"/>
                  <a:pt x="0" y="231"/>
                  <a:pt x="0" y="515"/>
                </a:cubicBezTo>
                <a:cubicBezTo>
                  <a:pt x="0" y="608"/>
                  <a:pt x="29" y="695"/>
                  <a:pt x="80" y="770"/>
                </a:cubicBezTo>
                <a:cubicBezTo>
                  <a:pt x="197" y="892"/>
                  <a:pt x="375" y="969"/>
                  <a:pt x="574" y="969"/>
                </a:cubicBezTo>
                <a:cubicBezTo>
                  <a:pt x="932" y="891"/>
                  <a:pt x="932" y="891"/>
                  <a:pt x="932" y="891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613" y="0"/>
                  <a:pt x="613" y="0"/>
                  <a:pt x="613" y="0"/>
                </a:cubicBezTo>
              </a:path>
            </a:pathLst>
          </a:custGeom>
          <a:solidFill>
            <a:srgbClr val="FDC873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Freeform 10"/>
          <p:cNvSpPr/>
          <p:nvPr/>
        </p:nvSpPr>
        <p:spPr>
          <a:xfrm rot="19800000">
            <a:off x="5509686" y="2107673"/>
            <a:ext cx="1644713" cy="881749"/>
          </a:xfrm>
          <a:custGeom>
            <a:avLst/>
            <a:gdLst>
              <a:gd name="T0" fmla="*/ 832 w 2181"/>
              <a:gd name="T1" fmla="*/ 0 h 1168"/>
              <a:gd name="T2" fmla="*/ 0 w 2181"/>
              <a:gd name="T3" fmla="*/ 173 h 1168"/>
              <a:gd name="T4" fmla="*/ 0 w 2181"/>
              <a:gd name="T5" fmla="*/ 992 h 1168"/>
              <a:gd name="T6" fmla="*/ 845 w 2181"/>
              <a:gd name="T7" fmla="*/ 1168 h 1168"/>
              <a:gd name="T8" fmla="*/ 2153 w 2181"/>
              <a:gd name="T9" fmla="*/ 712 h 1168"/>
              <a:gd name="T10" fmla="*/ 2181 w 2181"/>
              <a:gd name="T11" fmla="*/ 613 h 1168"/>
              <a:gd name="T12" fmla="*/ 832 w 2181"/>
              <a:gd name="T13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1" h="1168">
                <a:moveTo>
                  <a:pt x="832" y="0"/>
                </a:moveTo>
                <a:cubicBezTo>
                  <a:pt x="0" y="173"/>
                  <a:pt x="0" y="173"/>
                  <a:pt x="0" y="173"/>
                </a:cubicBezTo>
                <a:cubicBezTo>
                  <a:pt x="0" y="992"/>
                  <a:pt x="0" y="992"/>
                  <a:pt x="0" y="992"/>
                </a:cubicBezTo>
                <a:cubicBezTo>
                  <a:pt x="845" y="1168"/>
                  <a:pt x="845" y="1168"/>
                  <a:pt x="845" y="1168"/>
                </a:cubicBezTo>
                <a:cubicBezTo>
                  <a:pt x="1133" y="1168"/>
                  <a:pt x="1893" y="975"/>
                  <a:pt x="2153" y="712"/>
                </a:cubicBezTo>
                <a:cubicBezTo>
                  <a:pt x="2171" y="680"/>
                  <a:pt x="2181" y="647"/>
                  <a:pt x="2181" y="613"/>
                </a:cubicBezTo>
                <a:cubicBezTo>
                  <a:pt x="2181" y="275"/>
                  <a:pt x="1170" y="0"/>
                  <a:pt x="832" y="0"/>
                </a:cubicBezTo>
              </a:path>
            </a:pathLst>
          </a:custGeom>
          <a:solidFill>
            <a:srgbClr val="FDC873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8046" y="3008307"/>
            <a:ext cx="63703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 b="1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Freeform 8"/>
          <p:cNvSpPr/>
          <p:nvPr/>
        </p:nvSpPr>
        <p:spPr>
          <a:xfrm rot="19800000">
            <a:off x="4869460" y="4692454"/>
            <a:ext cx="703572" cy="730984"/>
          </a:xfrm>
          <a:custGeom>
            <a:avLst/>
            <a:gdLst>
              <a:gd name="T0" fmla="*/ 613 w 932"/>
              <a:gd name="T1" fmla="*/ 0 h 969"/>
              <a:gd name="T2" fmla="*/ 0 w 932"/>
              <a:gd name="T3" fmla="*/ 515 h 969"/>
              <a:gd name="T4" fmla="*/ 80 w 932"/>
              <a:gd name="T5" fmla="*/ 770 h 969"/>
              <a:gd name="T6" fmla="*/ 574 w 932"/>
              <a:gd name="T7" fmla="*/ 969 h 969"/>
              <a:gd name="T8" fmla="*/ 932 w 932"/>
              <a:gd name="T9" fmla="*/ 891 h 969"/>
              <a:gd name="T10" fmla="*/ 932 w 932"/>
              <a:gd name="T11" fmla="*/ 69 h 969"/>
              <a:gd name="T12" fmla="*/ 613 w 932"/>
              <a:gd name="T13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2" h="969">
                <a:moveTo>
                  <a:pt x="613" y="0"/>
                </a:moveTo>
                <a:cubicBezTo>
                  <a:pt x="275" y="0"/>
                  <a:pt x="0" y="231"/>
                  <a:pt x="0" y="515"/>
                </a:cubicBezTo>
                <a:cubicBezTo>
                  <a:pt x="0" y="608"/>
                  <a:pt x="29" y="695"/>
                  <a:pt x="80" y="770"/>
                </a:cubicBezTo>
                <a:cubicBezTo>
                  <a:pt x="197" y="892"/>
                  <a:pt x="375" y="969"/>
                  <a:pt x="574" y="969"/>
                </a:cubicBezTo>
                <a:cubicBezTo>
                  <a:pt x="932" y="891"/>
                  <a:pt x="932" y="891"/>
                  <a:pt x="932" y="891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613" y="0"/>
                  <a:pt x="613" y="0"/>
                  <a:pt x="613" y="0"/>
                </a:cubicBezTo>
              </a:path>
            </a:pathLst>
          </a:custGeom>
          <a:solidFill>
            <a:srgbClr val="6077B6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Freeform 10"/>
          <p:cNvSpPr/>
          <p:nvPr/>
        </p:nvSpPr>
        <p:spPr>
          <a:xfrm rot="19800000">
            <a:off x="5625805" y="3909590"/>
            <a:ext cx="1644713" cy="881749"/>
          </a:xfrm>
          <a:custGeom>
            <a:avLst/>
            <a:gdLst>
              <a:gd name="T0" fmla="*/ 832 w 2181"/>
              <a:gd name="T1" fmla="*/ 0 h 1168"/>
              <a:gd name="T2" fmla="*/ 0 w 2181"/>
              <a:gd name="T3" fmla="*/ 173 h 1168"/>
              <a:gd name="T4" fmla="*/ 0 w 2181"/>
              <a:gd name="T5" fmla="*/ 992 h 1168"/>
              <a:gd name="T6" fmla="*/ 845 w 2181"/>
              <a:gd name="T7" fmla="*/ 1168 h 1168"/>
              <a:gd name="T8" fmla="*/ 2153 w 2181"/>
              <a:gd name="T9" fmla="*/ 712 h 1168"/>
              <a:gd name="T10" fmla="*/ 2181 w 2181"/>
              <a:gd name="T11" fmla="*/ 613 h 1168"/>
              <a:gd name="T12" fmla="*/ 832 w 2181"/>
              <a:gd name="T13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1" h="1168">
                <a:moveTo>
                  <a:pt x="832" y="0"/>
                </a:moveTo>
                <a:cubicBezTo>
                  <a:pt x="0" y="173"/>
                  <a:pt x="0" y="173"/>
                  <a:pt x="0" y="173"/>
                </a:cubicBezTo>
                <a:cubicBezTo>
                  <a:pt x="0" y="992"/>
                  <a:pt x="0" y="992"/>
                  <a:pt x="0" y="992"/>
                </a:cubicBezTo>
                <a:cubicBezTo>
                  <a:pt x="845" y="1168"/>
                  <a:pt x="845" y="1168"/>
                  <a:pt x="845" y="1168"/>
                </a:cubicBezTo>
                <a:cubicBezTo>
                  <a:pt x="1133" y="1168"/>
                  <a:pt x="1893" y="975"/>
                  <a:pt x="2153" y="712"/>
                </a:cubicBezTo>
                <a:cubicBezTo>
                  <a:pt x="2171" y="680"/>
                  <a:pt x="2181" y="647"/>
                  <a:pt x="2181" y="613"/>
                </a:cubicBezTo>
                <a:cubicBezTo>
                  <a:pt x="2181" y="275"/>
                  <a:pt x="1170" y="0"/>
                  <a:pt x="832" y="0"/>
                </a:cubicBezTo>
              </a:path>
            </a:pathLst>
          </a:custGeom>
          <a:solidFill>
            <a:srgbClr val="6077B6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47788" y="4764370"/>
            <a:ext cx="63703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 b="1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Freeform 8"/>
          <p:cNvSpPr/>
          <p:nvPr/>
        </p:nvSpPr>
        <p:spPr>
          <a:xfrm rot="19800000">
            <a:off x="7809510" y="2638828"/>
            <a:ext cx="703572" cy="730984"/>
          </a:xfrm>
          <a:custGeom>
            <a:avLst/>
            <a:gdLst>
              <a:gd name="T0" fmla="*/ 613 w 932"/>
              <a:gd name="T1" fmla="*/ 0 h 969"/>
              <a:gd name="T2" fmla="*/ 0 w 932"/>
              <a:gd name="T3" fmla="*/ 515 h 969"/>
              <a:gd name="T4" fmla="*/ 80 w 932"/>
              <a:gd name="T5" fmla="*/ 770 h 969"/>
              <a:gd name="T6" fmla="*/ 574 w 932"/>
              <a:gd name="T7" fmla="*/ 969 h 969"/>
              <a:gd name="T8" fmla="*/ 932 w 932"/>
              <a:gd name="T9" fmla="*/ 891 h 969"/>
              <a:gd name="T10" fmla="*/ 932 w 932"/>
              <a:gd name="T11" fmla="*/ 69 h 969"/>
              <a:gd name="T12" fmla="*/ 613 w 932"/>
              <a:gd name="T13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2" h="969">
                <a:moveTo>
                  <a:pt x="613" y="0"/>
                </a:moveTo>
                <a:cubicBezTo>
                  <a:pt x="275" y="0"/>
                  <a:pt x="0" y="231"/>
                  <a:pt x="0" y="515"/>
                </a:cubicBezTo>
                <a:cubicBezTo>
                  <a:pt x="0" y="608"/>
                  <a:pt x="29" y="695"/>
                  <a:pt x="80" y="770"/>
                </a:cubicBezTo>
                <a:cubicBezTo>
                  <a:pt x="197" y="892"/>
                  <a:pt x="375" y="969"/>
                  <a:pt x="574" y="969"/>
                </a:cubicBezTo>
                <a:cubicBezTo>
                  <a:pt x="932" y="891"/>
                  <a:pt x="932" y="891"/>
                  <a:pt x="932" y="891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613" y="0"/>
                  <a:pt x="613" y="0"/>
                  <a:pt x="613" y="0"/>
                </a:cubicBezTo>
              </a:path>
            </a:pathLst>
          </a:custGeom>
          <a:solidFill>
            <a:srgbClr val="FF5855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Freeform 10"/>
          <p:cNvSpPr/>
          <p:nvPr/>
        </p:nvSpPr>
        <p:spPr>
          <a:xfrm rot="19800000">
            <a:off x="8565855" y="1855964"/>
            <a:ext cx="1644713" cy="881749"/>
          </a:xfrm>
          <a:custGeom>
            <a:avLst/>
            <a:gdLst>
              <a:gd name="T0" fmla="*/ 832 w 2181"/>
              <a:gd name="T1" fmla="*/ 0 h 1168"/>
              <a:gd name="T2" fmla="*/ 0 w 2181"/>
              <a:gd name="T3" fmla="*/ 173 h 1168"/>
              <a:gd name="T4" fmla="*/ 0 w 2181"/>
              <a:gd name="T5" fmla="*/ 992 h 1168"/>
              <a:gd name="T6" fmla="*/ 845 w 2181"/>
              <a:gd name="T7" fmla="*/ 1168 h 1168"/>
              <a:gd name="T8" fmla="*/ 2153 w 2181"/>
              <a:gd name="T9" fmla="*/ 712 h 1168"/>
              <a:gd name="T10" fmla="*/ 2181 w 2181"/>
              <a:gd name="T11" fmla="*/ 613 h 1168"/>
              <a:gd name="T12" fmla="*/ 832 w 2181"/>
              <a:gd name="T13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1" h="1168">
                <a:moveTo>
                  <a:pt x="832" y="0"/>
                </a:moveTo>
                <a:cubicBezTo>
                  <a:pt x="0" y="173"/>
                  <a:pt x="0" y="173"/>
                  <a:pt x="0" y="173"/>
                </a:cubicBezTo>
                <a:cubicBezTo>
                  <a:pt x="0" y="992"/>
                  <a:pt x="0" y="992"/>
                  <a:pt x="0" y="992"/>
                </a:cubicBezTo>
                <a:cubicBezTo>
                  <a:pt x="845" y="1168"/>
                  <a:pt x="845" y="1168"/>
                  <a:pt x="845" y="1168"/>
                </a:cubicBezTo>
                <a:cubicBezTo>
                  <a:pt x="1133" y="1168"/>
                  <a:pt x="1893" y="975"/>
                  <a:pt x="2153" y="712"/>
                </a:cubicBezTo>
                <a:cubicBezTo>
                  <a:pt x="2171" y="680"/>
                  <a:pt x="2181" y="647"/>
                  <a:pt x="2181" y="613"/>
                </a:cubicBezTo>
                <a:cubicBezTo>
                  <a:pt x="2181" y="275"/>
                  <a:pt x="1170" y="0"/>
                  <a:pt x="832" y="0"/>
                </a:cubicBezTo>
              </a:path>
            </a:pathLst>
          </a:custGeom>
          <a:solidFill>
            <a:srgbClr val="FF5855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87833" y="2746903"/>
            <a:ext cx="63703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altLang="zh-CN" sz="2400" b="1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596939" y="4961656"/>
            <a:ext cx="2318796" cy="12204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提供简洁明的用户界</a:t>
            </a:r>
            <a:endParaRPr lang="zh-CN" altLang="en-US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面，确保用户能够快速上手使用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51145" y="1880959"/>
            <a:ext cx="2318796" cy="12204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在微信、微博、抖音</a:t>
            </a:r>
            <a:endParaRPr lang="zh-CN" altLang="en-US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等社交平台上进行宣传，吸引目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标用户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7131" y="3903807"/>
            <a:ext cx="1243200" cy="12509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 sz="1600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如何获</a:t>
            </a:r>
            <a:endParaRPr lang="zh-CN" altLang="en-US" sz="1600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得用户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69301" y="2839030"/>
            <a:ext cx="2242520" cy="122041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r>
              <a:rPr lang="zh-CN" altLang="en-US">
                <a:solidFill>
                  <a:srgbClr val="004C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提供个性化的推荐和</a:t>
            </a:r>
            <a:endParaRPr lang="zh-CN" altLang="en-US">
              <a:solidFill>
                <a:srgbClr val="004C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服务，提高用户满意度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1"/>
      <p:bldP spid="48" grpId="2"/>
      <p:bldP spid="4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64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5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66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产品设计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TextBox 54"/>
          <p:cNvSpPr txBox="1"/>
          <p:nvPr/>
        </p:nvSpPr>
        <p:spPr>
          <a:xfrm>
            <a:off x="5587385" y="1904538"/>
            <a:ext cx="4763779" cy="7322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1.1.5 团队优势：作为大三学生，我们对高考和大学生活有切身的体验和理解，能够更好地把握用户需求</a:t>
            </a:r>
            <a:endParaRPr lang="zh-CN" altLang="zh-CN" sz="160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Freeform 5"/>
          <p:cNvSpPr/>
          <p:nvPr/>
        </p:nvSpPr>
        <p:spPr>
          <a:xfrm rot="5400000">
            <a:off x="1036172" y="2273471"/>
            <a:ext cx="3235435" cy="291710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32578E"/>
          </a:solidFill>
          <a:ln w="9525" cap="flat">
            <a:noFill/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7" name="TextBox 56"/>
          <p:cNvSpPr txBox="1"/>
          <p:nvPr/>
        </p:nvSpPr>
        <p:spPr>
          <a:xfrm>
            <a:off x="1452880" y="2715886"/>
            <a:ext cx="2409627" cy="2032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1285240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3935" kern="0">
                <a:solidFill>
                  <a:sysClr val="window" lastClr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产品设计</a:t>
            </a:r>
            <a:endParaRPr lang="zh-CN" altLang="zh-CN" sz="3935" kern="0">
              <a:solidFill>
                <a:sysClr val="window" lastClr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Freeform 5"/>
          <p:cNvSpPr/>
          <p:nvPr/>
        </p:nvSpPr>
        <p:spPr>
          <a:xfrm rot="5400000">
            <a:off x="879061" y="2148379"/>
            <a:ext cx="3549656" cy="316728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128580" tIns="64290" rIns="128580" bIns="6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9" name="椭圆 48"/>
          <p:cNvSpPr/>
          <p:nvPr/>
        </p:nvSpPr>
        <p:spPr>
          <a:xfrm>
            <a:off x="3260927" y="2001328"/>
            <a:ext cx="601580" cy="601580"/>
          </a:xfrm>
          <a:prstGeom prst="ellipse">
            <a:avLst/>
          </a:prstGeom>
          <a:solidFill>
            <a:srgbClr val="3B4F96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1285240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530" b="1" kern="0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endParaRPr lang="zh-CN" altLang="en-US" sz="2530" b="1" kern="0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026723" y="3431234"/>
            <a:ext cx="601580" cy="601580"/>
          </a:xfrm>
          <a:prstGeom prst="ellipse">
            <a:avLst/>
          </a:prstGeom>
          <a:solidFill>
            <a:srgbClr val="3B4F96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1285240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530" b="1" kern="0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endParaRPr lang="zh-CN" altLang="en-US" sz="2530" b="1" kern="0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260927" y="4852676"/>
            <a:ext cx="601580" cy="601580"/>
          </a:xfrm>
          <a:prstGeom prst="ellipse">
            <a:avLst/>
          </a:prstGeom>
          <a:solidFill>
            <a:srgbClr val="3B4F96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1285240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530" b="1" kern="0">
                <a:solidFill>
                  <a:sysClr val="window" lastClr="FFFFFF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zh-CN" altLang="en-US" sz="2530" b="1" kern="0">
              <a:solidFill>
                <a:sysClr val="window" lastClr="FFFFFF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62508" y="2052791"/>
            <a:ext cx="1478913" cy="498654"/>
            <a:chOff x="3513818" y="1963801"/>
            <a:chExt cx="1051729" cy="354618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>
            <a:xfrm flipH="1"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TextBox 64"/>
          <p:cNvSpPr txBox="1"/>
          <p:nvPr/>
        </p:nvSpPr>
        <p:spPr>
          <a:xfrm>
            <a:off x="6330674" y="3364348"/>
            <a:ext cx="4763779" cy="7322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1.1.6 如何做到差异化：采用先进的推荐算法，提供个性化的学校和专业推荐，满足不同用户的需求</a:t>
            </a:r>
            <a:endParaRPr lang="zh-CN" altLang="zh-CN" sz="160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TextBox 65"/>
          <p:cNvSpPr txBox="1"/>
          <p:nvPr/>
        </p:nvSpPr>
        <p:spPr>
          <a:xfrm>
            <a:off x="5619473" y="4662534"/>
            <a:ext cx="4763779" cy="10983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1.2.1 解决的问题：面对众多学校和专业，学生和家长难以做出科学、合理的选择。 现有的平台大多提供通用的信息，缺乏个性化的推荐服务</a:t>
            </a:r>
            <a:endParaRPr lang="zh-CN" altLang="zh-CN" sz="1600">
              <a:solidFill>
                <a:prstClr val="black">
                  <a:lumMod val="65000"/>
                  <a:lumOff val="35000"/>
                </a:prst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34736" y="3482696"/>
            <a:ext cx="1478913" cy="498654"/>
            <a:chOff x="3513818" y="1963801"/>
            <a:chExt cx="1051729" cy="354618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 flipH="1"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>
            <a:off x="3862508" y="4904138"/>
            <a:ext cx="1478913" cy="498654"/>
            <a:chOff x="3513818" y="1963801"/>
            <a:chExt cx="1051729" cy="354618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 flipH="1"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5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6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1"/>
      <p:bldP spid="47" grpId="2"/>
      <p:bldP spid="48" grpId="3"/>
      <p:bldP spid="49" grpId="4"/>
      <p:bldP spid="50" grpId="5"/>
      <p:bldP spid="51" grpId="6"/>
      <p:bldP spid="55" grpId="7"/>
      <p:bldP spid="56" grpId="8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"/>
            <a:ext cx="12192000" cy="6841478"/>
          </a:xfrm>
          <a:prstGeom prst="rect">
            <a:avLst/>
          </a:prstGeom>
          <a:ln>
            <a:noFill/>
          </a:ln>
        </p:spPr>
      </p:pic>
      <p:sp>
        <p:nvSpPr>
          <p:cNvPr id="32" name="矩形 3"/>
          <p:cNvSpPr/>
          <p:nvPr/>
        </p:nvSpPr>
        <p:spPr>
          <a:xfrm>
            <a:off x="171450" y="133350"/>
            <a:ext cx="11868150" cy="6604820"/>
          </a:xfrm>
          <a:prstGeom prst="rect">
            <a:avLst/>
          </a:prstGeom>
          <a:noFill/>
          <a:ln>
            <a:solidFill>
              <a:srgbClr val="1F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33" name="矩形 7"/>
          <p:cNvSpPr/>
          <p:nvPr/>
        </p:nvSpPr>
        <p:spPr>
          <a:xfrm>
            <a:off x="11982626" y="6659723"/>
            <a:ext cx="151253" cy="1512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34" name="文本框 5"/>
          <p:cNvSpPr txBox="1"/>
          <p:nvPr/>
        </p:nvSpPr>
        <p:spPr>
          <a:xfrm>
            <a:off x="335360" y="260648"/>
            <a:ext cx="11449272" cy="5760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产品设计</a:t>
            </a:r>
            <a:endParaRPr lang="zh-CN" altLang="zh-CN" sz="28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Freeform 25"/>
          <p:cNvSpPr/>
          <p:nvPr/>
        </p:nvSpPr>
        <p:spPr>
          <a:xfrm>
            <a:off x="5709859" y="1865450"/>
            <a:ext cx="772282" cy="993502"/>
          </a:xfrm>
          <a:custGeom>
            <a:avLst/>
            <a:gdLst>
              <a:gd name="T0" fmla="*/ 44 w 250"/>
              <a:gd name="T1" fmla="*/ 81 h 323"/>
              <a:gd name="T2" fmla="*/ 44 w 250"/>
              <a:gd name="T3" fmla="*/ 242 h 323"/>
              <a:gd name="T4" fmla="*/ 44 w 250"/>
              <a:gd name="T5" fmla="*/ 242 h 323"/>
              <a:gd name="T6" fmla="*/ 125 w 250"/>
              <a:gd name="T7" fmla="*/ 323 h 323"/>
              <a:gd name="T8" fmla="*/ 206 w 250"/>
              <a:gd name="T9" fmla="*/ 242 h 323"/>
              <a:gd name="T10" fmla="*/ 206 w 250"/>
              <a:gd name="T11" fmla="*/ 242 h 323"/>
              <a:gd name="T12" fmla="*/ 206 w 250"/>
              <a:gd name="T13" fmla="*/ 81 h 323"/>
              <a:gd name="T14" fmla="*/ 125 w 250"/>
              <a:gd name="T15" fmla="*/ 0 h 323"/>
              <a:gd name="T16" fmla="*/ 44 w 250"/>
              <a:gd name="T17" fmla="*/ 81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323">
                <a:moveTo>
                  <a:pt x="44" y="81"/>
                </a:moveTo>
                <a:cubicBezTo>
                  <a:pt x="0" y="125"/>
                  <a:pt x="0" y="197"/>
                  <a:pt x="44" y="242"/>
                </a:cubicBezTo>
                <a:cubicBezTo>
                  <a:pt x="44" y="242"/>
                  <a:pt x="44" y="242"/>
                  <a:pt x="44" y="242"/>
                </a:cubicBezTo>
                <a:cubicBezTo>
                  <a:pt x="125" y="323"/>
                  <a:pt x="125" y="323"/>
                  <a:pt x="125" y="323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206" y="242"/>
                  <a:pt x="206" y="242"/>
                  <a:pt x="206" y="242"/>
                </a:cubicBezTo>
                <a:cubicBezTo>
                  <a:pt x="250" y="197"/>
                  <a:pt x="250" y="125"/>
                  <a:pt x="206" y="81"/>
                </a:cubicBezTo>
                <a:cubicBezTo>
                  <a:pt x="125" y="0"/>
                  <a:pt x="125" y="0"/>
                  <a:pt x="125" y="0"/>
                </a:cubicBezTo>
                <a:lnTo>
                  <a:pt x="44" y="81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ffectLst>
            <a:outerShdw dist="35921" dir="2700000" algn="ctr" rotWithShape="0">
              <a:srgbClr val="C7C4C4"/>
            </a:outerShdw>
          </a:effec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13" name="Freeform 28"/>
          <p:cNvSpPr/>
          <p:nvPr/>
        </p:nvSpPr>
        <p:spPr>
          <a:xfrm>
            <a:off x="4734903" y="2417837"/>
            <a:ext cx="702075" cy="702075"/>
          </a:xfrm>
          <a:custGeom>
            <a:avLst/>
            <a:gdLst>
              <a:gd name="T0" fmla="*/ 228 w 228"/>
              <a:gd name="T1" fmla="*/ 114 h 228"/>
              <a:gd name="T2" fmla="*/ 114 w 228"/>
              <a:gd name="T3" fmla="*/ 0 h 228"/>
              <a:gd name="T4" fmla="*/ 114 w 228"/>
              <a:gd name="T5" fmla="*/ 0 h 228"/>
              <a:gd name="T6" fmla="*/ 0 w 228"/>
              <a:gd name="T7" fmla="*/ 0 h 228"/>
              <a:gd name="T8" fmla="*/ 0 w 228"/>
              <a:gd name="T9" fmla="*/ 114 h 228"/>
              <a:gd name="T10" fmla="*/ 0 w 228"/>
              <a:gd name="T11" fmla="*/ 114 h 228"/>
              <a:gd name="T12" fmla="*/ 114 w 228"/>
              <a:gd name="T13" fmla="*/ 228 h 228"/>
              <a:gd name="T14" fmla="*/ 228 w 228"/>
              <a:gd name="T15" fmla="*/ 228 h 228"/>
              <a:gd name="T16" fmla="*/ 228 w 228"/>
              <a:gd name="T17" fmla="*/ 1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" h="228">
                <a:moveTo>
                  <a:pt x="228" y="114"/>
                </a:moveTo>
                <a:cubicBezTo>
                  <a:pt x="228" y="51"/>
                  <a:pt x="177" y="0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77"/>
                  <a:pt x="51" y="228"/>
                  <a:pt x="114" y="228"/>
                </a:cubicBezTo>
                <a:cubicBezTo>
                  <a:pt x="228" y="228"/>
                  <a:pt x="228" y="228"/>
                  <a:pt x="228" y="228"/>
                </a:cubicBezTo>
                <a:lnTo>
                  <a:pt x="228" y="114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ffectLst>
            <a:outerShdw dist="35921" dir="2700000" algn="ctr" rotWithShape="0">
              <a:srgbClr val="C7C4C4"/>
            </a:outerShdw>
          </a:effec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18" name="Freeform 29"/>
          <p:cNvSpPr/>
          <p:nvPr/>
        </p:nvSpPr>
        <p:spPr>
          <a:xfrm>
            <a:off x="4186490" y="3379547"/>
            <a:ext cx="997475" cy="770957"/>
          </a:xfrm>
          <a:custGeom>
            <a:avLst/>
            <a:gdLst>
              <a:gd name="T0" fmla="*/ 242 w 323"/>
              <a:gd name="T1" fmla="*/ 45 h 250"/>
              <a:gd name="T2" fmla="*/ 81 w 323"/>
              <a:gd name="T3" fmla="*/ 45 h 250"/>
              <a:gd name="T4" fmla="*/ 81 w 323"/>
              <a:gd name="T5" fmla="*/ 45 h 250"/>
              <a:gd name="T6" fmla="*/ 0 w 323"/>
              <a:gd name="T7" fmla="*/ 125 h 250"/>
              <a:gd name="T8" fmla="*/ 81 w 323"/>
              <a:gd name="T9" fmla="*/ 206 h 250"/>
              <a:gd name="T10" fmla="*/ 81 w 323"/>
              <a:gd name="T11" fmla="*/ 206 h 250"/>
              <a:gd name="T12" fmla="*/ 242 w 323"/>
              <a:gd name="T13" fmla="*/ 206 h 250"/>
              <a:gd name="T14" fmla="*/ 323 w 323"/>
              <a:gd name="T15" fmla="*/ 125 h 250"/>
              <a:gd name="T16" fmla="*/ 242 w 323"/>
              <a:gd name="T17" fmla="*/ 4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" h="250">
                <a:moveTo>
                  <a:pt x="242" y="45"/>
                </a:moveTo>
                <a:cubicBezTo>
                  <a:pt x="197" y="0"/>
                  <a:pt x="125" y="0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0" y="125"/>
                  <a:pt x="0" y="125"/>
                  <a:pt x="0" y="125"/>
                </a:cubicBezTo>
                <a:cubicBezTo>
                  <a:pt x="81" y="206"/>
                  <a:pt x="81" y="206"/>
                  <a:pt x="81" y="206"/>
                </a:cubicBezTo>
                <a:cubicBezTo>
                  <a:pt x="81" y="206"/>
                  <a:pt x="81" y="206"/>
                  <a:pt x="81" y="206"/>
                </a:cubicBezTo>
                <a:cubicBezTo>
                  <a:pt x="125" y="250"/>
                  <a:pt x="197" y="250"/>
                  <a:pt x="242" y="206"/>
                </a:cubicBezTo>
                <a:cubicBezTo>
                  <a:pt x="323" y="125"/>
                  <a:pt x="323" y="125"/>
                  <a:pt x="323" y="125"/>
                </a:cubicBezTo>
                <a:lnTo>
                  <a:pt x="242" y="45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ffectLst>
            <a:outerShdw dist="35921" dir="2700000" algn="ctr" rotWithShape="0">
              <a:srgbClr val="C7C4C4"/>
            </a:outerShdw>
          </a:effec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19" name="Freeform 30"/>
          <p:cNvSpPr/>
          <p:nvPr/>
        </p:nvSpPr>
        <p:spPr>
          <a:xfrm>
            <a:off x="7008035" y="3379547"/>
            <a:ext cx="997475" cy="770957"/>
          </a:xfrm>
          <a:custGeom>
            <a:avLst/>
            <a:gdLst>
              <a:gd name="T0" fmla="*/ 242 w 323"/>
              <a:gd name="T1" fmla="*/ 45 h 250"/>
              <a:gd name="T2" fmla="*/ 81 w 323"/>
              <a:gd name="T3" fmla="*/ 45 h 250"/>
              <a:gd name="T4" fmla="*/ 81 w 323"/>
              <a:gd name="T5" fmla="*/ 45 h 250"/>
              <a:gd name="T6" fmla="*/ 0 w 323"/>
              <a:gd name="T7" fmla="*/ 125 h 250"/>
              <a:gd name="T8" fmla="*/ 81 w 323"/>
              <a:gd name="T9" fmla="*/ 206 h 250"/>
              <a:gd name="T10" fmla="*/ 81 w 323"/>
              <a:gd name="T11" fmla="*/ 206 h 250"/>
              <a:gd name="T12" fmla="*/ 242 w 323"/>
              <a:gd name="T13" fmla="*/ 206 h 250"/>
              <a:gd name="T14" fmla="*/ 323 w 323"/>
              <a:gd name="T15" fmla="*/ 125 h 250"/>
              <a:gd name="T16" fmla="*/ 242 w 323"/>
              <a:gd name="T17" fmla="*/ 4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" h="250">
                <a:moveTo>
                  <a:pt x="242" y="45"/>
                </a:moveTo>
                <a:cubicBezTo>
                  <a:pt x="198" y="0"/>
                  <a:pt x="126" y="0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0" y="125"/>
                  <a:pt x="0" y="125"/>
                  <a:pt x="0" y="125"/>
                </a:cubicBezTo>
                <a:cubicBezTo>
                  <a:pt x="81" y="206"/>
                  <a:pt x="81" y="206"/>
                  <a:pt x="81" y="206"/>
                </a:cubicBezTo>
                <a:cubicBezTo>
                  <a:pt x="81" y="206"/>
                  <a:pt x="81" y="206"/>
                  <a:pt x="81" y="206"/>
                </a:cubicBezTo>
                <a:cubicBezTo>
                  <a:pt x="126" y="250"/>
                  <a:pt x="198" y="250"/>
                  <a:pt x="242" y="206"/>
                </a:cubicBezTo>
                <a:cubicBezTo>
                  <a:pt x="323" y="125"/>
                  <a:pt x="323" y="125"/>
                  <a:pt x="323" y="125"/>
                </a:cubicBezTo>
                <a:lnTo>
                  <a:pt x="242" y="45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ffectLst>
            <a:outerShdw dist="35921" dir="2700000" algn="ctr" rotWithShape="0">
              <a:srgbClr val="C7C4C4"/>
            </a:outerShdw>
          </a:effec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0" name="Freeform 31"/>
          <p:cNvSpPr/>
          <p:nvPr/>
        </p:nvSpPr>
        <p:spPr>
          <a:xfrm>
            <a:off x="6736477" y="2417837"/>
            <a:ext cx="703400" cy="702075"/>
          </a:xfrm>
          <a:custGeom>
            <a:avLst/>
            <a:gdLst>
              <a:gd name="T0" fmla="*/ 114 w 228"/>
              <a:gd name="T1" fmla="*/ 228 h 228"/>
              <a:gd name="T2" fmla="*/ 228 w 228"/>
              <a:gd name="T3" fmla="*/ 114 h 228"/>
              <a:gd name="T4" fmla="*/ 228 w 228"/>
              <a:gd name="T5" fmla="*/ 114 h 228"/>
              <a:gd name="T6" fmla="*/ 228 w 228"/>
              <a:gd name="T7" fmla="*/ 0 h 228"/>
              <a:gd name="T8" fmla="*/ 114 w 228"/>
              <a:gd name="T9" fmla="*/ 0 h 228"/>
              <a:gd name="T10" fmla="*/ 114 w 228"/>
              <a:gd name="T11" fmla="*/ 0 h 228"/>
              <a:gd name="T12" fmla="*/ 0 w 228"/>
              <a:gd name="T13" fmla="*/ 114 h 228"/>
              <a:gd name="T14" fmla="*/ 0 w 228"/>
              <a:gd name="T15" fmla="*/ 228 h 228"/>
              <a:gd name="T16" fmla="*/ 114 w 228"/>
              <a:gd name="T17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" h="228">
                <a:moveTo>
                  <a:pt x="114" y="228"/>
                </a:moveTo>
                <a:cubicBezTo>
                  <a:pt x="177" y="228"/>
                  <a:pt x="228" y="177"/>
                  <a:pt x="228" y="114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28" y="0"/>
                  <a:pt x="228" y="0"/>
                  <a:pt x="228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51" y="0"/>
                  <a:pt x="0" y="51"/>
                  <a:pt x="0" y="114"/>
                </a:cubicBezTo>
                <a:cubicBezTo>
                  <a:pt x="0" y="228"/>
                  <a:pt x="0" y="228"/>
                  <a:pt x="0" y="228"/>
                </a:cubicBezTo>
                <a:lnTo>
                  <a:pt x="114" y="228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ffectLst>
            <a:outerShdw dist="35921" dir="2700000" algn="ctr" rotWithShape="0">
              <a:srgbClr val="C7C4C4"/>
            </a:outerShdw>
          </a:effec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1" name="Freeform 35"/>
          <p:cNvSpPr>
            <a:spLocks noEditPoints="1"/>
          </p:cNvSpPr>
          <p:nvPr/>
        </p:nvSpPr>
        <p:spPr>
          <a:xfrm>
            <a:off x="6921931" y="2609914"/>
            <a:ext cx="332492" cy="325869"/>
          </a:xfrm>
          <a:custGeom>
            <a:avLst/>
            <a:gdLst>
              <a:gd name="T0" fmla="*/ 2147483646 w 108"/>
              <a:gd name="T1" fmla="*/ 2147483646 h 107"/>
              <a:gd name="T2" fmla="*/ 2147483646 w 108"/>
              <a:gd name="T3" fmla="*/ 2147483646 h 107"/>
              <a:gd name="T4" fmla="*/ 2147483646 w 108"/>
              <a:gd name="T5" fmla="*/ 2147483646 h 107"/>
              <a:gd name="T6" fmla="*/ 2147483646 w 108"/>
              <a:gd name="T7" fmla="*/ 2147483646 h 107"/>
              <a:gd name="T8" fmla="*/ 2147483646 w 108"/>
              <a:gd name="T9" fmla="*/ 2147483646 h 107"/>
              <a:gd name="T10" fmla="*/ 2147483646 w 108"/>
              <a:gd name="T11" fmla="*/ 2147483646 h 107"/>
              <a:gd name="T12" fmla="*/ 2147483646 w 108"/>
              <a:gd name="T13" fmla="*/ 2147483646 h 107"/>
              <a:gd name="T14" fmla="*/ 2147483646 w 108"/>
              <a:gd name="T15" fmla="*/ 2147483646 h 107"/>
              <a:gd name="T16" fmla="*/ 2147483646 w 108"/>
              <a:gd name="T17" fmla="*/ 2147483646 h 107"/>
              <a:gd name="T18" fmla="*/ 2147483646 w 108"/>
              <a:gd name="T19" fmla="*/ 2147483646 h 107"/>
              <a:gd name="T20" fmla="*/ 2147483646 w 108"/>
              <a:gd name="T21" fmla="*/ 2147483646 h 107"/>
              <a:gd name="T22" fmla="*/ 2147483646 w 108"/>
              <a:gd name="T23" fmla="*/ 2147483646 h 107"/>
              <a:gd name="T24" fmla="*/ 2147483646 w 108"/>
              <a:gd name="T25" fmla="*/ 2147483646 h 107"/>
              <a:gd name="T26" fmla="*/ 2147483646 w 108"/>
              <a:gd name="T27" fmla="*/ 2147483646 h 107"/>
              <a:gd name="T28" fmla="*/ 2147483646 w 108"/>
              <a:gd name="T29" fmla="*/ 2147483646 h 107"/>
              <a:gd name="T30" fmla="*/ 2147483646 w 108"/>
              <a:gd name="T31" fmla="*/ 2147483646 h 107"/>
              <a:gd name="T32" fmla="*/ 2147483646 w 108"/>
              <a:gd name="T33" fmla="*/ 2147483646 h 107"/>
              <a:gd name="T34" fmla="*/ 2147483646 w 108"/>
              <a:gd name="T35" fmla="*/ 2147483646 h 107"/>
              <a:gd name="T36" fmla="*/ 2147483646 w 108"/>
              <a:gd name="T37" fmla="*/ 2147483646 h 107"/>
              <a:gd name="T38" fmla="*/ 2147483646 w 108"/>
              <a:gd name="T39" fmla="*/ 2147483646 h 107"/>
              <a:gd name="T40" fmla="*/ 2147483646 w 108"/>
              <a:gd name="T41" fmla="*/ 2147483646 h 107"/>
              <a:gd name="T42" fmla="*/ 2147483646 w 108"/>
              <a:gd name="T43" fmla="*/ 2147483646 h 107"/>
              <a:gd name="T44" fmla="*/ 2147483646 w 108"/>
              <a:gd name="T45" fmla="*/ 2147483646 h 107"/>
              <a:gd name="T46" fmla="*/ 2147483646 w 108"/>
              <a:gd name="T47" fmla="*/ 2147483646 h 107"/>
              <a:gd name="T48" fmla="*/ 2147483646 w 108"/>
              <a:gd name="T49" fmla="*/ 2147483646 h 107"/>
              <a:gd name="T50" fmla="*/ 2147483646 w 108"/>
              <a:gd name="T51" fmla="*/ 2147483646 h 107"/>
              <a:gd name="T52" fmla="*/ 2147483646 w 108"/>
              <a:gd name="T53" fmla="*/ 2147483646 h 107"/>
              <a:gd name="T54" fmla="*/ 2147483646 w 108"/>
              <a:gd name="T55" fmla="*/ 2147483646 h 107"/>
              <a:gd name="T56" fmla="*/ 2147483646 w 108"/>
              <a:gd name="T57" fmla="*/ 2147483646 h 107"/>
              <a:gd name="T58" fmla="*/ 2147483646 w 108"/>
              <a:gd name="T59" fmla="*/ 2147483646 h 107"/>
              <a:gd name="T60" fmla="*/ 2147483646 w 108"/>
              <a:gd name="T61" fmla="*/ 2147483646 h 107"/>
              <a:gd name="T62" fmla="*/ 2147483646 w 108"/>
              <a:gd name="T63" fmla="*/ 2147483646 h 107"/>
              <a:gd name="T64" fmla="*/ 2147483646 w 108"/>
              <a:gd name="T65" fmla="*/ 2147483646 h 107"/>
              <a:gd name="T66" fmla="*/ 2147483646 w 108"/>
              <a:gd name="T67" fmla="*/ 2147483646 h 107"/>
              <a:gd name="T68" fmla="*/ 2147483646 w 108"/>
              <a:gd name="T69" fmla="*/ 2147483646 h 107"/>
              <a:gd name="T70" fmla="*/ 2147483646 w 108"/>
              <a:gd name="T71" fmla="*/ 2147483646 h 107"/>
              <a:gd name="T72" fmla="*/ 2147483646 w 108"/>
              <a:gd name="T73" fmla="*/ 2147483646 h 107"/>
              <a:gd name="T74" fmla="*/ 2147483646 w 108"/>
              <a:gd name="T75" fmla="*/ 2147483646 h 107"/>
              <a:gd name="T76" fmla="*/ 2147483646 w 108"/>
              <a:gd name="T77" fmla="*/ 2147483646 h 107"/>
              <a:gd name="T78" fmla="*/ 2147483646 w 108"/>
              <a:gd name="T79" fmla="*/ 2147483646 h 107"/>
              <a:gd name="T80" fmla="*/ 2147483646 w 108"/>
              <a:gd name="T81" fmla="*/ 2147483646 h 107"/>
              <a:gd name="T82" fmla="*/ 2147483646 w 108"/>
              <a:gd name="T83" fmla="*/ 2147483646 h 107"/>
              <a:gd name="T84" fmla="*/ 2147483646 w 108"/>
              <a:gd name="T85" fmla="*/ 2147483646 h 107"/>
              <a:gd name="T86" fmla="*/ 2147483646 w 108"/>
              <a:gd name="T87" fmla="*/ 2147483646 h 107"/>
              <a:gd name="T88" fmla="*/ 2147483646 w 108"/>
              <a:gd name="T89" fmla="*/ 2147483646 h 107"/>
              <a:gd name="T90" fmla="*/ 2147483646 w 108"/>
              <a:gd name="T91" fmla="*/ 2147483646 h 107"/>
              <a:gd name="T92" fmla="*/ 2147483646 w 108"/>
              <a:gd name="T93" fmla="*/ 2147483646 h 107"/>
              <a:gd name="T94" fmla="*/ 2147483646 w 108"/>
              <a:gd name="T95" fmla="*/ 2147483646 h 107"/>
              <a:gd name="T96" fmla="*/ 2147483646 w 108"/>
              <a:gd name="T97" fmla="*/ 2147483646 h 107"/>
              <a:gd name="T98" fmla="*/ 2147483646 w 108"/>
              <a:gd name="T99" fmla="*/ 2147483646 h 10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8" h="107">
                <a:moveTo>
                  <a:pt x="62" y="58"/>
                </a:moveTo>
                <a:cubicBezTo>
                  <a:pt x="106" y="73"/>
                  <a:pt x="106" y="73"/>
                  <a:pt x="106" y="73"/>
                </a:cubicBezTo>
                <a:cubicBezTo>
                  <a:pt x="107" y="73"/>
                  <a:pt x="108" y="75"/>
                  <a:pt x="107" y="76"/>
                </a:cubicBezTo>
                <a:cubicBezTo>
                  <a:pt x="107" y="77"/>
                  <a:pt x="107" y="77"/>
                  <a:pt x="106" y="77"/>
                </a:cubicBezTo>
                <a:cubicBezTo>
                  <a:pt x="94" y="84"/>
                  <a:pt x="94" y="84"/>
                  <a:pt x="94" y="8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04" y="94"/>
                  <a:pt x="104" y="96"/>
                  <a:pt x="103" y="97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97" y="103"/>
                  <a:pt x="95" y="103"/>
                  <a:pt x="94" y="102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85" y="93"/>
                  <a:pt x="85" y="93"/>
                  <a:pt x="85" y="93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8" y="107"/>
                  <a:pt x="76" y="107"/>
                  <a:pt x="75" y="107"/>
                </a:cubicBezTo>
                <a:cubicBezTo>
                  <a:pt x="74" y="106"/>
                  <a:pt x="74" y="106"/>
                  <a:pt x="74" y="105"/>
                </a:cubicBezTo>
                <a:cubicBezTo>
                  <a:pt x="59" y="62"/>
                  <a:pt x="59" y="62"/>
                  <a:pt x="59" y="62"/>
                </a:cubicBezTo>
                <a:cubicBezTo>
                  <a:pt x="59" y="60"/>
                  <a:pt x="60" y="59"/>
                  <a:pt x="61" y="58"/>
                </a:cubicBezTo>
                <a:cubicBezTo>
                  <a:pt x="61" y="58"/>
                  <a:pt x="62" y="58"/>
                  <a:pt x="62" y="58"/>
                </a:cubicBezTo>
                <a:close/>
                <a:moveTo>
                  <a:pt x="54" y="69"/>
                </a:moveTo>
                <a:cubicBezTo>
                  <a:pt x="54" y="69"/>
                  <a:pt x="54" y="69"/>
                  <a:pt x="54" y="69"/>
                </a:cubicBezTo>
                <a:cubicBezTo>
                  <a:pt x="55" y="69"/>
                  <a:pt x="56" y="70"/>
                  <a:pt x="56" y="72"/>
                </a:cubicBezTo>
                <a:cubicBezTo>
                  <a:pt x="56" y="73"/>
                  <a:pt x="55" y="74"/>
                  <a:pt x="54" y="74"/>
                </a:cubicBezTo>
                <a:cubicBezTo>
                  <a:pt x="51" y="74"/>
                  <a:pt x="48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1"/>
                  <a:pt x="40" y="70"/>
                  <a:pt x="38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36" y="66"/>
                  <a:pt x="35" y="63"/>
                  <a:pt x="34" y="61"/>
                </a:cubicBezTo>
                <a:cubicBezTo>
                  <a:pt x="33" y="58"/>
                  <a:pt x="32" y="56"/>
                  <a:pt x="32" y="53"/>
                </a:cubicBezTo>
                <a:cubicBezTo>
                  <a:pt x="32" y="50"/>
                  <a:pt x="33" y="47"/>
                  <a:pt x="34" y="45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6" y="39"/>
                  <a:pt x="38" y="38"/>
                </a:cubicBezTo>
                <a:cubicBezTo>
                  <a:pt x="42" y="34"/>
                  <a:pt x="48" y="31"/>
                  <a:pt x="54" y="31"/>
                </a:cubicBezTo>
                <a:cubicBezTo>
                  <a:pt x="56" y="31"/>
                  <a:pt x="59" y="32"/>
                  <a:pt x="62" y="33"/>
                </a:cubicBezTo>
                <a:cubicBezTo>
                  <a:pt x="62" y="33"/>
                  <a:pt x="62" y="33"/>
                  <a:pt x="62" y="33"/>
                </a:cubicBezTo>
                <a:cubicBezTo>
                  <a:pt x="64" y="34"/>
                  <a:pt x="67" y="36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40"/>
                  <a:pt x="72" y="42"/>
                  <a:pt x="73" y="45"/>
                </a:cubicBezTo>
                <a:cubicBezTo>
                  <a:pt x="74" y="47"/>
                  <a:pt x="75" y="50"/>
                  <a:pt x="75" y="53"/>
                </a:cubicBezTo>
                <a:cubicBezTo>
                  <a:pt x="75" y="54"/>
                  <a:pt x="74" y="55"/>
                  <a:pt x="73" y="55"/>
                </a:cubicBezTo>
                <a:cubicBezTo>
                  <a:pt x="71" y="55"/>
                  <a:pt x="70" y="54"/>
                  <a:pt x="70" y="53"/>
                </a:cubicBezTo>
                <a:cubicBezTo>
                  <a:pt x="70" y="50"/>
                  <a:pt x="70" y="48"/>
                  <a:pt x="69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68" y="44"/>
                  <a:pt x="67" y="43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39"/>
                  <a:pt x="62" y="38"/>
                  <a:pt x="60" y="37"/>
                </a:cubicBezTo>
                <a:cubicBezTo>
                  <a:pt x="58" y="37"/>
                  <a:pt x="56" y="36"/>
                  <a:pt x="54" y="36"/>
                </a:cubicBezTo>
                <a:cubicBezTo>
                  <a:pt x="49" y="36"/>
                  <a:pt x="45" y="38"/>
                  <a:pt x="42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0" y="42"/>
                  <a:pt x="39" y="44"/>
                  <a:pt x="38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7" y="48"/>
                  <a:pt x="37" y="50"/>
                  <a:pt x="37" y="53"/>
                </a:cubicBezTo>
                <a:cubicBezTo>
                  <a:pt x="37" y="55"/>
                  <a:pt x="37" y="57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9" y="61"/>
                  <a:pt x="40" y="63"/>
                  <a:pt x="42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43" y="66"/>
                  <a:pt x="45" y="67"/>
                  <a:pt x="47" y="68"/>
                </a:cubicBezTo>
                <a:cubicBezTo>
                  <a:pt x="49" y="69"/>
                  <a:pt x="51" y="69"/>
                  <a:pt x="54" y="69"/>
                </a:cubicBezTo>
                <a:close/>
                <a:moveTo>
                  <a:pt x="54" y="84"/>
                </a:moveTo>
                <a:cubicBezTo>
                  <a:pt x="54" y="84"/>
                  <a:pt x="54" y="84"/>
                  <a:pt x="54" y="84"/>
                </a:cubicBezTo>
                <a:cubicBezTo>
                  <a:pt x="55" y="84"/>
                  <a:pt x="56" y="85"/>
                  <a:pt x="56" y="86"/>
                </a:cubicBezTo>
                <a:cubicBezTo>
                  <a:pt x="56" y="88"/>
                  <a:pt x="55" y="89"/>
                  <a:pt x="54" y="89"/>
                </a:cubicBezTo>
                <a:cubicBezTo>
                  <a:pt x="49" y="89"/>
                  <a:pt x="44" y="88"/>
                  <a:pt x="40" y="86"/>
                </a:cubicBezTo>
                <a:cubicBezTo>
                  <a:pt x="35" y="84"/>
                  <a:pt x="31" y="81"/>
                  <a:pt x="28" y="78"/>
                </a:cubicBezTo>
                <a:cubicBezTo>
                  <a:pt x="25" y="75"/>
                  <a:pt x="22" y="71"/>
                  <a:pt x="20" y="67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2"/>
                  <a:pt x="18" y="58"/>
                  <a:pt x="18" y="53"/>
                </a:cubicBezTo>
                <a:cubicBezTo>
                  <a:pt x="18" y="48"/>
                  <a:pt x="19" y="43"/>
                  <a:pt x="20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22" y="35"/>
                  <a:pt x="25" y="31"/>
                  <a:pt x="28" y="27"/>
                </a:cubicBezTo>
                <a:cubicBezTo>
                  <a:pt x="31" y="24"/>
                  <a:pt x="35" y="21"/>
                  <a:pt x="40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4" y="18"/>
                  <a:pt x="49" y="17"/>
                  <a:pt x="54" y="17"/>
                </a:cubicBezTo>
                <a:cubicBezTo>
                  <a:pt x="58" y="17"/>
                  <a:pt x="63" y="18"/>
                  <a:pt x="67" y="19"/>
                </a:cubicBezTo>
                <a:cubicBezTo>
                  <a:pt x="67" y="19"/>
                  <a:pt x="67" y="19"/>
                  <a:pt x="67" y="19"/>
                </a:cubicBezTo>
                <a:cubicBezTo>
                  <a:pt x="72" y="21"/>
                  <a:pt x="76" y="24"/>
                  <a:pt x="79" y="27"/>
                </a:cubicBezTo>
                <a:cubicBezTo>
                  <a:pt x="82" y="31"/>
                  <a:pt x="85" y="35"/>
                  <a:pt x="87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9" y="43"/>
                  <a:pt x="89" y="48"/>
                  <a:pt x="89" y="53"/>
                </a:cubicBezTo>
                <a:cubicBezTo>
                  <a:pt x="89" y="54"/>
                  <a:pt x="88" y="55"/>
                  <a:pt x="87" y="55"/>
                </a:cubicBezTo>
                <a:cubicBezTo>
                  <a:pt x="86" y="55"/>
                  <a:pt x="85" y="54"/>
                  <a:pt x="85" y="53"/>
                </a:cubicBezTo>
                <a:cubicBezTo>
                  <a:pt x="85" y="49"/>
                  <a:pt x="84" y="45"/>
                  <a:pt x="82" y="41"/>
                </a:cubicBezTo>
                <a:cubicBezTo>
                  <a:pt x="82" y="41"/>
                  <a:pt x="82" y="41"/>
                  <a:pt x="82" y="41"/>
                </a:cubicBezTo>
                <a:cubicBezTo>
                  <a:pt x="81" y="37"/>
                  <a:pt x="78" y="34"/>
                  <a:pt x="76" y="31"/>
                </a:cubicBezTo>
                <a:cubicBezTo>
                  <a:pt x="73" y="28"/>
                  <a:pt x="69" y="26"/>
                  <a:pt x="65" y="24"/>
                </a:cubicBezTo>
                <a:cubicBezTo>
                  <a:pt x="62" y="23"/>
                  <a:pt x="58" y="22"/>
                  <a:pt x="54" y="22"/>
                </a:cubicBezTo>
                <a:cubicBezTo>
                  <a:pt x="49" y="22"/>
                  <a:pt x="45" y="23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38" y="26"/>
                  <a:pt x="34" y="28"/>
                  <a:pt x="32" y="31"/>
                </a:cubicBezTo>
                <a:cubicBezTo>
                  <a:pt x="29" y="34"/>
                  <a:pt x="26" y="37"/>
                  <a:pt x="25" y="41"/>
                </a:cubicBezTo>
                <a:cubicBezTo>
                  <a:pt x="23" y="44"/>
                  <a:pt x="23" y="49"/>
                  <a:pt x="23" y="53"/>
                </a:cubicBezTo>
                <a:cubicBezTo>
                  <a:pt x="23" y="57"/>
                  <a:pt x="23" y="61"/>
                  <a:pt x="25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6" y="68"/>
                  <a:pt x="29" y="72"/>
                  <a:pt x="32" y="75"/>
                </a:cubicBezTo>
                <a:cubicBezTo>
                  <a:pt x="34" y="78"/>
                  <a:pt x="38" y="80"/>
                  <a:pt x="42" y="81"/>
                </a:cubicBezTo>
                <a:cubicBezTo>
                  <a:pt x="45" y="83"/>
                  <a:pt x="49" y="84"/>
                  <a:pt x="54" y="84"/>
                </a:cubicBezTo>
                <a:close/>
                <a:moveTo>
                  <a:pt x="54" y="98"/>
                </a:moveTo>
                <a:cubicBezTo>
                  <a:pt x="54" y="98"/>
                  <a:pt x="54" y="98"/>
                  <a:pt x="54" y="98"/>
                </a:cubicBezTo>
                <a:cubicBezTo>
                  <a:pt x="56" y="98"/>
                  <a:pt x="58" y="100"/>
                  <a:pt x="58" y="102"/>
                </a:cubicBezTo>
                <a:cubicBezTo>
                  <a:pt x="58" y="104"/>
                  <a:pt x="56" y="106"/>
                  <a:pt x="54" y="106"/>
                </a:cubicBezTo>
                <a:cubicBezTo>
                  <a:pt x="46" y="106"/>
                  <a:pt x="40" y="104"/>
                  <a:pt x="33" y="102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27" y="99"/>
                  <a:pt x="21" y="95"/>
                  <a:pt x="16" y="90"/>
                </a:cubicBezTo>
                <a:cubicBezTo>
                  <a:pt x="11" y="85"/>
                  <a:pt x="7" y="80"/>
                  <a:pt x="4" y="73"/>
                </a:cubicBezTo>
                <a:cubicBezTo>
                  <a:pt x="4" y="73"/>
                  <a:pt x="4" y="73"/>
                  <a:pt x="4" y="73"/>
                </a:cubicBezTo>
                <a:cubicBezTo>
                  <a:pt x="2" y="67"/>
                  <a:pt x="0" y="60"/>
                  <a:pt x="0" y="53"/>
                </a:cubicBezTo>
                <a:cubicBezTo>
                  <a:pt x="0" y="46"/>
                  <a:pt x="2" y="39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7" y="26"/>
                  <a:pt x="11" y="20"/>
                  <a:pt x="16" y="15"/>
                </a:cubicBezTo>
                <a:cubicBezTo>
                  <a:pt x="21" y="10"/>
                  <a:pt x="27" y="6"/>
                  <a:pt x="33" y="4"/>
                </a:cubicBezTo>
                <a:cubicBezTo>
                  <a:pt x="33" y="3"/>
                  <a:pt x="33" y="3"/>
                  <a:pt x="33" y="3"/>
                </a:cubicBezTo>
                <a:cubicBezTo>
                  <a:pt x="40" y="1"/>
                  <a:pt x="46" y="0"/>
                  <a:pt x="54" y="0"/>
                </a:cubicBezTo>
                <a:cubicBezTo>
                  <a:pt x="61" y="0"/>
                  <a:pt x="68" y="1"/>
                  <a:pt x="74" y="4"/>
                </a:cubicBezTo>
                <a:cubicBezTo>
                  <a:pt x="74" y="4"/>
                  <a:pt x="74" y="4"/>
                  <a:pt x="74" y="4"/>
                </a:cubicBezTo>
                <a:cubicBezTo>
                  <a:pt x="74" y="4"/>
                  <a:pt x="74" y="4"/>
                  <a:pt x="74" y="4"/>
                </a:cubicBezTo>
                <a:cubicBezTo>
                  <a:pt x="80" y="6"/>
                  <a:pt x="86" y="10"/>
                  <a:pt x="91" y="15"/>
                </a:cubicBezTo>
                <a:cubicBezTo>
                  <a:pt x="96" y="20"/>
                  <a:pt x="100" y="26"/>
                  <a:pt x="103" y="32"/>
                </a:cubicBezTo>
                <a:cubicBezTo>
                  <a:pt x="103" y="33"/>
                  <a:pt x="103" y="33"/>
                  <a:pt x="103" y="33"/>
                </a:cubicBezTo>
                <a:cubicBezTo>
                  <a:pt x="105" y="39"/>
                  <a:pt x="107" y="46"/>
                  <a:pt x="107" y="53"/>
                </a:cubicBezTo>
                <a:cubicBezTo>
                  <a:pt x="107" y="55"/>
                  <a:pt x="105" y="57"/>
                  <a:pt x="103" y="57"/>
                </a:cubicBezTo>
                <a:cubicBezTo>
                  <a:pt x="100" y="57"/>
                  <a:pt x="99" y="55"/>
                  <a:pt x="99" y="53"/>
                </a:cubicBezTo>
                <a:cubicBezTo>
                  <a:pt x="99" y="47"/>
                  <a:pt x="97" y="41"/>
                  <a:pt x="95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3" y="30"/>
                  <a:pt x="90" y="25"/>
                  <a:pt x="85" y="21"/>
                </a:cubicBezTo>
                <a:cubicBezTo>
                  <a:pt x="81" y="17"/>
                  <a:pt x="76" y="13"/>
                  <a:pt x="71" y="11"/>
                </a:cubicBezTo>
                <a:cubicBezTo>
                  <a:pt x="66" y="9"/>
                  <a:pt x="60" y="8"/>
                  <a:pt x="54" y="8"/>
                </a:cubicBezTo>
                <a:cubicBezTo>
                  <a:pt x="47" y="8"/>
                  <a:pt x="42" y="9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1" y="13"/>
                  <a:pt x="26" y="17"/>
                  <a:pt x="22" y="21"/>
                </a:cubicBezTo>
                <a:cubicBezTo>
                  <a:pt x="18" y="25"/>
                  <a:pt x="14" y="30"/>
                  <a:pt x="12" y="36"/>
                </a:cubicBezTo>
                <a:cubicBezTo>
                  <a:pt x="10" y="41"/>
                  <a:pt x="9" y="47"/>
                  <a:pt x="9" y="53"/>
                </a:cubicBezTo>
                <a:cubicBezTo>
                  <a:pt x="9" y="59"/>
                  <a:pt x="10" y="65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4" y="75"/>
                  <a:pt x="18" y="80"/>
                  <a:pt x="22" y="85"/>
                </a:cubicBezTo>
                <a:cubicBezTo>
                  <a:pt x="26" y="89"/>
                  <a:pt x="31" y="92"/>
                  <a:pt x="36" y="94"/>
                </a:cubicBezTo>
                <a:cubicBezTo>
                  <a:pt x="42" y="97"/>
                  <a:pt x="47" y="98"/>
                  <a:pt x="54" y="98"/>
                </a:cubicBezTo>
                <a:close/>
                <a:moveTo>
                  <a:pt x="99" y="76"/>
                </a:moveTo>
                <a:cubicBezTo>
                  <a:pt x="99" y="76"/>
                  <a:pt x="99" y="76"/>
                  <a:pt x="99" y="76"/>
                </a:cubicBezTo>
                <a:cubicBezTo>
                  <a:pt x="65" y="65"/>
                  <a:pt x="65" y="65"/>
                  <a:pt x="65" y="65"/>
                </a:cubicBezTo>
                <a:cubicBezTo>
                  <a:pt x="77" y="98"/>
                  <a:pt x="77" y="98"/>
                  <a:pt x="77" y="98"/>
                </a:cubicBezTo>
                <a:cubicBezTo>
                  <a:pt x="82" y="88"/>
                  <a:pt x="82" y="88"/>
                  <a:pt x="82" y="88"/>
                </a:cubicBezTo>
                <a:cubicBezTo>
                  <a:pt x="82" y="88"/>
                  <a:pt x="82" y="88"/>
                  <a:pt x="82" y="88"/>
                </a:cubicBezTo>
                <a:cubicBezTo>
                  <a:pt x="82" y="87"/>
                  <a:pt x="82" y="87"/>
                  <a:pt x="83" y="87"/>
                </a:cubicBezTo>
                <a:cubicBezTo>
                  <a:pt x="84" y="86"/>
                  <a:pt x="85" y="86"/>
                  <a:pt x="86" y="8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5"/>
                  <a:pt x="98" y="95"/>
                  <a:pt x="98" y="95"/>
                </a:cubicBezTo>
                <a:cubicBezTo>
                  <a:pt x="88" y="85"/>
                  <a:pt x="88" y="85"/>
                  <a:pt x="88" y="85"/>
                </a:cubicBezTo>
                <a:cubicBezTo>
                  <a:pt x="88" y="85"/>
                  <a:pt x="87" y="85"/>
                  <a:pt x="87" y="85"/>
                </a:cubicBezTo>
                <a:cubicBezTo>
                  <a:pt x="87" y="83"/>
                  <a:pt x="87" y="82"/>
                  <a:pt x="88" y="81"/>
                </a:cubicBezTo>
                <a:cubicBezTo>
                  <a:pt x="99" y="76"/>
                  <a:pt x="99" y="76"/>
                  <a:pt x="99" y="76"/>
                </a:cubicBezTo>
                <a:close/>
              </a:path>
            </a:pathLst>
          </a:custGeom>
          <a:solidFill>
            <a:srgbClr val="3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2" name="KSO_Shape"/>
          <p:cNvSpPr/>
          <p:nvPr/>
        </p:nvSpPr>
        <p:spPr>
          <a:xfrm>
            <a:off x="5152363" y="2858952"/>
            <a:ext cx="1899422" cy="3006999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3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rgbClr val="325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/>
        </p:txBody>
      </p:sp>
      <p:sp>
        <p:nvSpPr>
          <p:cNvPr id="24" name="KSO_Shape"/>
          <p:cNvSpPr/>
          <p:nvPr/>
        </p:nvSpPr>
        <p:spPr>
          <a:xfrm>
            <a:off x="4533553" y="3655988"/>
            <a:ext cx="307323" cy="252517"/>
          </a:xfrm>
          <a:custGeom>
            <a:avLst/>
            <a:gdLst/>
            <a:ahLst/>
            <a:cxnLst/>
            <a:rect l="0" t="0" r="r" b="b"/>
            <a:pathLst>
              <a:path w="1903411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3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5" name="KSO_Shape"/>
          <p:cNvSpPr/>
          <p:nvPr/>
        </p:nvSpPr>
        <p:spPr>
          <a:xfrm>
            <a:off x="4944459" y="2608590"/>
            <a:ext cx="282963" cy="325869"/>
          </a:xfrm>
          <a:custGeom>
            <a:avLst/>
            <a:gdLst>
              <a:gd name="T0" fmla="*/ 98292770 w 5280"/>
              <a:gd name="T1" fmla="*/ 190397298 h 6084"/>
              <a:gd name="T2" fmla="*/ 105944270 w 5280"/>
              <a:gd name="T3" fmla="*/ 192162022 h 6084"/>
              <a:gd name="T4" fmla="*/ 112712916 w 5280"/>
              <a:gd name="T5" fmla="*/ 195691469 h 6084"/>
              <a:gd name="T6" fmla="*/ 118500648 w 5280"/>
              <a:gd name="T7" fmla="*/ 200593619 h 6084"/>
              <a:gd name="T8" fmla="*/ 122816855 w 5280"/>
              <a:gd name="T9" fmla="*/ 206868471 h 6084"/>
              <a:gd name="T10" fmla="*/ 125661534 w 5280"/>
              <a:gd name="T11" fmla="*/ 213927367 h 6084"/>
              <a:gd name="T12" fmla="*/ 126642447 w 5280"/>
              <a:gd name="T13" fmla="*/ 221868624 h 6084"/>
              <a:gd name="T14" fmla="*/ 126348268 w 5280"/>
              <a:gd name="T15" fmla="*/ 569623180 h 6084"/>
              <a:gd name="T16" fmla="*/ 124190008 w 5280"/>
              <a:gd name="T17" fmla="*/ 577172416 h 6084"/>
              <a:gd name="T18" fmla="*/ 120462475 w 5280"/>
              <a:gd name="T19" fmla="*/ 583741285 h 6084"/>
              <a:gd name="T20" fmla="*/ 115165355 w 5280"/>
              <a:gd name="T21" fmla="*/ 589231467 h 6084"/>
              <a:gd name="T22" fmla="*/ 108788949 w 5280"/>
              <a:gd name="T23" fmla="*/ 593349260 h 6084"/>
              <a:gd name="T24" fmla="*/ 101431630 w 5280"/>
              <a:gd name="T25" fmla="*/ 595800335 h 6084"/>
              <a:gd name="T26" fmla="*/ 31783344 w 5280"/>
              <a:gd name="T27" fmla="*/ 596486686 h 6084"/>
              <a:gd name="T28" fmla="*/ 25406937 w 5280"/>
              <a:gd name="T29" fmla="*/ 595800335 h 6084"/>
              <a:gd name="T30" fmla="*/ 18049618 w 5280"/>
              <a:gd name="T31" fmla="*/ 593349260 h 6084"/>
              <a:gd name="T32" fmla="*/ 11673526 w 5280"/>
              <a:gd name="T33" fmla="*/ 589231467 h 6084"/>
              <a:gd name="T34" fmla="*/ 6376406 w 5280"/>
              <a:gd name="T35" fmla="*/ 583741285 h 6084"/>
              <a:gd name="T36" fmla="*/ 2550500 w 5280"/>
              <a:gd name="T37" fmla="*/ 577172416 h 6084"/>
              <a:gd name="T38" fmla="*/ 490613 w 5280"/>
              <a:gd name="T39" fmla="*/ 569623180 h 6084"/>
              <a:gd name="T40" fmla="*/ 0 w 5280"/>
              <a:gd name="T41" fmla="*/ 221868624 h 6084"/>
              <a:gd name="T42" fmla="*/ 1078973 w 5280"/>
              <a:gd name="T43" fmla="*/ 213927367 h 6084"/>
              <a:gd name="T44" fmla="*/ 3825906 w 5280"/>
              <a:gd name="T45" fmla="*/ 206868471 h 6084"/>
              <a:gd name="T46" fmla="*/ 8338233 w 5280"/>
              <a:gd name="T47" fmla="*/ 200593619 h 6084"/>
              <a:gd name="T48" fmla="*/ 14027905 w 5280"/>
              <a:gd name="T49" fmla="*/ 195691469 h 6084"/>
              <a:gd name="T50" fmla="*/ 20796551 w 5280"/>
              <a:gd name="T51" fmla="*/ 192162022 h 6084"/>
              <a:gd name="T52" fmla="*/ 28448051 w 5280"/>
              <a:gd name="T53" fmla="*/ 190397298 h 6084"/>
              <a:gd name="T54" fmla="*/ 187854755 w 5280"/>
              <a:gd name="T55" fmla="*/ 219417549 h 6084"/>
              <a:gd name="T56" fmla="*/ 409650800 w 5280"/>
              <a:gd name="T57" fmla="*/ 0 h 6084"/>
              <a:gd name="T58" fmla="*/ 488324365 w 5280"/>
              <a:gd name="T59" fmla="*/ 219417549 h 6084"/>
              <a:gd name="T60" fmla="*/ 148125732 w 5280"/>
              <a:gd name="T61" fmla="*/ 219417549 h 6084"/>
              <a:gd name="T62" fmla="*/ 208062633 w 5280"/>
              <a:gd name="T63" fmla="*/ 259908819 h 6084"/>
              <a:gd name="T64" fmla="*/ 389246802 w 5280"/>
              <a:gd name="T65" fmla="*/ 504033129 h 6084"/>
              <a:gd name="T66" fmla="*/ 319990755 w 5280"/>
              <a:gd name="T67" fmla="*/ 531778997 h 6084"/>
              <a:gd name="T68" fmla="*/ 208062633 w 5280"/>
              <a:gd name="T69" fmla="*/ 531778997 h 6084"/>
              <a:gd name="T70" fmla="*/ 344220659 w 5280"/>
              <a:gd name="T71" fmla="*/ 461188789 h 6084"/>
              <a:gd name="T72" fmla="*/ 344220659 w 5280"/>
              <a:gd name="T73" fmla="*/ 461188789 h 6084"/>
              <a:gd name="T74" fmla="*/ 274964300 w 5280"/>
              <a:gd name="T75" fmla="*/ 461188789 h 6084"/>
              <a:gd name="T76" fmla="*/ 253187148 w 5280"/>
              <a:gd name="T77" fmla="*/ 461188789 h 6084"/>
              <a:gd name="T78" fmla="*/ 389246802 w 5280"/>
              <a:gd name="T79" fmla="*/ 445011945 h 6084"/>
              <a:gd name="T80" fmla="*/ 274964300 w 5280"/>
              <a:gd name="T81" fmla="*/ 445011945 h 6084"/>
              <a:gd name="T82" fmla="*/ 208062633 w 5280"/>
              <a:gd name="T83" fmla="*/ 417266077 h 6084"/>
              <a:gd name="T84" fmla="*/ 208062633 w 5280"/>
              <a:gd name="T85" fmla="*/ 417266077 h 6084"/>
              <a:gd name="T86" fmla="*/ 344220659 w 5280"/>
              <a:gd name="T87" fmla="*/ 374421738 h 6084"/>
              <a:gd name="T88" fmla="*/ 319990755 w 5280"/>
              <a:gd name="T89" fmla="*/ 374421738 h 6084"/>
              <a:gd name="T90" fmla="*/ 253187148 w 5280"/>
              <a:gd name="T91" fmla="*/ 402167606 h 6084"/>
              <a:gd name="T92" fmla="*/ 243181269 w 5280"/>
              <a:gd name="T93" fmla="*/ 200789630 h 6084"/>
              <a:gd name="T94" fmla="*/ 243181269 w 5280"/>
              <a:gd name="T95" fmla="*/ 141474430 h 6084"/>
              <a:gd name="T96" fmla="*/ 243181269 w 5280"/>
              <a:gd name="T97" fmla="*/ 141474430 h 6084"/>
              <a:gd name="T98" fmla="*/ 243181269 w 5280"/>
              <a:gd name="T99" fmla="*/ 102355550 h 6084"/>
              <a:gd name="T100" fmla="*/ 351381545 w 5280"/>
              <a:gd name="T101" fmla="*/ 61079924 h 6084"/>
              <a:gd name="T102" fmla="*/ 438098850 w 5280"/>
              <a:gd name="T103" fmla="*/ 79609837 h 6084"/>
              <a:gd name="T104" fmla="*/ 375611450 w 5280"/>
              <a:gd name="T105" fmla="*/ 80982539 h 6084"/>
              <a:gd name="T106" fmla="*/ 459876315 w 5280"/>
              <a:gd name="T107" fmla="*/ 219417549 h 608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280" h="6084">
                <a:moveTo>
                  <a:pt x="324" y="1940"/>
                </a:moveTo>
                <a:lnTo>
                  <a:pt x="969" y="1940"/>
                </a:lnTo>
                <a:lnTo>
                  <a:pt x="986" y="1940"/>
                </a:lnTo>
                <a:lnTo>
                  <a:pt x="1002" y="1942"/>
                </a:lnTo>
                <a:lnTo>
                  <a:pt x="1018" y="1943"/>
                </a:lnTo>
                <a:lnTo>
                  <a:pt x="1034" y="1947"/>
                </a:lnTo>
                <a:lnTo>
                  <a:pt x="1049" y="1950"/>
                </a:lnTo>
                <a:lnTo>
                  <a:pt x="1065" y="1955"/>
                </a:lnTo>
                <a:lnTo>
                  <a:pt x="1080" y="1960"/>
                </a:lnTo>
                <a:lnTo>
                  <a:pt x="1094" y="1966"/>
                </a:lnTo>
                <a:lnTo>
                  <a:pt x="1109" y="1972"/>
                </a:lnTo>
                <a:lnTo>
                  <a:pt x="1122" y="1979"/>
                </a:lnTo>
                <a:lnTo>
                  <a:pt x="1136" y="1987"/>
                </a:lnTo>
                <a:lnTo>
                  <a:pt x="1149" y="1996"/>
                </a:lnTo>
                <a:lnTo>
                  <a:pt x="1162" y="2005"/>
                </a:lnTo>
                <a:lnTo>
                  <a:pt x="1174" y="2014"/>
                </a:lnTo>
                <a:lnTo>
                  <a:pt x="1185" y="2025"/>
                </a:lnTo>
                <a:lnTo>
                  <a:pt x="1197" y="2035"/>
                </a:lnTo>
                <a:lnTo>
                  <a:pt x="1208" y="2046"/>
                </a:lnTo>
                <a:lnTo>
                  <a:pt x="1218" y="2058"/>
                </a:lnTo>
                <a:lnTo>
                  <a:pt x="1228" y="2071"/>
                </a:lnTo>
                <a:lnTo>
                  <a:pt x="1237" y="2083"/>
                </a:lnTo>
                <a:lnTo>
                  <a:pt x="1245" y="2096"/>
                </a:lnTo>
                <a:lnTo>
                  <a:pt x="1252" y="2110"/>
                </a:lnTo>
                <a:lnTo>
                  <a:pt x="1260" y="2123"/>
                </a:lnTo>
                <a:lnTo>
                  <a:pt x="1266" y="2137"/>
                </a:lnTo>
                <a:lnTo>
                  <a:pt x="1272" y="2152"/>
                </a:lnTo>
                <a:lnTo>
                  <a:pt x="1277" y="2168"/>
                </a:lnTo>
                <a:lnTo>
                  <a:pt x="1281" y="2182"/>
                </a:lnTo>
                <a:lnTo>
                  <a:pt x="1285" y="2198"/>
                </a:lnTo>
                <a:lnTo>
                  <a:pt x="1288" y="2214"/>
                </a:lnTo>
                <a:lnTo>
                  <a:pt x="1290" y="2230"/>
                </a:lnTo>
                <a:lnTo>
                  <a:pt x="1291" y="2247"/>
                </a:lnTo>
                <a:lnTo>
                  <a:pt x="1291" y="2263"/>
                </a:lnTo>
                <a:lnTo>
                  <a:pt x="1291" y="5761"/>
                </a:lnTo>
                <a:lnTo>
                  <a:pt x="1291" y="5778"/>
                </a:lnTo>
                <a:lnTo>
                  <a:pt x="1290" y="5794"/>
                </a:lnTo>
                <a:lnTo>
                  <a:pt x="1288" y="5810"/>
                </a:lnTo>
                <a:lnTo>
                  <a:pt x="1285" y="5827"/>
                </a:lnTo>
                <a:lnTo>
                  <a:pt x="1281" y="5842"/>
                </a:lnTo>
                <a:lnTo>
                  <a:pt x="1277" y="5857"/>
                </a:lnTo>
                <a:lnTo>
                  <a:pt x="1272" y="5872"/>
                </a:lnTo>
                <a:lnTo>
                  <a:pt x="1266" y="5887"/>
                </a:lnTo>
                <a:lnTo>
                  <a:pt x="1260" y="5901"/>
                </a:lnTo>
                <a:lnTo>
                  <a:pt x="1252" y="5915"/>
                </a:lnTo>
                <a:lnTo>
                  <a:pt x="1245" y="5928"/>
                </a:lnTo>
                <a:lnTo>
                  <a:pt x="1237" y="5941"/>
                </a:lnTo>
                <a:lnTo>
                  <a:pt x="1228" y="5954"/>
                </a:lnTo>
                <a:lnTo>
                  <a:pt x="1218" y="5966"/>
                </a:lnTo>
                <a:lnTo>
                  <a:pt x="1208" y="5978"/>
                </a:lnTo>
                <a:lnTo>
                  <a:pt x="1197" y="5989"/>
                </a:lnTo>
                <a:lnTo>
                  <a:pt x="1185" y="5999"/>
                </a:lnTo>
                <a:lnTo>
                  <a:pt x="1174" y="6010"/>
                </a:lnTo>
                <a:lnTo>
                  <a:pt x="1162" y="6019"/>
                </a:lnTo>
                <a:lnTo>
                  <a:pt x="1149" y="6028"/>
                </a:lnTo>
                <a:lnTo>
                  <a:pt x="1136" y="6037"/>
                </a:lnTo>
                <a:lnTo>
                  <a:pt x="1122" y="6045"/>
                </a:lnTo>
                <a:lnTo>
                  <a:pt x="1109" y="6052"/>
                </a:lnTo>
                <a:lnTo>
                  <a:pt x="1094" y="6058"/>
                </a:lnTo>
                <a:lnTo>
                  <a:pt x="1080" y="6064"/>
                </a:lnTo>
                <a:lnTo>
                  <a:pt x="1065" y="6070"/>
                </a:lnTo>
                <a:lnTo>
                  <a:pt x="1049" y="6074"/>
                </a:lnTo>
                <a:lnTo>
                  <a:pt x="1034" y="6077"/>
                </a:lnTo>
                <a:lnTo>
                  <a:pt x="1018" y="6081"/>
                </a:lnTo>
                <a:lnTo>
                  <a:pt x="1002" y="6082"/>
                </a:lnTo>
                <a:lnTo>
                  <a:pt x="986" y="6084"/>
                </a:lnTo>
                <a:lnTo>
                  <a:pt x="969" y="6084"/>
                </a:lnTo>
                <a:lnTo>
                  <a:pt x="324" y="6084"/>
                </a:lnTo>
                <a:lnTo>
                  <a:pt x="307" y="6084"/>
                </a:lnTo>
                <a:lnTo>
                  <a:pt x="290" y="6082"/>
                </a:lnTo>
                <a:lnTo>
                  <a:pt x="275" y="6081"/>
                </a:lnTo>
                <a:lnTo>
                  <a:pt x="259" y="6077"/>
                </a:lnTo>
                <a:lnTo>
                  <a:pt x="243" y="6074"/>
                </a:lnTo>
                <a:lnTo>
                  <a:pt x="228" y="6070"/>
                </a:lnTo>
                <a:lnTo>
                  <a:pt x="212" y="6064"/>
                </a:lnTo>
                <a:lnTo>
                  <a:pt x="198" y="6058"/>
                </a:lnTo>
                <a:lnTo>
                  <a:pt x="184" y="6052"/>
                </a:lnTo>
                <a:lnTo>
                  <a:pt x="170" y="6045"/>
                </a:lnTo>
                <a:lnTo>
                  <a:pt x="157" y="6037"/>
                </a:lnTo>
                <a:lnTo>
                  <a:pt x="143" y="6028"/>
                </a:lnTo>
                <a:lnTo>
                  <a:pt x="131" y="6019"/>
                </a:lnTo>
                <a:lnTo>
                  <a:pt x="119" y="6010"/>
                </a:lnTo>
                <a:lnTo>
                  <a:pt x="106" y="5999"/>
                </a:lnTo>
                <a:lnTo>
                  <a:pt x="95" y="5989"/>
                </a:lnTo>
                <a:lnTo>
                  <a:pt x="85" y="5978"/>
                </a:lnTo>
                <a:lnTo>
                  <a:pt x="75" y="5966"/>
                </a:lnTo>
                <a:lnTo>
                  <a:pt x="65" y="5954"/>
                </a:lnTo>
                <a:lnTo>
                  <a:pt x="56" y="5941"/>
                </a:lnTo>
                <a:lnTo>
                  <a:pt x="47" y="5928"/>
                </a:lnTo>
                <a:lnTo>
                  <a:pt x="39" y="5915"/>
                </a:lnTo>
                <a:lnTo>
                  <a:pt x="33" y="5901"/>
                </a:lnTo>
                <a:lnTo>
                  <a:pt x="26" y="5887"/>
                </a:lnTo>
                <a:lnTo>
                  <a:pt x="21" y="5872"/>
                </a:lnTo>
                <a:lnTo>
                  <a:pt x="15" y="5857"/>
                </a:lnTo>
                <a:lnTo>
                  <a:pt x="11" y="5842"/>
                </a:lnTo>
                <a:lnTo>
                  <a:pt x="7" y="5827"/>
                </a:lnTo>
                <a:lnTo>
                  <a:pt x="5" y="5810"/>
                </a:lnTo>
                <a:lnTo>
                  <a:pt x="3" y="5794"/>
                </a:lnTo>
                <a:lnTo>
                  <a:pt x="2" y="5778"/>
                </a:lnTo>
                <a:lnTo>
                  <a:pt x="0" y="5761"/>
                </a:lnTo>
                <a:lnTo>
                  <a:pt x="0" y="2263"/>
                </a:lnTo>
                <a:lnTo>
                  <a:pt x="2" y="2247"/>
                </a:lnTo>
                <a:lnTo>
                  <a:pt x="3" y="2230"/>
                </a:lnTo>
                <a:lnTo>
                  <a:pt x="5" y="2214"/>
                </a:lnTo>
                <a:lnTo>
                  <a:pt x="7" y="2198"/>
                </a:lnTo>
                <a:lnTo>
                  <a:pt x="11" y="2182"/>
                </a:lnTo>
                <a:lnTo>
                  <a:pt x="15" y="2168"/>
                </a:lnTo>
                <a:lnTo>
                  <a:pt x="21" y="2152"/>
                </a:lnTo>
                <a:lnTo>
                  <a:pt x="26" y="2137"/>
                </a:lnTo>
                <a:lnTo>
                  <a:pt x="33" y="2123"/>
                </a:lnTo>
                <a:lnTo>
                  <a:pt x="39" y="2110"/>
                </a:lnTo>
                <a:lnTo>
                  <a:pt x="47" y="2096"/>
                </a:lnTo>
                <a:lnTo>
                  <a:pt x="56" y="2083"/>
                </a:lnTo>
                <a:lnTo>
                  <a:pt x="65" y="2071"/>
                </a:lnTo>
                <a:lnTo>
                  <a:pt x="75" y="2058"/>
                </a:lnTo>
                <a:lnTo>
                  <a:pt x="85" y="2046"/>
                </a:lnTo>
                <a:lnTo>
                  <a:pt x="95" y="2035"/>
                </a:lnTo>
                <a:lnTo>
                  <a:pt x="106" y="2025"/>
                </a:lnTo>
                <a:lnTo>
                  <a:pt x="119" y="2014"/>
                </a:lnTo>
                <a:lnTo>
                  <a:pt x="131" y="2005"/>
                </a:lnTo>
                <a:lnTo>
                  <a:pt x="143" y="1996"/>
                </a:lnTo>
                <a:lnTo>
                  <a:pt x="157" y="1987"/>
                </a:lnTo>
                <a:lnTo>
                  <a:pt x="170" y="1979"/>
                </a:lnTo>
                <a:lnTo>
                  <a:pt x="184" y="1972"/>
                </a:lnTo>
                <a:lnTo>
                  <a:pt x="198" y="1966"/>
                </a:lnTo>
                <a:lnTo>
                  <a:pt x="212" y="1960"/>
                </a:lnTo>
                <a:lnTo>
                  <a:pt x="228" y="1955"/>
                </a:lnTo>
                <a:lnTo>
                  <a:pt x="243" y="1950"/>
                </a:lnTo>
                <a:lnTo>
                  <a:pt x="259" y="1947"/>
                </a:lnTo>
                <a:lnTo>
                  <a:pt x="275" y="1943"/>
                </a:lnTo>
                <a:lnTo>
                  <a:pt x="290" y="1942"/>
                </a:lnTo>
                <a:lnTo>
                  <a:pt x="307" y="1940"/>
                </a:lnTo>
                <a:lnTo>
                  <a:pt x="324" y="1940"/>
                </a:lnTo>
                <a:close/>
                <a:moveTo>
                  <a:pt x="1510" y="2238"/>
                </a:moveTo>
                <a:lnTo>
                  <a:pt x="1915" y="2238"/>
                </a:lnTo>
                <a:lnTo>
                  <a:pt x="1915" y="145"/>
                </a:lnTo>
                <a:lnTo>
                  <a:pt x="1915" y="0"/>
                </a:lnTo>
                <a:lnTo>
                  <a:pt x="2059" y="0"/>
                </a:lnTo>
                <a:lnTo>
                  <a:pt x="4107" y="0"/>
                </a:lnTo>
                <a:lnTo>
                  <a:pt x="4176" y="0"/>
                </a:lnTo>
                <a:lnTo>
                  <a:pt x="4220" y="53"/>
                </a:lnTo>
                <a:lnTo>
                  <a:pt x="4946" y="942"/>
                </a:lnTo>
                <a:lnTo>
                  <a:pt x="4978" y="983"/>
                </a:lnTo>
                <a:lnTo>
                  <a:pt x="4978" y="1033"/>
                </a:lnTo>
                <a:lnTo>
                  <a:pt x="4978" y="2238"/>
                </a:lnTo>
                <a:lnTo>
                  <a:pt x="5280" y="2238"/>
                </a:lnTo>
                <a:lnTo>
                  <a:pt x="5280" y="5793"/>
                </a:lnTo>
                <a:lnTo>
                  <a:pt x="1510" y="5793"/>
                </a:lnTo>
                <a:lnTo>
                  <a:pt x="1510" y="2238"/>
                </a:lnTo>
                <a:close/>
                <a:moveTo>
                  <a:pt x="2121" y="2651"/>
                </a:moveTo>
                <a:lnTo>
                  <a:pt x="2121" y="3528"/>
                </a:lnTo>
                <a:lnTo>
                  <a:pt x="3968" y="3528"/>
                </a:lnTo>
                <a:lnTo>
                  <a:pt x="3968" y="2651"/>
                </a:lnTo>
                <a:lnTo>
                  <a:pt x="2121" y="2651"/>
                </a:lnTo>
                <a:close/>
                <a:moveTo>
                  <a:pt x="3509" y="5141"/>
                </a:moveTo>
                <a:lnTo>
                  <a:pt x="3509" y="5424"/>
                </a:lnTo>
                <a:lnTo>
                  <a:pt x="3968" y="5424"/>
                </a:lnTo>
                <a:lnTo>
                  <a:pt x="3968" y="5141"/>
                </a:lnTo>
                <a:lnTo>
                  <a:pt x="3509" y="5141"/>
                </a:lnTo>
                <a:close/>
                <a:moveTo>
                  <a:pt x="2803" y="5141"/>
                </a:moveTo>
                <a:lnTo>
                  <a:pt x="2803" y="5424"/>
                </a:lnTo>
                <a:lnTo>
                  <a:pt x="3262" y="5424"/>
                </a:lnTo>
                <a:lnTo>
                  <a:pt x="3262" y="5141"/>
                </a:lnTo>
                <a:lnTo>
                  <a:pt x="2803" y="5141"/>
                </a:lnTo>
                <a:close/>
                <a:moveTo>
                  <a:pt x="2121" y="5141"/>
                </a:moveTo>
                <a:lnTo>
                  <a:pt x="2121" y="5424"/>
                </a:lnTo>
                <a:lnTo>
                  <a:pt x="2581" y="5424"/>
                </a:lnTo>
                <a:lnTo>
                  <a:pt x="2581" y="5141"/>
                </a:lnTo>
                <a:lnTo>
                  <a:pt x="2121" y="5141"/>
                </a:lnTo>
                <a:close/>
                <a:moveTo>
                  <a:pt x="3509" y="4704"/>
                </a:moveTo>
                <a:lnTo>
                  <a:pt x="3509" y="4987"/>
                </a:lnTo>
                <a:lnTo>
                  <a:pt x="3968" y="4987"/>
                </a:lnTo>
                <a:lnTo>
                  <a:pt x="3968" y="4704"/>
                </a:lnTo>
                <a:lnTo>
                  <a:pt x="3509" y="4704"/>
                </a:lnTo>
                <a:close/>
                <a:moveTo>
                  <a:pt x="2803" y="4704"/>
                </a:moveTo>
                <a:lnTo>
                  <a:pt x="2803" y="4987"/>
                </a:lnTo>
                <a:lnTo>
                  <a:pt x="3262" y="4987"/>
                </a:lnTo>
                <a:lnTo>
                  <a:pt x="3262" y="4704"/>
                </a:lnTo>
                <a:lnTo>
                  <a:pt x="2803" y="4704"/>
                </a:lnTo>
                <a:close/>
                <a:moveTo>
                  <a:pt x="2121" y="4704"/>
                </a:moveTo>
                <a:lnTo>
                  <a:pt x="2121" y="4987"/>
                </a:lnTo>
                <a:lnTo>
                  <a:pt x="2581" y="4987"/>
                </a:lnTo>
                <a:lnTo>
                  <a:pt x="2581" y="4704"/>
                </a:lnTo>
                <a:lnTo>
                  <a:pt x="2121" y="4704"/>
                </a:lnTo>
                <a:close/>
                <a:moveTo>
                  <a:pt x="3509" y="4256"/>
                </a:moveTo>
                <a:lnTo>
                  <a:pt x="3509" y="4539"/>
                </a:lnTo>
                <a:lnTo>
                  <a:pt x="3968" y="4539"/>
                </a:lnTo>
                <a:lnTo>
                  <a:pt x="3968" y="4256"/>
                </a:lnTo>
                <a:lnTo>
                  <a:pt x="3509" y="4256"/>
                </a:lnTo>
                <a:close/>
                <a:moveTo>
                  <a:pt x="2803" y="4256"/>
                </a:moveTo>
                <a:lnTo>
                  <a:pt x="2803" y="4539"/>
                </a:lnTo>
                <a:lnTo>
                  <a:pt x="3262" y="4539"/>
                </a:lnTo>
                <a:lnTo>
                  <a:pt x="3262" y="4256"/>
                </a:lnTo>
                <a:lnTo>
                  <a:pt x="2803" y="4256"/>
                </a:lnTo>
                <a:close/>
                <a:moveTo>
                  <a:pt x="2121" y="4256"/>
                </a:moveTo>
                <a:lnTo>
                  <a:pt x="2121" y="4539"/>
                </a:lnTo>
                <a:lnTo>
                  <a:pt x="2581" y="4539"/>
                </a:lnTo>
                <a:lnTo>
                  <a:pt x="2581" y="4256"/>
                </a:lnTo>
                <a:lnTo>
                  <a:pt x="2121" y="4256"/>
                </a:lnTo>
                <a:close/>
                <a:moveTo>
                  <a:pt x="3509" y="3819"/>
                </a:moveTo>
                <a:lnTo>
                  <a:pt x="3509" y="4102"/>
                </a:lnTo>
                <a:lnTo>
                  <a:pt x="3968" y="4102"/>
                </a:lnTo>
                <a:lnTo>
                  <a:pt x="3968" y="3819"/>
                </a:lnTo>
                <a:lnTo>
                  <a:pt x="3509" y="3819"/>
                </a:lnTo>
                <a:close/>
                <a:moveTo>
                  <a:pt x="2803" y="3819"/>
                </a:moveTo>
                <a:lnTo>
                  <a:pt x="2803" y="4102"/>
                </a:lnTo>
                <a:lnTo>
                  <a:pt x="3262" y="4102"/>
                </a:lnTo>
                <a:lnTo>
                  <a:pt x="3262" y="3819"/>
                </a:lnTo>
                <a:lnTo>
                  <a:pt x="2803" y="3819"/>
                </a:lnTo>
                <a:close/>
                <a:moveTo>
                  <a:pt x="2121" y="3819"/>
                </a:moveTo>
                <a:lnTo>
                  <a:pt x="2121" y="4102"/>
                </a:lnTo>
                <a:lnTo>
                  <a:pt x="2581" y="4102"/>
                </a:lnTo>
                <a:lnTo>
                  <a:pt x="2581" y="3819"/>
                </a:lnTo>
                <a:lnTo>
                  <a:pt x="2121" y="3819"/>
                </a:lnTo>
                <a:close/>
                <a:moveTo>
                  <a:pt x="2479" y="1864"/>
                </a:moveTo>
                <a:lnTo>
                  <a:pt x="2479" y="2048"/>
                </a:lnTo>
                <a:lnTo>
                  <a:pt x="4341" y="2048"/>
                </a:lnTo>
                <a:lnTo>
                  <a:pt x="4341" y="1864"/>
                </a:lnTo>
                <a:lnTo>
                  <a:pt x="2479" y="1864"/>
                </a:lnTo>
                <a:close/>
                <a:moveTo>
                  <a:pt x="2479" y="1443"/>
                </a:moveTo>
                <a:lnTo>
                  <a:pt x="2479" y="1627"/>
                </a:lnTo>
                <a:lnTo>
                  <a:pt x="4341" y="1627"/>
                </a:lnTo>
                <a:lnTo>
                  <a:pt x="4341" y="1443"/>
                </a:lnTo>
                <a:lnTo>
                  <a:pt x="2479" y="1443"/>
                </a:lnTo>
                <a:close/>
                <a:moveTo>
                  <a:pt x="2479" y="1044"/>
                </a:moveTo>
                <a:lnTo>
                  <a:pt x="2479" y="1228"/>
                </a:lnTo>
                <a:lnTo>
                  <a:pt x="3582" y="1228"/>
                </a:lnTo>
                <a:lnTo>
                  <a:pt x="3582" y="1044"/>
                </a:lnTo>
                <a:lnTo>
                  <a:pt x="2479" y="1044"/>
                </a:lnTo>
                <a:close/>
                <a:moveTo>
                  <a:pt x="2479" y="623"/>
                </a:moveTo>
                <a:lnTo>
                  <a:pt x="2479" y="807"/>
                </a:lnTo>
                <a:lnTo>
                  <a:pt x="3582" y="807"/>
                </a:lnTo>
                <a:lnTo>
                  <a:pt x="3582" y="623"/>
                </a:lnTo>
                <a:lnTo>
                  <a:pt x="2479" y="623"/>
                </a:lnTo>
                <a:close/>
                <a:moveTo>
                  <a:pt x="4167" y="447"/>
                </a:moveTo>
                <a:lnTo>
                  <a:pt x="4141" y="656"/>
                </a:lnTo>
                <a:lnTo>
                  <a:pt x="4466" y="812"/>
                </a:lnTo>
                <a:lnTo>
                  <a:pt x="4167" y="447"/>
                </a:lnTo>
                <a:close/>
                <a:moveTo>
                  <a:pt x="4688" y="1238"/>
                </a:moveTo>
                <a:lnTo>
                  <a:pt x="3922" y="871"/>
                </a:lnTo>
                <a:lnTo>
                  <a:pt x="3829" y="826"/>
                </a:lnTo>
                <a:lnTo>
                  <a:pt x="3842" y="722"/>
                </a:lnTo>
                <a:lnTo>
                  <a:pt x="3897" y="289"/>
                </a:lnTo>
                <a:lnTo>
                  <a:pt x="2203" y="289"/>
                </a:lnTo>
                <a:lnTo>
                  <a:pt x="2203" y="2238"/>
                </a:lnTo>
                <a:lnTo>
                  <a:pt x="4688" y="2238"/>
                </a:lnTo>
                <a:lnTo>
                  <a:pt x="4688" y="1238"/>
                </a:lnTo>
                <a:close/>
              </a:path>
            </a:pathLst>
          </a:custGeom>
          <a:solidFill>
            <a:srgbClr val="3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6" name="KSO_Shape"/>
          <p:cNvSpPr/>
          <p:nvPr/>
        </p:nvSpPr>
        <p:spPr>
          <a:xfrm>
            <a:off x="5935383" y="2199267"/>
            <a:ext cx="323883" cy="328518"/>
          </a:xfrm>
          <a:custGeom>
            <a:avLst/>
            <a:gdLst>
              <a:gd name="T0" fmla="*/ 1575136 w 3826"/>
              <a:gd name="T1" fmla="*/ 952579 h 3884"/>
              <a:gd name="T2" fmla="*/ 1648376 w 3826"/>
              <a:gd name="T3" fmla="*/ 1177860 h 3884"/>
              <a:gd name="T4" fmla="*/ 1354950 w 3826"/>
              <a:gd name="T5" fmla="*/ 1470819 h 3884"/>
              <a:gd name="T6" fmla="*/ 1428654 w 3826"/>
              <a:gd name="T7" fmla="*/ 1177860 h 3884"/>
              <a:gd name="T8" fmla="*/ 1493088 w 3826"/>
              <a:gd name="T9" fmla="*/ 592407 h 3884"/>
              <a:gd name="T10" fmla="*/ 1598313 w 3826"/>
              <a:gd name="T11" fmla="*/ 278125 h 3884"/>
              <a:gd name="T12" fmla="*/ 1616391 w 3826"/>
              <a:gd name="T13" fmla="*/ 626709 h 3884"/>
              <a:gd name="T14" fmla="*/ 73704 w 3826"/>
              <a:gd name="T15" fmla="*/ 1800397 h 3884"/>
              <a:gd name="T16" fmla="*/ 0 w 3826"/>
              <a:gd name="T17" fmla="*/ 1727157 h 3884"/>
              <a:gd name="T18" fmla="*/ 2318 w 3826"/>
              <a:gd name="T19" fmla="*/ 298985 h 3884"/>
              <a:gd name="T20" fmla="*/ 1309059 w 3826"/>
              <a:gd name="T21" fmla="*/ 298985 h 3884"/>
              <a:gd name="T22" fmla="*/ 1318794 w 3826"/>
              <a:gd name="T23" fmla="*/ 1727157 h 3884"/>
              <a:gd name="T24" fmla="*/ 1245553 w 3826"/>
              <a:gd name="T25" fmla="*/ 1800397 h 3884"/>
              <a:gd name="T26" fmla="*/ 988748 w 3826"/>
              <a:gd name="T27" fmla="*/ 1324339 h 3884"/>
              <a:gd name="T28" fmla="*/ 230383 w 3826"/>
              <a:gd name="T29" fmla="*/ 1580678 h 3884"/>
              <a:gd name="T30" fmla="*/ 1135692 w 3826"/>
              <a:gd name="T31" fmla="*/ 921521 h 3884"/>
              <a:gd name="T32" fmla="*/ 1135692 w 3826"/>
              <a:gd name="T33" fmla="*/ 665183 h 3884"/>
              <a:gd name="T34" fmla="*/ 1135692 w 3826"/>
              <a:gd name="T35" fmla="*/ 518703 h 3884"/>
              <a:gd name="T36" fmla="*/ 293426 w 3826"/>
              <a:gd name="T37" fmla="*/ 408844 h 3884"/>
              <a:gd name="T38" fmla="*/ 183101 w 3826"/>
              <a:gd name="T39" fmla="*/ 591943 h 3884"/>
              <a:gd name="T40" fmla="*/ 183101 w 3826"/>
              <a:gd name="T41" fmla="*/ 848282 h 3884"/>
              <a:gd name="T42" fmla="*/ 183101 w 3826"/>
              <a:gd name="T43" fmla="*/ 994761 h 3884"/>
              <a:gd name="T44" fmla="*/ 1025831 w 3826"/>
              <a:gd name="T45" fmla="*/ 1104621 h 3884"/>
              <a:gd name="T46" fmla="*/ 1135692 w 3826"/>
              <a:gd name="T47" fmla="*/ 921521 h 3884"/>
              <a:gd name="T48" fmla="*/ 842730 w 3826"/>
              <a:gd name="T49" fmla="*/ 921521 h 3884"/>
              <a:gd name="T50" fmla="*/ 1061988 w 3826"/>
              <a:gd name="T51" fmla="*/ 1031381 h 3884"/>
              <a:gd name="T52" fmla="*/ 842730 w 3826"/>
              <a:gd name="T53" fmla="*/ 665183 h 3884"/>
              <a:gd name="T54" fmla="*/ 1061988 w 3826"/>
              <a:gd name="T55" fmla="*/ 848282 h 3884"/>
              <a:gd name="T56" fmla="*/ 842730 w 3826"/>
              <a:gd name="T57" fmla="*/ 665183 h 3884"/>
              <a:gd name="T58" fmla="*/ 1061988 w 3826"/>
              <a:gd name="T59" fmla="*/ 482084 h 3884"/>
              <a:gd name="T60" fmla="*/ 842730 w 3826"/>
              <a:gd name="T61" fmla="*/ 591943 h 3884"/>
              <a:gd name="T62" fmla="*/ 549304 w 3826"/>
              <a:gd name="T63" fmla="*/ 591943 h 3884"/>
              <a:gd name="T64" fmla="*/ 769489 w 3826"/>
              <a:gd name="T65" fmla="*/ 482084 h 3884"/>
              <a:gd name="T66" fmla="*/ 549304 w 3826"/>
              <a:gd name="T67" fmla="*/ 591943 h 3884"/>
              <a:gd name="T68" fmla="*/ 256805 w 3826"/>
              <a:gd name="T69" fmla="*/ 482084 h 3884"/>
              <a:gd name="T70" fmla="*/ 476527 w 3826"/>
              <a:gd name="T71" fmla="*/ 591943 h 3884"/>
              <a:gd name="T72" fmla="*/ 476527 w 3826"/>
              <a:gd name="T73" fmla="*/ 848282 h 3884"/>
              <a:gd name="T74" fmla="*/ 256805 w 3826"/>
              <a:gd name="T75" fmla="*/ 665183 h 3884"/>
              <a:gd name="T76" fmla="*/ 476527 w 3826"/>
              <a:gd name="T77" fmla="*/ 848282 h 3884"/>
              <a:gd name="T78" fmla="*/ 256805 w 3826"/>
              <a:gd name="T79" fmla="*/ 1031381 h 3884"/>
              <a:gd name="T80" fmla="*/ 476527 w 3826"/>
              <a:gd name="T81" fmla="*/ 921521 h 3884"/>
              <a:gd name="T82" fmla="*/ 769489 w 3826"/>
              <a:gd name="T83" fmla="*/ 665183 h 3884"/>
              <a:gd name="T84" fmla="*/ 549304 w 3826"/>
              <a:gd name="T85" fmla="*/ 848282 h 3884"/>
              <a:gd name="T86" fmla="*/ 769489 w 3826"/>
              <a:gd name="T87" fmla="*/ 665183 h 3884"/>
              <a:gd name="T88" fmla="*/ 769489 w 3826"/>
              <a:gd name="T89" fmla="*/ 1031381 h 3884"/>
              <a:gd name="T90" fmla="*/ 549304 w 3826"/>
              <a:gd name="T91" fmla="*/ 921521 h 388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825" h="3884">
                <a:moveTo>
                  <a:pt x="3487" y="1352"/>
                </a:moveTo>
                <a:cubicBezTo>
                  <a:pt x="3417" y="1510"/>
                  <a:pt x="3401" y="1849"/>
                  <a:pt x="3398" y="2055"/>
                </a:cubicBezTo>
                <a:cubicBezTo>
                  <a:pt x="3398" y="2541"/>
                  <a:pt x="3398" y="2541"/>
                  <a:pt x="3398" y="2541"/>
                </a:cubicBezTo>
                <a:cubicBezTo>
                  <a:pt x="3556" y="2541"/>
                  <a:pt x="3556" y="2541"/>
                  <a:pt x="3556" y="2541"/>
                </a:cubicBezTo>
                <a:cubicBezTo>
                  <a:pt x="3556" y="3173"/>
                  <a:pt x="3556" y="3173"/>
                  <a:pt x="3556" y="3173"/>
                </a:cubicBezTo>
                <a:cubicBezTo>
                  <a:pt x="2923" y="3173"/>
                  <a:pt x="2923" y="3173"/>
                  <a:pt x="2923" y="3173"/>
                </a:cubicBezTo>
                <a:cubicBezTo>
                  <a:pt x="2923" y="2541"/>
                  <a:pt x="2923" y="2541"/>
                  <a:pt x="2923" y="2541"/>
                </a:cubicBezTo>
                <a:cubicBezTo>
                  <a:pt x="3082" y="2541"/>
                  <a:pt x="3082" y="2541"/>
                  <a:pt x="3082" y="2541"/>
                </a:cubicBezTo>
                <a:cubicBezTo>
                  <a:pt x="3082" y="2225"/>
                  <a:pt x="3082" y="2225"/>
                  <a:pt x="3082" y="2225"/>
                </a:cubicBezTo>
                <a:cubicBezTo>
                  <a:pt x="3082" y="2225"/>
                  <a:pt x="3043" y="1389"/>
                  <a:pt x="3221" y="1278"/>
                </a:cubicBezTo>
                <a:cubicBezTo>
                  <a:pt x="3130" y="1209"/>
                  <a:pt x="3070" y="1101"/>
                  <a:pt x="3070" y="978"/>
                </a:cubicBezTo>
                <a:cubicBezTo>
                  <a:pt x="3070" y="769"/>
                  <a:pt x="3240" y="600"/>
                  <a:pt x="3448" y="600"/>
                </a:cubicBezTo>
                <a:cubicBezTo>
                  <a:pt x="3657" y="600"/>
                  <a:pt x="3826" y="769"/>
                  <a:pt x="3826" y="978"/>
                </a:cubicBezTo>
                <a:cubicBezTo>
                  <a:pt x="3826" y="1173"/>
                  <a:pt x="3677" y="1332"/>
                  <a:pt x="3487" y="1352"/>
                </a:cubicBezTo>
                <a:close/>
                <a:moveTo>
                  <a:pt x="2687" y="3884"/>
                </a:moveTo>
                <a:cubicBezTo>
                  <a:pt x="159" y="3884"/>
                  <a:pt x="159" y="3884"/>
                  <a:pt x="159" y="3884"/>
                </a:cubicBezTo>
                <a:cubicBezTo>
                  <a:pt x="159" y="3726"/>
                  <a:pt x="159" y="3726"/>
                  <a:pt x="159" y="3726"/>
                </a:cubicBezTo>
                <a:cubicBezTo>
                  <a:pt x="0" y="3726"/>
                  <a:pt x="0" y="3726"/>
                  <a:pt x="0" y="3726"/>
                </a:cubicBezTo>
                <a:cubicBezTo>
                  <a:pt x="0" y="645"/>
                  <a:pt x="0" y="645"/>
                  <a:pt x="0" y="645"/>
                </a:cubicBezTo>
                <a:cubicBezTo>
                  <a:pt x="5" y="645"/>
                  <a:pt x="5" y="645"/>
                  <a:pt x="5" y="645"/>
                </a:cubicBezTo>
                <a:cubicBezTo>
                  <a:pt x="47" y="285"/>
                  <a:pt x="656" y="0"/>
                  <a:pt x="1403" y="0"/>
                </a:cubicBezTo>
                <a:cubicBezTo>
                  <a:pt x="2150" y="0"/>
                  <a:pt x="2780" y="285"/>
                  <a:pt x="2824" y="645"/>
                </a:cubicBezTo>
                <a:cubicBezTo>
                  <a:pt x="2845" y="645"/>
                  <a:pt x="2845" y="645"/>
                  <a:pt x="2845" y="645"/>
                </a:cubicBezTo>
                <a:cubicBezTo>
                  <a:pt x="2845" y="3726"/>
                  <a:pt x="2845" y="3726"/>
                  <a:pt x="2845" y="3726"/>
                </a:cubicBezTo>
                <a:cubicBezTo>
                  <a:pt x="2687" y="3726"/>
                  <a:pt x="2687" y="3726"/>
                  <a:pt x="2687" y="3726"/>
                </a:cubicBezTo>
                <a:lnTo>
                  <a:pt x="2687" y="3884"/>
                </a:lnTo>
                <a:close/>
                <a:moveTo>
                  <a:pt x="2416" y="3410"/>
                </a:moveTo>
                <a:cubicBezTo>
                  <a:pt x="2133" y="2857"/>
                  <a:pt x="2133" y="2857"/>
                  <a:pt x="2133" y="2857"/>
                </a:cubicBezTo>
                <a:cubicBezTo>
                  <a:pt x="779" y="2857"/>
                  <a:pt x="779" y="2857"/>
                  <a:pt x="779" y="2857"/>
                </a:cubicBezTo>
                <a:cubicBezTo>
                  <a:pt x="497" y="3410"/>
                  <a:pt x="497" y="3410"/>
                  <a:pt x="497" y="3410"/>
                </a:cubicBezTo>
                <a:lnTo>
                  <a:pt x="2416" y="3410"/>
                </a:lnTo>
                <a:close/>
                <a:moveTo>
                  <a:pt x="2450" y="1988"/>
                </a:moveTo>
                <a:cubicBezTo>
                  <a:pt x="2450" y="1830"/>
                  <a:pt x="2450" y="1830"/>
                  <a:pt x="2450" y="1830"/>
                </a:cubicBezTo>
                <a:cubicBezTo>
                  <a:pt x="2450" y="1435"/>
                  <a:pt x="2450" y="1435"/>
                  <a:pt x="2450" y="1435"/>
                </a:cubicBezTo>
                <a:cubicBezTo>
                  <a:pt x="2450" y="1277"/>
                  <a:pt x="2450" y="1277"/>
                  <a:pt x="2450" y="1277"/>
                </a:cubicBezTo>
                <a:cubicBezTo>
                  <a:pt x="2450" y="1119"/>
                  <a:pt x="2450" y="1119"/>
                  <a:pt x="2450" y="1119"/>
                </a:cubicBezTo>
                <a:cubicBezTo>
                  <a:pt x="2450" y="988"/>
                  <a:pt x="2344" y="882"/>
                  <a:pt x="2213" y="882"/>
                </a:cubicBezTo>
                <a:cubicBezTo>
                  <a:pt x="633" y="882"/>
                  <a:pt x="633" y="882"/>
                  <a:pt x="633" y="882"/>
                </a:cubicBezTo>
                <a:cubicBezTo>
                  <a:pt x="502" y="882"/>
                  <a:pt x="395" y="988"/>
                  <a:pt x="395" y="1119"/>
                </a:cubicBezTo>
                <a:cubicBezTo>
                  <a:pt x="395" y="1277"/>
                  <a:pt x="395" y="1277"/>
                  <a:pt x="395" y="1277"/>
                </a:cubicBezTo>
                <a:cubicBezTo>
                  <a:pt x="395" y="1435"/>
                  <a:pt x="395" y="1435"/>
                  <a:pt x="395" y="1435"/>
                </a:cubicBezTo>
                <a:cubicBezTo>
                  <a:pt x="395" y="1830"/>
                  <a:pt x="395" y="1830"/>
                  <a:pt x="395" y="1830"/>
                </a:cubicBezTo>
                <a:cubicBezTo>
                  <a:pt x="395" y="1988"/>
                  <a:pt x="395" y="1988"/>
                  <a:pt x="395" y="1988"/>
                </a:cubicBezTo>
                <a:cubicBezTo>
                  <a:pt x="395" y="2146"/>
                  <a:pt x="395" y="2146"/>
                  <a:pt x="395" y="2146"/>
                </a:cubicBezTo>
                <a:cubicBezTo>
                  <a:pt x="395" y="2277"/>
                  <a:pt x="502" y="2383"/>
                  <a:pt x="633" y="2383"/>
                </a:cubicBezTo>
                <a:cubicBezTo>
                  <a:pt x="2213" y="2383"/>
                  <a:pt x="2213" y="2383"/>
                  <a:pt x="2213" y="2383"/>
                </a:cubicBezTo>
                <a:cubicBezTo>
                  <a:pt x="2344" y="2383"/>
                  <a:pt x="2450" y="2277"/>
                  <a:pt x="2450" y="2146"/>
                </a:cubicBezTo>
                <a:lnTo>
                  <a:pt x="2450" y="1988"/>
                </a:lnTo>
                <a:close/>
                <a:moveTo>
                  <a:pt x="1818" y="2225"/>
                </a:moveTo>
                <a:cubicBezTo>
                  <a:pt x="1818" y="1988"/>
                  <a:pt x="1818" y="1988"/>
                  <a:pt x="1818" y="1988"/>
                </a:cubicBezTo>
                <a:cubicBezTo>
                  <a:pt x="2291" y="1988"/>
                  <a:pt x="2291" y="1988"/>
                  <a:pt x="2291" y="1988"/>
                </a:cubicBezTo>
                <a:cubicBezTo>
                  <a:pt x="2291" y="2225"/>
                  <a:pt x="2291" y="2225"/>
                  <a:pt x="2291" y="2225"/>
                </a:cubicBezTo>
                <a:lnTo>
                  <a:pt x="1818" y="2225"/>
                </a:lnTo>
                <a:close/>
                <a:moveTo>
                  <a:pt x="1818" y="1435"/>
                </a:moveTo>
                <a:cubicBezTo>
                  <a:pt x="2291" y="1435"/>
                  <a:pt x="2291" y="1435"/>
                  <a:pt x="2291" y="1435"/>
                </a:cubicBezTo>
                <a:cubicBezTo>
                  <a:pt x="2291" y="1830"/>
                  <a:pt x="2291" y="1830"/>
                  <a:pt x="2291" y="1830"/>
                </a:cubicBezTo>
                <a:cubicBezTo>
                  <a:pt x="1818" y="1830"/>
                  <a:pt x="1818" y="1830"/>
                  <a:pt x="1818" y="1830"/>
                </a:cubicBezTo>
                <a:lnTo>
                  <a:pt x="1818" y="1435"/>
                </a:lnTo>
                <a:close/>
                <a:moveTo>
                  <a:pt x="1818" y="1040"/>
                </a:moveTo>
                <a:cubicBezTo>
                  <a:pt x="2291" y="1040"/>
                  <a:pt x="2291" y="1040"/>
                  <a:pt x="2291" y="1040"/>
                </a:cubicBezTo>
                <a:cubicBezTo>
                  <a:pt x="2291" y="1277"/>
                  <a:pt x="2291" y="1277"/>
                  <a:pt x="2291" y="1277"/>
                </a:cubicBezTo>
                <a:cubicBezTo>
                  <a:pt x="1818" y="1277"/>
                  <a:pt x="1818" y="1277"/>
                  <a:pt x="1818" y="1277"/>
                </a:cubicBezTo>
                <a:lnTo>
                  <a:pt x="1818" y="1040"/>
                </a:lnTo>
                <a:close/>
                <a:moveTo>
                  <a:pt x="1185" y="1277"/>
                </a:moveTo>
                <a:cubicBezTo>
                  <a:pt x="1185" y="1040"/>
                  <a:pt x="1185" y="1040"/>
                  <a:pt x="1185" y="1040"/>
                </a:cubicBezTo>
                <a:cubicBezTo>
                  <a:pt x="1660" y="1040"/>
                  <a:pt x="1660" y="1040"/>
                  <a:pt x="1660" y="1040"/>
                </a:cubicBezTo>
                <a:cubicBezTo>
                  <a:pt x="1660" y="1277"/>
                  <a:pt x="1660" y="1277"/>
                  <a:pt x="1660" y="1277"/>
                </a:cubicBezTo>
                <a:lnTo>
                  <a:pt x="1185" y="1277"/>
                </a:lnTo>
                <a:close/>
                <a:moveTo>
                  <a:pt x="554" y="1277"/>
                </a:moveTo>
                <a:cubicBezTo>
                  <a:pt x="554" y="1040"/>
                  <a:pt x="554" y="1040"/>
                  <a:pt x="554" y="1040"/>
                </a:cubicBezTo>
                <a:cubicBezTo>
                  <a:pt x="1028" y="1040"/>
                  <a:pt x="1028" y="1040"/>
                  <a:pt x="1028" y="1040"/>
                </a:cubicBezTo>
                <a:cubicBezTo>
                  <a:pt x="1028" y="1277"/>
                  <a:pt x="1028" y="1277"/>
                  <a:pt x="1028" y="1277"/>
                </a:cubicBezTo>
                <a:lnTo>
                  <a:pt x="554" y="1277"/>
                </a:lnTo>
                <a:close/>
                <a:moveTo>
                  <a:pt x="1028" y="1830"/>
                </a:moveTo>
                <a:cubicBezTo>
                  <a:pt x="554" y="1830"/>
                  <a:pt x="554" y="1830"/>
                  <a:pt x="554" y="1830"/>
                </a:cubicBezTo>
                <a:cubicBezTo>
                  <a:pt x="554" y="1435"/>
                  <a:pt x="554" y="1435"/>
                  <a:pt x="554" y="1435"/>
                </a:cubicBezTo>
                <a:cubicBezTo>
                  <a:pt x="1028" y="1435"/>
                  <a:pt x="1028" y="1435"/>
                  <a:pt x="1028" y="1435"/>
                </a:cubicBezTo>
                <a:lnTo>
                  <a:pt x="1028" y="1830"/>
                </a:lnTo>
                <a:close/>
                <a:moveTo>
                  <a:pt x="1028" y="2225"/>
                </a:moveTo>
                <a:cubicBezTo>
                  <a:pt x="554" y="2225"/>
                  <a:pt x="554" y="2225"/>
                  <a:pt x="554" y="2225"/>
                </a:cubicBezTo>
                <a:cubicBezTo>
                  <a:pt x="554" y="1988"/>
                  <a:pt x="554" y="1988"/>
                  <a:pt x="554" y="1988"/>
                </a:cubicBezTo>
                <a:cubicBezTo>
                  <a:pt x="1028" y="1988"/>
                  <a:pt x="1028" y="1988"/>
                  <a:pt x="1028" y="1988"/>
                </a:cubicBezTo>
                <a:lnTo>
                  <a:pt x="1028" y="2225"/>
                </a:lnTo>
                <a:close/>
                <a:moveTo>
                  <a:pt x="1660" y="1435"/>
                </a:moveTo>
                <a:cubicBezTo>
                  <a:pt x="1660" y="1830"/>
                  <a:pt x="1660" y="1830"/>
                  <a:pt x="1660" y="1830"/>
                </a:cubicBezTo>
                <a:cubicBezTo>
                  <a:pt x="1185" y="1830"/>
                  <a:pt x="1185" y="1830"/>
                  <a:pt x="1185" y="1830"/>
                </a:cubicBezTo>
                <a:cubicBezTo>
                  <a:pt x="1185" y="1435"/>
                  <a:pt x="1185" y="1435"/>
                  <a:pt x="1185" y="1435"/>
                </a:cubicBezTo>
                <a:lnTo>
                  <a:pt x="1660" y="1435"/>
                </a:lnTo>
                <a:close/>
                <a:moveTo>
                  <a:pt x="1660" y="1988"/>
                </a:moveTo>
                <a:cubicBezTo>
                  <a:pt x="1660" y="2225"/>
                  <a:pt x="1660" y="2225"/>
                  <a:pt x="1660" y="2225"/>
                </a:cubicBezTo>
                <a:cubicBezTo>
                  <a:pt x="1185" y="2225"/>
                  <a:pt x="1185" y="2225"/>
                  <a:pt x="1185" y="2225"/>
                </a:cubicBezTo>
                <a:cubicBezTo>
                  <a:pt x="1185" y="1988"/>
                  <a:pt x="1185" y="1988"/>
                  <a:pt x="1185" y="1988"/>
                </a:cubicBezTo>
                <a:lnTo>
                  <a:pt x="1660" y="1988"/>
                </a:lnTo>
                <a:close/>
              </a:path>
            </a:pathLst>
          </a:custGeom>
          <a:solidFill>
            <a:srgbClr val="3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7" name="KSO_Shape"/>
          <p:cNvSpPr/>
          <p:nvPr/>
        </p:nvSpPr>
        <p:spPr>
          <a:xfrm>
            <a:off x="7345162" y="3606065"/>
            <a:ext cx="323219" cy="323219"/>
          </a:xfrm>
          <a:custGeom>
            <a:avLst/>
            <a:gdLst>
              <a:gd name="T0" fmla="*/ 1726800 w 2775"/>
              <a:gd name="T1" fmla="*/ 1800397 h 2775"/>
              <a:gd name="T2" fmla="*/ 1007300 w 2775"/>
              <a:gd name="T3" fmla="*/ 1731625 h 2775"/>
              <a:gd name="T4" fmla="*/ 1187499 w 2775"/>
              <a:gd name="T5" fmla="*/ 1728381 h 2775"/>
              <a:gd name="T6" fmla="*/ 1280191 w 2775"/>
              <a:gd name="T7" fmla="*/ 1548017 h 2775"/>
              <a:gd name="T8" fmla="*/ 1367050 w 2775"/>
              <a:gd name="T9" fmla="*/ 1728381 h 2775"/>
              <a:gd name="T10" fmla="*/ 1546601 w 2775"/>
              <a:gd name="T11" fmla="*/ 1548017 h 2775"/>
              <a:gd name="T12" fmla="*/ 1726800 w 2775"/>
              <a:gd name="T13" fmla="*/ 1368302 h 2775"/>
              <a:gd name="T14" fmla="*/ 1546601 w 2775"/>
              <a:gd name="T15" fmla="*/ 1187938 h 2775"/>
              <a:gd name="T16" fmla="*/ 1726800 w 2775"/>
              <a:gd name="T17" fmla="*/ 1008222 h 2775"/>
              <a:gd name="T18" fmla="*/ 1546601 w 2775"/>
              <a:gd name="T19" fmla="*/ 828507 h 2775"/>
              <a:gd name="T20" fmla="*/ 1477892 w 2775"/>
              <a:gd name="T21" fmla="*/ 755842 h 2775"/>
              <a:gd name="T22" fmla="*/ 1726800 w 2775"/>
              <a:gd name="T23" fmla="*/ 755842 h 2775"/>
              <a:gd name="T24" fmla="*/ 1798750 w 2775"/>
              <a:gd name="T25" fmla="*/ 1800397 h 2775"/>
              <a:gd name="T26" fmla="*/ 1367050 w 2775"/>
              <a:gd name="T27" fmla="*/ 1548017 h 2775"/>
              <a:gd name="T28" fmla="*/ 1413720 w 2775"/>
              <a:gd name="T29" fmla="*/ 1368302 h 2775"/>
              <a:gd name="T30" fmla="*/ 1546601 w 2775"/>
              <a:gd name="T31" fmla="*/ 1548017 h 2775"/>
              <a:gd name="T32" fmla="*/ 1483726 w 2775"/>
              <a:gd name="T33" fmla="*/ 1187938 h 2775"/>
              <a:gd name="T34" fmla="*/ 1546601 w 2775"/>
              <a:gd name="T35" fmla="*/ 1008222 h 2775"/>
              <a:gd name="T36" fmla="*/ 1483726 w 2775"/>
              <a:gd name="T37" fmla="*/ 1187938 h 2775"/>
              <a:gd name="T38" fmla="*/ 1726800 w 2775"/>
              <a:gd name="T39" fmla="*/ 755842 h 2775"/>
              <a:gd name="T40" fmla="*/ 1413720 w 2775"/>
              <a:gd name="T41" fmla="*/ 968646 h 2775"/>
              <a:gd name="T42" fmla="*/ 0 w 2775"/>
              <a:gd name="T43" fmla="*/ 968646 h 2775"/>
              <a:gd name="T44" fmla="*/ 631345 w 2775"/>
              <a:gd name="T45" fmla="*/ 103158 h 2775"/>
              <a:gd name="T46" fmla="*/ 530226 w 2775"/>
              <a:gd name="T47" fmla="*/ 60338 h 2775"/>
              <a:gd name="T48" fmla="*/ 836176 w 2775"/>
              <a:gd name="T49" fmla="*/ 0 h 2775"/>
              <a:gd name="T50" fmla="*/ 836176 w 2775"/>
              <a:gd name="T51" fmla="*/ 105104 h 2775"/>
              <a:gd name="T52" fmla="*/ 783672 w 2775"/>
              <a:gd name="T53" fmla="*/ 260165 h 2775"/>
              <a:gd name="T54" fmla="*/ 1174535 w 2775"/>
              <a:gd name="T55" fmla="*/ 298444 h 2775"/>
              <a:gd name="T56" fmla="*/ 1186203 w 2775"/>
              <a:gd name="T57" fmla="*/ 209560 h 2775"/>
              <a:gd name="T58" fmla="*/ 1267876 w 2775"/>
              <a:gd name="T59" fmla="*/ 369811 h 2775"/>
              <a:gd name="T60" fmla="*/ 1166109 w 2775"/>
              <a:gd name="T61" fmla="*/ 428851 h 2775"/>
              <a:gd name="T62" fmla="*/ 1145366 w 2775"/>
              <a:gd name="T63" fmla="*/ 631923 h 2775"/>
              <a:gd name="T64" fmla="*/ 1033876 w 2775"/>
              <a:gd name="T65" fmla="*/ 637113 h 2775"/>
              <a:gd name="T66" fmla="*/ 709129 w 2775"/>
              <a:gd name="T67" fmla="*/ 416524 h 2775"/>
              <a:gd name="T68" fmla="*/ 372066 w 2775"/>
              <a:gd name="T69" fmla="*/ 631274 h 2775"/>
              <a:gd name="T70" fmla="*/ 269002 w 2775"/>
              <a:gd name="T71" fmla="*/ 629328 h 2775"/>
              <a:gd name="T72" fmla="*/ 261872 w 2775"/>
              <a:gd name="T73" fmla="*/ 942694 h 2775"/>
              <a:gd name="T74" fmla="*/ 156216 w 2775"/>
              <a:gd name="T75" fmla="*/ 993949 h 2775"/>
              <a:gd name="T76" fmla="*/ 335767 w 2775"/>
              <a:gd name="T77" fmla="*/ 1254114 h 2775"/>
              <a:gd name="T78" fmla="*/ 316969 w 2775"/>
              <a:gd name="T79" fmla="*/ 1359867 h 2775"/>
              <a:gd name="T80" fmla="*/ 680608 w 2775"/>
              <a:gd name="T81" fmla="*/ 1520768 h 2775"/>
              <a:gd name="T82" fmla="*/ 731816 w 2775"/>
              <a:gd name="T83" fmla="*/ 1413717 h 2775"/>
              <a:gd name="T84" fmla="*/ 1099344 w 2775"/>
              <a:gd name="T85" fmla="*/ 1360516 h 2775"/>
              <a:gd name="T86" fmla="*/ 1067582 w 2775"/>
              <a:gd name="T87" fmla="*/ 1254763 h 2775"/>
              <a:gd name="T88" fmla="*/ 1260097 w 2775"/>
              <a:gd name="T89" fmla="*/ 995246 h 2775"/>
              <a:gd name="T90" fmla="*/ 1149255 w 2775"/>
              <a:gd name="T91" fmla="*/ 942694 h 2775"/>
              <a:gd name="T92" fmla="*/ 1145366 w 2775"/>
              <a:gd name="T93" fmla="*/ 631923 h 2775"/>
              <a:gd name="T94" fmla="*/ 626808 w 2775"/>
              <a:gd name="T95" fmla="*/ 1022496 h 2775"/>
              <a:gd name="T96" fmla="*/ 680608 w 2775"/>
              <a:gd name="T97" fmla="*/ 497623 h 2775"/>
              <a:gd name="T98" fmla="*/ 733112 w 2775"/>
              <a:gd name="T99" fmla="*/ 497623 h 2775"/>
              <a:gd name="T100" fmla="*/ 784968 w 2775"/>
              <a:gd name="T101" fmla="*/ 1022496 h 277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775" h="2775">
                <a:moveTo>
                  <a:pt x="2664" y="2775"/>
                </a:moveTo>
                <a:cubicBezTo>
                  <a:pt x="2664" y="2775"/>
                  <a:pt x="2664" y="2775"/>
                  <a:pt x="2664" y="2775"/>
                </a:cubicBezTo>
                <a:cubicBezTo>
                  <a:pt x="2427" y="2775"/>
                  <a:pt x="1974" y="2775"/>
                  <a:pt x="1554" y="2775"/>
                </a:cubicBezTo>
                <a:cubicBezTo>
                  <a:pt x="1554" y="2669"/>
                  <a:pt x="1554" y="2669"/>
                  <a:pt x="1554" y="2669"/>
                </a:cubicBezTo>
                <a:cubicBezTo>
                  <a:pt x="1559" y="2667"/>
                  <a:pt x="1564" y="2666"/>
                  <a:pt x="1568" y="2664"/>
                </a:cubicBezTo>
                <a:cubicBezTo>
                  <a:pt x="1832" y="2664"/>
                  <a:pt x="1832" y="2664"/>
                  <a:pt x="1832" y="2664"/>
                </a:cubicBezTo>
                <a:cubicBezTo>
                  <a:pt x="1832" y="2511"/>
                  <a:pt x="1832" y="2511"/>
                  <a:pt x="1832" y="2511"/>
                </a:cubicBezTo>
                <a:cubicBezTo>
                  <a:pt x="1882" y="2473"/>
                  <a:pt x="1931" y="2432"/>
                  <a:pt x="1975" y="2386"/>
                </a:cubicBezTo>
                <a:cubicBezTo>
                  <a:pt x="2109" y="2386"/>
                  <a:pt x="2109" y="2386"/>
                  <a:pt x="2109" y="2386"/>
                </a:cubicBezTo>
                <a:cubicBezTo>
                  <a:pt x="2109" y="2664"/>
                  <a:pt x="2109" y="2664"/>
                  <a:pt x="2109" y="2664"/>
                </a:cubicBezTo>
                <a:cubicBezTo>
                  <a:pt x="2386" y="2664"/>
                  <a:pt x="2386" y="2664"/>
                  <a:pt x="2386" y="2664"/>
                </a:cubicBezTo>
                <a:cubicBezTo>
                  <a:pt x="2386" y="2386"/>
                  <a:pt x="2386" y="2386"/>
                  <a:pt x="2386" y="2386"/>
                </a:cubicBezTo>
                <a:cubicBezTo>
                  <a:pt x="2664" y="2386"/>
                  <a:pt x="2664" y="2386"/>
                  <a:pt x="2664" y="2386"/>
                </a:cubicBezTo>
                <a:cubicBezTo>
                  <a:pt x="2664" y="2109"/>
                  <a:pt x="2664" y="2109"/>
                  <a:pt x="2664" y="2109"/>
                </a:cubicBezTo>
                <a:cubicBezTo>
                  <a:pt x="2386" y="2109"/>
                  <a:pt x="2386" y="2109"/>
                  <a:pt x="2386" y="2109"/>
                </a:cubicBezTo>
                <a:cubicBezTo>
                  <a:pt x="2386" y="1831"/>
                  <a:pt x="2386" y="1831"/>
                  <a:pt x="2386" y="1831"/>
                </a:cubicBezTo>
                <a:cubicBezTo>
                  <a:pt x="2664" y="1831"/>
                  <a:pt x="2664" y="1831"/>
                  <a:pt x="2664" y="1831"/>
                </a:cubicBezTo>
                <a:cubicBezTo>
                  <a:pt x="2664" y="1554"/>
                  <a:pt x="2664" y="1554"/>
                  <a:pt x="2664" y="1554"/>
                </a:cubicBezTo>
                <a:cubicBezTo>
                  <a:pt x="2386" y="1554"/>
                  <a:pt x="2386" y="1554"/>
                  <a:pt x="2386" y="1554"/>
                </a:cubicBezTo>
                <a:cubicBezTo>
                  <a:pt x="2386" y="1277"/>
                  <a:pt x="2386" y="1277"/>
                  <a:pt x="2386" y="1277"/>
                </a:cubicBezTo>
                <a:cubicBezTo>
                  <a:pt x="2307" y="1277"/>
                  <a:pt x="2307" y="1277"/>
                  <a:pt x="2307" y="1277"/>
                </a:cubicBezTo>
                <a:cubicBezTo>
                  <a:pt x="2300" y="1238"/>
                  <a:pt x="2291" y="1202"/>
                  <a:pt x="2280" y="1165"/>
                </a:cubicBezTo>
                <a:cubicBezTo>
                  <a:pt x="2433" y="1165"/>
                  <a:pt x="2566" y="1165"/>
                  <a:pt x="2664" y="1165"/>
                </a:cubicBezTo>
                <a:cubicBezTo>
                  <a:pt x="2664" y="1165"/>
                  <a:pt x="2664" y="1165"/>
                  <a:pt x="2664" y="1165"/>
                </a:cubicBezTo>
                <a:cubicBezTo>
                  <a:pt x="2775" y="1165"/>
                  <a:pt x="2775" y="1165"/>
                  <a:pt x="2775" y="1165"/>
                </a:cubicBezTo>
                <a:cubicBezTo>
                  <a:pt x="2775" y="2775"/>
                  <a:pt x="2775" y="2775"/>
                  <a:pt x="2775" y="2775"/>
                </a:cubicBezTo>
                <a:lnTo>
                  <a:pt x="2664" y="2775"/>
                </a:lnTo>
                <a:close/>
                <a:moveTo>
                  <a:pt x="2109" y="2386"/>
                </a:moveTo>
                <a:cubicBezTo>
                  <a:pt x="2109" y="2224"/>
                  <a:pt x="2109" y="2224"/>
                  <a:pt x="2109" y="2224"/>
                </a:cubicBezTo>
                <a:cubicBezTo>
                  <a:pt x="2135" y="2187"/>
                  <a:pt x="2159" y="2149"/>
                  <a:pt x="2181" y="2109"/>
                </a:cubicBezTo>
                <a:cubicBezTo>
                  <a:pt x="2386" y="2109"/>
                  <a:pt x="2386" y="2109"/>
                  <a:pt x="2386" y="2109"/>
                </a:cubicBezTo>
                <a:cubicBezTo>
                  <a:pt x="2386" y="2386"/>
                  <a:pt x="2386" y="2386"/>
                  <a:pt x="2386" y="2386"/>
                </a:cubicBezTo>
                <a:lnTo>
                  <a:pt x="2109" y="2386"/>
                </a:lnTo>
                <a:close/>
                <a:moveTo>
                  <a:pt x="2289" y="1831"/>
                </a:moveTo>
                <a:cubicBezTo>
                  <a:pt x="2312" y="1742"/>
                  <a:pt x="2326" y="1650"/>
                  <a:pt x="2329" y="1554"/>
                </a:cubicBezTo>
                <a:cubicBezTo>
                  <a:pt x="2386" y="1554"/>
                  <a:pt x="2386" y="1554"/>
                  <a:pt x="2386" y="1554"/>
                </a:cubicBezTo>
                <a:cubicBezTo>
                  <a:pt x="2386" y="1831"/>
                  <a:pt x="2386" y="1831"/>
                  <a:pt x="2386" y="1831"/>
                </a:cubicBezTo>
                <a:lnTo>
                  <a:pt x="2289" y="1831"/>
                </a:lnTo>
                <a:close/>
                <a:moveTo>
                  <a:pt x="2664" y="1165"/>
                </a:moveTo>
                <a:cubicBezTo>
                  <a:pt x="2664" y="1165"/>
                  <a:pt x="2664" y="1165"/>
                  <a:pt x="2664" y="1165"/>
                </a:cubicBezTo>
                <a:cubicBezTo>
                  <a:pt x="2566" y="1165"/>
                  <a:pt x="2336" y="1165"/>
                  <a:pt x="2664" y="1165"/>
                </a:cubicBezTo>
                <a:close/>
                <a:moveTo>
                  <a:pt x="2181" y="1493"/>
                </a:moveTo>
                <a:cubicBezTo>
                  <a:pt x="2181" y="2097"/>
                  <a:pt x="1697" y="2587"/>
                  <a:pt x="1093" y="2587"/>
                </a:cubicBezTo>
                <a:cubicBezTo>
                  <a:pt x="489" y="2587"/>
                  <a:pt x="0" y="2097"/>
                  <a:pt x="0" y="1493"/>
                </a:cubicBezTo>
                <a:cubicBezTo>
                  <a:pt x="0" y="906"/>
                  <a:pt x="506" y="401"/>
                  <a:pt x="974" y="401"/>
                </a:cubicBezTo>
                <a:cubicBezTo>
                  <a:pt x="974" y="159"/>
                  <a:pt x="974" y="159"/>
                  <a:pt x="974" y="159"/>
                </a:cubicBezTo>
                <a:cubicBezTo>
                  <a:pt x="894" y="159"/>
                  <a:pt x="894" y="159"/>
                  <a:pt x="894" y="159"/>
                </a:cubicBezTo>
                <a:cubicBezTo>
                  <a:pt x="894" y="159"/>
                  <a:pt x="818" y="162"/>
                  <a:pt x="818" y="93"/>
                </a:cubicBezTo>
                <a:cubicBezTo>
                  <a:pt x="818" y="93"/>
                  <a:pt x="808" y="0"/>
                  <a:pt x="899" y="0"/>
                </a:cubicBezTo>
                <a:cubicBezTo>
                  <a:pt x="1290" y="0"/>
                  <a:pt x="1290" y="0"/>
                  <a:pt x="1290" y="0"/>
                </a:cubicBezTo>
                <a:cubicBezTo>
                  <a:pt x="1290" y="0"/>
                  <a:pt x="1376" y="5"/>
                  <a:pt x="1376" y="83"/>
                </a:cubicBezTo>
                <a:cubicBezTo>
                  <a:pt x="1376" y="83"/>
                  <a:pt x="1370" y="162"/>
                  <a:pt x="1290" y="162"/>
                </a:cubicBezTo>
                <a:cubicBezTo>
                  <a:pt x="1209" y="162"/>
                  <a:pt x="1209" y="162"/>
                  <a:pt x="1209" y="162"/>
                </a:cubicBezTo>
                <a:cubicBezTo>
                  <a:pt x="1209" y="401"/>
                  <a:pt x="1209" y="401"/>
                  <a:pt x="1209" y="401"/>
                </a:cubicBezTo>
                <a:cubicBezTo>
                  <a:pt x="1428" y="421"/>
                  <a:pt x="1539" y="493"/>
                  <a:pt x="1692" y="580"/>
                </a:cubicBezTo>
                <a:cubicBezTo>
                  <a:pt x="1812" y="460"/>
                  <a:pt x="1812" y="460"/>
                  <a:pt x="1812" y="460"/>
                </a:cubicBezTo>
                <a:cubicBezTo>
                  <a:pt x="1753" y="406"/>
                  <a:pt x="1753" y="406"/>
                  <a:pt x="1753" y="406"/>
                </a:cubicBezTo>
                <a:cubicBezTo>
                  <a:pt x="1830" y="323"/>
                  <a:pt x="1830" y="323"/>
                  <a:pt x="1830" y="323"/>
                </a:cubicBezTo>
                <a:cubicBezTo>
                  <a:pt x="2034" y="492"/>
                  <a:pt x="2034" y="492"/>
                  <a:pt x="2034" y="492"/>
                </a:cubicBezTo>
                <a:cubicBezTo>
                  <a:pt x="1956" y="570"/>
                  <a:pt x="1956" y="570"/>
                  <a:pt x="1956" y="570"/>
                </a:cubicBezTo>
                <a:cubicBezTo>
                  <a:pt x="1908" y="532"/>
                  <a:pt x="1908" y="532"/>
                  <a:pt x="1908" y="532"/>
                </a:cubicBezTo>
                <a:cubicBezTo>
                  <a:pt x="1799" y="661"/>
                  <a:pt x="1799" y="661"/>
                  <a:pt x="1799" y="661"/>
                </a:cubicBezTo>
                <a:cubicBezTo>
                  <a:pt x="2033" y="861"/>
                  <a:pt x="2181" y="1160"/>
                  <a:pt x="2181" y="1493"/>
                </a:cubicBezTo>
                <a:close/>
                <a:moveTo>
                  <a:pt x="1767" y="974"/>
                </a:moveTo>
                <a:cubicBezTo>
                  <a:pt x="1761" y="966"/>
                  <a:pt x="1653" y="1052"/>
                  <a:pt x="1653" y="1052"/>
                </a:cubicBezTo>
                <a:cubicBezTo>
                  <a:pt x="1595" y="982"/>
                  <a:pt x="1595" y="982"/>
                  <a:pt x="1595" y="982"/>
                </a:cubicBezTo>
                <a:cubicBezTo>
                  <a:pt x="1595" y="982"/>
                  <a:pt x="1671" y="912"/>
                  <a:pt x="1698" y="894"/>
                </a:cubicBezTo>
                <a:cubicBezTo>
                  <a:pt x="1545" y="741"/>
                  <a:pt x="1328" y="642"/>
                  <a:pt x="1094" y="642"/>
                </a:cubicBezTo>
                <a:cubicBezTo>
                  <a:pt x="856" y="642"/>
                  <a:pt x="641" y="741"/>
                  <a:pt x="486" y="897"/>
                </a:cubicBezTo>
                <a:cubicBezTo>
                  <a:pt x="499" y="913"/>
                  <a:pt x="574" y="973"/>
                  <a:pt x="574" y="973"/>
                </a:cubicBezTo>
                <a:cubicBezTo>
                  <a:pt x="510" y="1059"/>
                  <a:pt x="510" y="1059"/>
                  <a:pt x="510" y="1059"/>
                </a:cubicBezTo>
                <a:cubicBezTo>
                  <a:pt x="510" y="1059"/>
                  <a:pt x="420" y="964"/>
                  <a:pt x="415" y="970"/>
                </a:cubicBezTo>
                <a:cubicBezTo>
                  <a:pt x="320" y="1101"/>
                  <a:pt x="249" y="1284"/>
                  <a:pt x="241" y="1456"/>
                </a:cubicBezTo>
                <a:cubicBezTo>
                  <a:pt x="311" y="1454"/>
                  <a:pt x="404" y="1453"/>
                  <a:pt x="404" y="1453"/>
                </a:cubicBezTo>
                <a:cubicBezTo>
                  <a:pt x="402" y="1534"/>
                  <a:pt x="402" y="1534"/>
                  <a:pt x="402" y="1534"/>
                </a:cubicBezTo>
                <a:cubicBezTo>
                  <a:pt x="402" y="1534"/>
                  <a:pt x="240" y="1527"/>
                  <a:pt x="241" y="1532"/>
                </a:cubicBezTo>
                <a:cubicBezTo>
                  <a:pt x="248" y="1711"/>
                  <a:pt x="310" y="1875"/>
                  <a:pt x="411" y="2008"/>
                </a:cubicBezTo>
                <a:cubicBezTo>
                  <a:pt x="449" y="1983"/>
                  <a:pt x="518" y="1933"/>
                  <a:pt x="518" y="1933"/>
                </a:cubicBezTo>
                <a:cubicBezTo>
                  <a:pt x="578" y="1999"/>
                  <a:pt x="578" y="1999"/>
                  <a:pt x="578" y="1999"/>
                </a:cubicBezTo>
                <a:cubicBezTo>
                  <a:pt x="578" y="1999"/>
                  <a:pt x="479" y="2087"/>
                  <a:pt x="489" y="2096"/>
                </a:cubicBezTo>
                <a:cubicBezTo>
                  <a:pt x="513" y="2121"/>
                  <a:pt x="540" y="2144"/>
                  <a:pt x="567" y="2165"/>
                </a:cubicBezTo>
                <a:cubicBezTo>
                  <a:pt x="702" y="2270"/>
                  <a:pt x="868" y="2335"/>
                  <a:pt x="1050" y="2344"/>
                </a:cubicBezTo>
                <a:cubicBezTo>
                  <a:pt x="1049" y="2284"/>
                  <a:pt x="1053" y="2178"/>
                  <a:pt x="1053" y="2178"/>
                </a:cubicBezTo>
                <a:cubicBezTo>
                  <a:pt x="1129" y="2179"/>
                  <a:pt x="1129" y="2179"/>
                  <a:pt x="1129" y="2179"/>
                </a:cubicBezTo>
                <a:cubicBezTo>
                  <a:pt x="1129" y="2179"/>
                  <a:pt x="1125" y="2344"/>
                  <a:pt x="1131" y="2344"/>
                </a:cubicBezTo>
                <a:cubicBezTo>
                  <a:pt x="1352" y="2335"/>
                  <a:pt x="1550" y="2243"/>
                  <a:pt x="1696" y="2097"/>
                </a:cubicBezTo>
                <a:cubicBezTo>
                  <a:pt x="1710" y="2084"/>
                  <a:pt x="1599" y="2002"/>
                  <a:pt x="1599" y="2002"/>
                </a:cubicBezTo>
                <a:cubicBezTo>
                  <a:pt x="1647" y="1934"/>
                  <a:pt x="1647" y="1934"/>
                  <a:pt x="1647" y="1934"/>
                </a:cubicBezTo>
                <a:cubicBezTo>
                  <a:pt x="1647" y="1934"/>
                  <a:pt x="1764" y="2021"/>
                  <a:pt x="1771" y="2012"/>
                </a:cubicBezTo>
                <a:cubicBezTo>
                  <a:pt x="1873" y="1879"/>
                  <a:pt x="1936" y="1714"/>
                  <a:pt x="1944" y="1534"/>
                </a:cubicBezTo>
                <a:cubicBezTo>
                  <a:pt x="1944" y="1527"/>
                  <a:pt x="1776" y="1535"/>
                  <a:pt x="1776" y="1535"/>
                </a:cubicBezTo>
                <a:cubicBezTo>
                  <a:pt x="1773" y="1453"/>
                  <a:pt x="1773" y="1453"/>
                  <a:pt x="1773" y="1453"/>
                </a:cubicBezTo>
                <a:cubicBezTo>
                  <a:pt x="1773" y="1453"/>
                  <a:pt x="1909" y="1453"/>
                  <a:pt x="1944" y="1451"/>
                </a:cubicBezTo>
                <a:cubicBezTo>
                  <a:pt x="1934" y="1272"/>
                  <a:pt x="1870" y="1107"/>
                  <a:pt x="1767" y="974"/>
                </a:cubicBezTo>
                <a:close/>
                <a:moveTo>
                  <a:pt x="1087" y="1696"/>
                </a:moveTo>
                <a:cubicBezTo>
                  <a:pt x="1018" y="1696"/>
                  <a:pt x="967" y="1645"/>
                  <a:pt x="967" y="1576"/>
                </a:cubicBezTo>
                <a:cubicBezTo>
                  <a:pt x="967" y="1457"/>
                  <a:pt x="1050" y="1451"/>
                  <a:pt x="1050" y="1451"/>
                </a:cubicBezTo>
                <a:cubicBezTo>
                  <a:pt x="1050" y="1295"/>
                  <a:pt x="1050" y="767"/>
                  <a:pt x="1050" y="767"/>
                </a:cubicBezTo>
                <a:cubicBezTo>
                  <a:pt x="1050" y="745"/>
                  <a:pt x="1068" y="727"/>
                  <a:pt x="1090" y="727"/>
                </a:cubicBezTo>
                <a:cubicBezTo>
                  <a:pt x="1113" y="727"/>
                  <a:pt x="1131" y="745"/>
                  <a:pt x="1131" y="767"/>
                </a:cubicBezTo>
                <a:cubicBezTo>
                  <a:pt x="1131" y="767"/>
                  <a:pt x="1131" y="1289"/>
                  <a:pt x="1131" y="1449"/>
                </a:cubicBezTo>
                <a:cubicBezTo>
                  <a:pt x="1131" y="1449"/>
                  <a:pt x="1211" y="1460"/>
                  <a:pt x="1211" y="1576"/>
                </a:cubicBezTo>
                <a:cubicBezTo>
                  <a:pt x="1211" y="1645"/>
                  <a:pt x="1156" y="1696"/>
                  <a:pt x="1087" y="1696"/>
                </a:cubicBezTo>
                <a:close/>
              </a:path>
            </a:pathLst>
          </a:custGeom>
          <a:solidFill>
            <a:srgbClr val="3B4F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1pPr>
            <a:lvl2pPr marL="608330" indent="-1511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2pPr>
            <a:lvl3pPr marL="1217930" indent="-3035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3pPr>
            <a:lvl4pPr marL="1827530" indent="-4559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4pPr>
            <a:lvl5pPr marL="2437130" indent="-608330" algn="l" defTabSz="1217295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cs"/>
              </a:defRPr>
            </a:lvl8pPr>
          </a:lstStyle>
          <a:p/>
        </p:txBody>
      </p:sp>
      <p:sp>
        <p:nvSpPr>
          <p:cNvPr id="29" name="矩形 28"/>
          <p:cNvSpPr/>
          <p:nvPr/>
        </p:nvSpPr>
        <p:spPr>
          <a:xfrm>
            <a:off x="575841" y="1458699"/>
            <a:ext cx="3520367" cy="4647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marL="0" marR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1pPr>
            <a:lvl2pPr marL="608330" marR="0" indent="-1511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2pPr>
            <a:lvl3pPr marL="1217930" marR="0" indent="-3035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3pPr>
            <a:lvl4pPr marL="1827530" marR="0" indent="-4559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4pPr>
            <a:lvl5pPr marL="2437130" marR="0" indent="-6083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i="0">
                <a:solidFill>
                  <a:schemeClr val="tx1"/>
                </a:solidFill>
                <a:latin typeface="宋体" panose="02010600030101010101" pitchFamily="2" charset="-122"/>
                <a:ea typeface="幼圆" panose="02010509060101010101" pitchFamily="49" charset="-122"/>
                <a:sym typeface="宋体" panose="02010600030101010101" pitchFamily="2" charset="-122"/>
              </a:rPr>
              <a:t>1.2.2 对客户的价值：提供丰富的高校和专业数据，给用户提出决策方案。 根据学生的兴趣、成绩和职业规划，提供个性化的学校和专业推荐</a:t>
            </a:r>
            <a:endParaRPr lang="zh-CN" altLang="en-US" sz="2000" b="0" i="0">
              <a:solidFill>
                <a:schemeClr val="tx1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69396" y="1441478"/>
            <a:ext cx="3520367" cy="4647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defPPr>
              <a:defRPr lang="zh-CN"/>
            </a:defPPr>
            <a:lvl1pPr marL="0" marR="0" indent="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1pPr>
            <a:lvl2pPr marL="608330" marR="0" indent="-1511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2pPr>
            <a:lvl3pPr marL="1217930" marR="0" indent="-3035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3pPr>
            <a:lvl4pPr marL="1827530" marR="0" indent="-4559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4pPr>
            <a:lvl5pPr marL="2437130" marR="0" indent="-608330" algn="l" defTabSz="121729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幼圆" panose="02010509060101010101" pitchFamily="49" charset="-122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i="0">
                <a:solidFill>
                  <a:schemeClr val="tx1"/>
                </a:solidFill>
                <a:latin typeface="宋体" panose="02010600030101010101" pitchFamily="2" charset="-122"/>
                <a:ea typeface="幼圆" panose="02010509060101010101" pitchFamily="49" charset="-122"/>
                <a:sym typeface="宋体" panose="02010600030101010101" pitchFamily="2" charset="-122"/>
              </a:rPr>
              <a:t>1.2.3 解决方案：使用机器学习算法“随机森林”进行个性化推荐。 结合用户的兴趣、成绩和职业规划，提供定制化的建议</a:t>
            </a:r>
            <a:endParaRPr lang="zh-CN" altLang="en-US" sz="2000" b="0" i="0">
              <a:solidFill>
                <a:schemeClr val="tx1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08063" y="566738"/>
            <a:ext cx="10175875" cy="5724525"/>
            <a:chOff x="1008063" y="566738"/>
            <a:chExt cx="10175875" cy="5724525"/>
          </a:xfrm>
        </p:grpSpPr>
        <p:sp>
          <p:nvSpPr>
            <p:cNvPr id="10" name="Freeform 307"/>
            <p:cNvSpPr>
              <a:spLocks noEditPoints="1"/>
            </p:cNvSpPr>
            <p:nvPr/>
          </p:nvSpPr>
          <p:spPr>
            <a:xfrm>
              <a:off x="1576388" y="2425700"/>
              <a:ext cx="9039225" cy="220663"/>
            </a:xfrm>
            <a:custGeom>
              <a:avLst/>
              <a:gdLst>
                <a:gd name="T0" fmla="*/ 1000 w 2133"/>
                <a:gd name="T1" fmla="*/ 0 h 52"/>
                <a:gd name="T2" fmla="*/ 788 w 2133"/>
                <a:gd name="T3" fmla="*/ 0 h 52"/>
                <a:gd name="T4" fmla="*/ 788 w 2133"/>
                <a:gd name="T5" fmla="*/ 0 h 52"/>
                <a:gd name="T6" fmla="*/ 788 w 2133"/>
                <a:gd name="T7" fmla="*/ 0 h 52"/>
                <a:gd name="T8" fmla="*/ 687 w 2133"/>
                <a:gd name="T9" fmla="*/ 0 h 52"/>
                <a:gd name="T10" fmla="*/ 687 w 2133"/>
                <a:gd name="T11" fmla="*/ 0 h 52"/>
                <a:gd name="T12" fmla="*/ 687 w 2133"/>
                <a:gd name="T13" fmla="*/ 0 h 52"/>
                <a:gd name="T14" fmla="*/ 587 w 2133"/>
                <a:gd name="T15" fmla="*/ 0 h 52"/>
                <a:gd name="T16" fmla="*/ 586 w 2133"/>
                <a:gd name="T17" fmla="*/ 0 h 52"/>
                <a:gd name="T18" fmla="*/ 586 w 2133"/>
                <a:gd name="T19" fmla="*/ 0 h 52"/>
                <a:gd name="T20" fmla="*/ 301 w 2133"/>
                <a:gd name="T21" fmla="*/ 0 h 52"/>
                <a:gd name="T22" fmla="*/ 301 w 2133"/>
                <a:gd name="T23" fmla="*/ 0 h 52"/>
                <a:gd name="T24" fmla="*/ 220 w 2133"/>
                <a:gd name="T25" fmla="*/ 0 h 52"/>
                <a:gd name="T26" fmla="*/ 220 w 2133"/>
                <a:gd name="T27" fmla="*/ 0 h 52"/>
                <a:gd name="T28" fmla="*/ 0 w 2133"/>
                <a:gd name="T29" fmla="*/ 0 h 52"/>
                <a:gd name="T30" fmla="*/ 0 w 2133"/>
                <a:gd name="T31" fmla="*/ 52 h 52"/>
                <a:gd name="T32" fmla="*/ 1000 w 2133"/>
                <a:gd name="T33" fmla="*/ 52 h 52"/>
                <a:gd name="T34" fmla="*/ 1000 w 2133"/>
                <a:gd name="T35" fmla="*/ 0 h 52"/>
                <a:gd name="T36" fmla="*/ 2133 w 2133"/>
                <a:gd name="T37" fmla="*/ 0 h 52"/>
                <a:gd name="T38" fmla="*/ 1134 w 2133"/>
                <a:gd name="T39" fmla="*/ 0 h 52"/>
                <a:gd name="T40" fmla="*/ 1134 w 2133"/>
                <a:gd name="T41" fmla="*/ 52 h 52"/>
                <a:gd name="T42" fmla="*/ 2133 w 2133"/>
                <a:gd name="T43" fmla="*/ 52 h 52"/>
                <a:gd name="T44" fmla="*/ 2133 w 213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3" h="52">
                  <a:moveTo>
                    <a:pt x="1000" y="0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0" y="52"/>
                    <a:pt x="1000" y="52"/>
                    <a:pt x="1000" y="5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2133" y="0"/>
                  </a:moveTo>
                  <a:cubicBezTo>
                    <a:pt x="1134" y="0"/>
                    <a:pt x="1134" y="0"/>
                    <a:pt x="1134" y="0"/>
                  </a:cubicBezTo>
                  <a:cubicBezTo>
                    <a:pt x="1134" y="52"/>
                    <a:pt x="1134" y="52"/>
                    <a:pt x="1134" y="52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33" y="0"/>
                    <a:pt x="2133" y="0"/>
                    <a:pt x="2133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Freeform 308"/>
            <p:cNvSpPr>
              <a:spLocks noEditPoints="1"/>
            </p:cNvSpPr>
            <p:nvPr/>
          </p:nvSpPr>
          <p:spPr>
            <a:xfrm>
              <a:off x="1576388" y="2374900"/>
              <a:ext cx="9039225" cy="322263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214 w 2133"/>
                <a:gd name="T5" fmla="*/ 0 h 76"/>
                <a:gd name="T6" fmla="*/ 0 w 2133"/>
                <a:gd name="T7" fmla="*/ 12 h 76"/>
                <a:gd name="T8" fmla="*/ 216 w 2133"/>
                <a:gd name="T9" fmla="*/ 10 h 76"/>
                <a:gd name="T10" fmla="*/ 214 w 2133"/>
                <a:gd name="T11" fmla="*/ 0 h 76"/>
                <a:gd name="T12" fmla="*/ 307 w 2133"/>
                <a:gd name="T13" fmla="*/ 0 h 76"/>
                <a:gd name="T14" fmla="*/ 307 w 2133"/>
                <a:gd name="T15" fmla="*/ 6 h 76"/>
                <a:gd name="T16" fmla="*/ 301 w 2133"/>
                <a:gd name="T17" fmla="*/ 12 h 76"/>
                <a:gd name="T18" fmla="*/ 582 w 2133"/>
                <a:gd name="T19" fmla="*/ 10 h 76"/>
                <a:gd name="T20" fmla="*/ 673 w 2133"/>
                <a:gd name="T21" fmla="*/ 0 h 76"/>
                <a:gd name="T22" fmla="*/ 591 w 2133"/>
                <a:gd name="T23" fmla="*/ 10 h 76"/>
                <a:gd name="T24" fmla="*/ 687 w 2133"/>
                <a:gd name="T25" fmla="*/ 12 h 76"/>
                <a:gd name="T26" fmla="*/ 673 w 2133"/>
                <a:gd name="T27" fmla="*/ 0 h 76"/>
                <a:gd name="T28" fmla="*/ 702 w 2133"/>
                <a:gd name="T29" fmla="*/ 0 h 76"/>
                <a:gd name="T30" fmla="*/ 687 w 2133"/>
                <a:gd name="T31" fmla="*/ 12 h 76"/>
                <a:gd name="T32" fmla="*/ 784 w 2133"/>
                <a:gd name="T33" fmla="*/ 10 h 76"/>
                <a:gd name="T34" fmla="*/ 1000 w 2133"/>
                <a:gd name="T35" fmla="*/ 0 h 76"/>
                <a:gd name="T36" fmla="*/ 792 w 2133"/>
                <a:gd name="T37" fmla="*/ 10 h 76"/>
                <a:gd name="T38" fmla="*/ 1000 w 2133"/>
                <a:gd name="T39" fmla="*/ 12 h 76"/>
                <a:gd name="T40" fmla="*/ 1856 w 2133"/>
                <a:gd name="T41" fmla="*/ 0 h 76"/>
                <a:gd name="T42" fmla="*/ 1785 w 2133"/>
                <a:gd name="T43" fmla="*/ 2 h 76"/>
                <a:gd name="T44" fmla="*/ 1783 w 2133"/>
                <a:gd name="T45" fmla="*/ 7 h 76"/>
                <a:gd name="T46" fmla="*/ 1744 w 2133"/>
                <a:gd name="T47" fmla="*/ 8 h 76"/>
                <a:gd name="T48" fmla="*/ 1439 w 2133"/>
                <a:gd name="T49" fmla="*/ 7 h 76"/>
                <a:gd name="T50" fmla="*/ 1432 w 2133"/>
                <a:gd name="T51" fmla="*/ 7 h 76"/>
                <a:gd name="T52" fmla="*/ 1134 w 2133"/>
                <a:gd name="T53" fmla="*/ 12 h 76"/>
                <a:gd name="T54" fmla="*/ 2133 w 2133"/>
                <a:gd name="T55" fmla="*/ 64 h 76"/>
                <a:gd name="T56" fmla="*/ 1134 w 2133"/>
                <a:gd name="T57" fmla="*/ 76 h 76"/>
                <a:gd name="T58" fmla="*/ 2133 w 2133"/>
                <a:gd name="T59" fmla="*/ 8 h 76"/>
                <a:gd name="T60" fmla="*/ 2070 w 2133"/>
                <a:gd name="T61" fmla="*/ 8 h 76"/>
                <a:gd name="T62" fmla="*/ 2000 w 2133"/>
                <a:gd name="T63" fmla="*/ 8 h 76"/>
                <a:gd name="T64" fmla="*/ 1931 w 2133"/>
                <a:gd name="T65" fmla="*/ 8 h 76"/>
                <a:gd name="T66" fmla="*/ 1858 w 2133"/>
                <a:gd name="T67" fmla="*/ 7 h 76"/>
                <a:gd name="T68" fmla="*/ 1856 w 2133"/>
                <a:gd name="T6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9"/>
                    <a:pt x="214" y="7"/>
                    <a:pt x="214" y="6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572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7"/>
                    <a:pt x="306" y="9"/>
                    <a:pt x="305" y="10"/>
                  </a:cubicBezTo>
                  <a:cubicBezTo>
                    <a:pt x="304" y="11"/>
                    <a:pt x="302" y="12"/>
                    <a:pt x="301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5" y="12"/>
                    <a:pt x="583" y="11"/>
                    <a:pt x="582" y="10"/>
                  </a:cubicBezTo>
                  <a:cubicBezTo>
                    <a:pt x="572" y="0"/>
                    <a:pt x="572" y="0"/>
                    <a:pt x="572" y="0"/>
                  </a:cubicBezTo>
                  <a:moveTo>
                    <a:pt x="673" y="0"/>
                  </a:moveTo>
                  <a:cubicBezTo>
                    <a:pt x="601" y="0"/>
                    <a:pt x="601" y="0"/>
                    <a:pt x="601" y="0"/>
                  </a:cubicBezTo>
                  <a:cubicBezTo>
                    <a:pt x="591" y="10"/>
                    <a:pt x="591" y="10"/>
                    <a:pt x="591" y="10"/>
                  </a:cubicBezTo>
                  <a:cubicBezTo>
                    <a:pt x="590" y="11"/>
                    <a:pt x="588" y="12"/>
                    <a:pt x="587" y="12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2"/>
                    <a:pt x="684" y="11"/>
                    <a:pt x="683" y="10"/>
                  </a:cubicBezTo>
                  <a:cubicBezTo>
                    <a:pt x="673" y="0"/>
                    <a:pt x="673" y="0"/>
                    <a:pt x="673" y="0"/>
                  </a:cubicBezTo>
                  <a:moveTo>
                    <a:pt x="774" y="0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691" y="10"/>
                    <a:pt x="691" y="10"/>
                    <a:pt x="691" y="10"/>
                  </a:cubicBezTo>
                  <a:cubicBezTo>
                    <a:pt x="690" y="11"/>
                    <a:pt x="689" y="12"/>
                    <a:pt x="687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12"/>
                    <a:pt x="785" y="11"/>
                    <a:pt x="784" y="10"/>
                  </a:cubicBezTo>
                  <a:cubicBezTo>
                    <a:pt x="774" y="0"/>
                    <a:pt x="774" y="0"/>
                    <a:pt x="774" y="0"/>
                  </a:cubicBezTo>
                  <a:moveTo>
                    <a:pt x="1000" y="0"/>
                  </a:moveTo>
                  <a:cubicBezTo>
                    <a:pt x="803" y="0"/>
                    <a:pt x="803" y="0"/>
                    <a:pt x="803" y="0"/>
                  </a:cubicBezTo>
                  <a:cubicBezTo>
                    <a:pt x="792" y="10"/>
                    <a:pt x="792" y="10"/>
                    <a:pt x="792" y="10"/>
                  </a:cubicBezTo>
                  <a:cubicBezTo>
                    <a:pt x="791" y="11"/>
                    <a:pt x="790" y="12"/>
                    <a:pt x="788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856" y="0"/>
                  </a:moveTo>
                  <a:cubicBezTo>
                    <a:pt x="1785" y="0"/>
                    <a:pt x="1785" y="0"/>
                    <a:pt x="1785" y="0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4"/>
                    <a:pt x="1784" y="6"/>
                    <a:pt x="1783" y="7"/>
                  </a:cubicBezTo>
                  <a:cubicBezTo>
                    <a:pt x="1782" y="8"/>
                    <a:pt x="1780" y="8"/>
                    <a:pt x="1779" y="8"/>
                  </a:cubicBezTo>
                  <a:cubicBezTo>
                    <a:pt x="1744" y="8"/>
                    <a:pt x="1744" y="8"/>
                    <a:pt x="1744" y="8"/>
                  </a:cubicBezTo>
                  <a:cubicBezTo>
                    <a:pt x="1743" y="8"/>
                    <a:pt x="1741" y="8"/>
                    <a:pt x="1740" y="7"/>
                  </a:cubicBezTo>
                  <a:cubicBezTo>
                    <a:pt x="1439" y="7"/>
                    <a:pt x="1439" y="7"/>
                    <a:pt x="1439" y="7"/>
                  </a:cubicBezTo>
                  <a:cubicBezTo>
                    <a:pt x="1438" y="7"/>
                    <a:pt x="1437" y="6"/>
                    <a:pt x="1436" y="6"/>
                  </a:cubicBezTo>
                  <a:cubicBezTo>
                    <a:pt x="1435" y="6"/>
                    <a:pt x="1433" y="7"/>
                    <a:pt x="1432" y="7"/>
                  </a:cubicBezTo>
                  <a:cubicBezTo>
                    <a:pt x="1134" y="7"/>
                    <a:pt x="1134" y="7"/>
                    <a:pt x="1134" y="7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8"/>
                    <a:pt x="2133" y="8"/>
                    <a:pt x="2133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862" y="8"/>
                    <a:pt x="1862" y="8"/>
                    <a:pt x="1862" y="8"/>
                  </a:cubicBezTo>
                  <a:cubicBezTo>
                    <a:pt x="1860" y="8"/>
                    <a:pt x="1859" y="8"/>
                    <a:pt x="1858" y="7"/>
                  </a:cubicBezTo>
                  <a:cubicBezTo>
                    <a:pt x="1856" y="6"/>
                    <a:pt x="1856" y="4"/>
                    <a:pt x="1856" y="2"/>
                  </a:cubicBezTo>
                  <a:cubicBezTo>
                    <a:pt x="1856" y="0"/>
                    <a:pt x="1856" y="0"/>
                    <a:pt x="185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Freeform 309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close/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Freeform 310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Freeform 311"/>
            <p:cNvSpPr>
              <a:spLocks noEditPoints="1"/>
            </p:cNvSpPr>
            <p:nvPr/>
          </p:nvSpPr>
          <p:spPr>
            <a:xfrm>
              <a:off x="1576388" y="4491038"/>
              <a:ext cx="9039225" cy="323850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1000 w 2133"/>
                <a:gd name="T5" fmla="*/ 0 h 76"/>
                <a:gd name="T6" fmla="*/ 806 w 2133"/>
                <a:gd name="T7" fmla="*/ 6 h 76"/>
                <a:gd name="T8" fmla="*/ 800 w 2133"/>
                <a:gd name="T9" fmla="*/ 12 h 76"/>
                <a:gd name="T10" fmla="*/ 525 w 2133"/>
                <a:gd name="T11" fmla="*/ 10 h 76"/>
                <a:gd name="T12" fmla="*/ 523 w 2133"/>
                <a:gd name="T13" fmla="*/ 0 h 76"/>
                <a:gd name="T14" fmla="*/ 367 w 2133"/>
                <a:gd name="T15" fmla="*/ 6 h 76"/>
                <a:gd name="T16" fmla="*/ 361 w 2133"/>
                <a:gd name="T17" fmla="*/ 12 h 76"/>
                <a:gd name="T18" fmla="*/ 260 w 2133"/>
                <a:gd name="T19" fmla="*/ 12 h 76"/>
                <a:gd name="T20" fmla="*/ 160 w 2133"/>
                <a:gd name="T21" fmla="*/ 12 h 76"/>
                <a:gd name="T22" fmla="*/ 55 w 2133"/>
                <a:gd name="T23" fmla="*/ 10 h 76"/>
                <a:gd name="T24" fmla="*/ 53 w 2133"/>
                <a:gd name="T25" fmla="*/ 0 h 76"/>
                <a:gd name="T26" fmla="*/ 0 w 2133"/>
                <a:gd name="T27" fmla="*/ 12 h 76"/>
                <a:gd name="T28" fmla="*/ 1000 w 2133"/>
                <a:gd name="T29" fmla="*/ 0 h 76"/>
                <a:gd name="T30" fmla="*/ 1549 w 2133"/>
                <a:gd name="T31" fmla="*/ 0 h 76"/>
                <a:gd name="T32" fmla="*/ 1549 w 2133"/>
                <a:gd name="T33" fmla="*/ 6 h 76"/>
                <a:gd name="T34" fmla="*/ 1543 w 2133"/>
                <a:gd name="T35" fmla="*/ 12 h 76"/>
                <a:gd name="T36" fmla="*/ 1474 w 2133"/>
                <a:gd name="T37" fmla="*/ 12 h 76"/>
                <a:gd name="T38" fmla="*/ 1405 w 2133"/>
                <a:gd name="T39" fmla="*/ 12 h 76"/>
                <a:gd name="T40" fmla="*/ 1336 w 2133"/>
                <a:gd name="T41" fmla="*/ 12 h 76"/>
                <a:gd name="T42" fmla="*/ 1266 w 2133"/>
                <a:gd name="T43" fmla="*/ 12 h 76"/>
                <a:gd name="T44" fmla="*/ 1197 w 2133"/>
                <a:gd name="T45" fmla="*/ 12 h 76"/>
                <a:gd name="T46" fmla="*/ 2133 w 2133"/>
                <a:gd name="T47" fmla="*/ 12 h 76"/>
                <a:gd name="T48" fmla="*/ 1134 w 2133"/>
                <a:gd name="T49" fmla="*/ 64 h 76"/>
                <a:gd name="T50" fmla="*/ 2133 w 2133"/>
                <a:gd name="T51" fmla="*/ 76 h 76"/>
                <a:gd name="T52" fmla="*/ 2070 w 2133"/>
                <a:gd name="T53" fmla="*/ 12 h 76"/>
                <a:gd name="T54" fmla="*/ 2000 w 2133"/>
                <a:gd name="T55" fmla="*/ 12 h 76"/>
                <a:gd name="T56" fmla="*/ 1931 w 2133"/>
                <a:gd name="T57" fmla="*/ 12 h 76"/>
                <a:gd name="T58" fmla="*/ 1862 w 2133"/>
                <a:gd name="T59" fmla="*/ 12 h 76"/>
                <a:gd name="T60" fmla="*/ 1793 w 2133"/>
                <a:gd name="T61" fmla="*/ 12 h 76"/>
                <a:gd name="T62" fmla="*/ 1744 w 2133"/>
                <a:gd name="T63" fmla="*/ 12 h 76"/>
                <a:gd name="T64" fmla="*/ 1738 w 2133"/>
                <a:gd name="T65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100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806" y="6"/>
                    <a:pt x="806" y="6"/>
                    <a:pt x="806" y="6"/>
                  </a:cubicBezTo>
                  <a:cubicBezTo>
                    <a:pt x="806" y="8"/>
                    <a:pt x="806" y="9"/>
                    <a:pt x="804" y="10"/>
                  </a:cubicBezTo>
                  <a:cubicBezTo>
                    <a:pt x="803" y="12"/>
                    <a:pt x="802" y="12"/>
                    <a:pt x="800" y="12"/>
                  </a:cubicBezTo>
                  <a:cubicBezTo>
                    <a:pt x="529" y="12"/>
                    <a:pt x="529" y="12"/>
                    <a:pt x="529" y="12"/>
                  </a:cubicBezTo>
                  <a:cubicBezTo>
                    <a:pt x="528" y="12"/>
                    <a:pt x="526" y="12"/>
                    <a:pt x="525" y="10"/>
                  </a:cubicBezTo>
                  <a:cubicBezTo>
                    <a:pt x="524" y="9"/>
                    <a:pt x="523" y="8"/>
                    <a:pt x="523" y="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7" y="8"/>
                    <a:pt x="366" y="9"/>
                    <a:pt x="365" y="10"/>
                  </a:cubicBezTo>
                  <a:cubicBezTo>
                    <a:pt x="364" y="12"/>
                    <a:pt x="362" y="12"/>
                    <a:pt x="361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2"/>
                    <a:pt x="56" y="12"/>
                    <a:pt x="55" y="10"/>
                  </a:cubicBezTo>
                  <a:cubicBezTo>
                    <a:pt x="54" y="9"/>
                    <a:pt x="53" y="8"/>
                    <a:pt x="53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738" y="0"/>
                  </a:moveTo>
                  <a:cubicBezTo>
                    <a:pt x="1549" y="0"/>
                    <a:pt x="1549" y="0"/>
                    <a:pt x="1549" y="0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8"/>
                    <a:pt x="1549" y="9"/>
                    <a:pt x="1548" y="10"/>
                  </a:cubicBezTo>
                  <a:cubicBezTo>
                    <a:pt x="1546" y="12"/>
                    <a:pt x="1545" y="12"/>
                    <a:pt x="1543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44" y="12"/>
                    <a:pt x="1744" y="12"/>
                    <a:pt x="1744" y="12"/>
                  </a:cubicBezTo>
                  <a:cubicBezTo>
                    <a:pt x="1742" y="12"/>
                    <a:pt x="1741" y="12"/>
                    <a:pt x="1740" y="10"/>
                  </a:cubicBezTo>
                  <a:cubicBezTo>
                    <a:pt x="1739" y="9"/>
                    <a:pt x="1738" y="8"/>
                    <a:pt x="1738" y="6"/>
                  </a:cubicBezTo>
                  <a:cubicBezTo>
                    <a:pt x="1738" y="0"/>
                    <a:pt x="1738" y="0"/>
                    <a:pt x="173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" name="Freeform 312"/>
            <p:cNvSpPr>
              <a:spLocks noEditPoints="1"/>
            </p:cNvSpPr>
            <p:nvPr/>
          </p:nvSpPr>
          <p:spPr>
            <a:xfrm>
              <a:off x="1058863" y="617538"/>
              <a:ext cx="465138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" name="Freeform 313"/>
            <p:cNvSpPr>
              <a:spLocks noEditPoints="1"/>
            </p:cNvSpPr>
            <p:nvPr/>
          </p:nvSpPr>
          <p:spPr>
            <a:xfrm>
              <a:off x="100806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67 w 134"/>
                <a:gd name="T7" fmla="*/ 0 h 1349"/>
                <a:gd name="T8" fmla="*/ 6 w 134"/>
                <a:gd name="T9" fmla="*/ 0 h 1349"/>
                <a:gd name="T10" fmla="*/ 2 w 134"/>
                <a:gd name="T11" fmla="*/ 2 h 1349"/>
                <a:gd name="T12" fmla="*/ 0 w 134"/>
                <a:gd name="T13" fmla="*/ 6 h 1349"/>
                <a:gd name="T14" fmla="*/ 0 w 134"/>
                <a:gd name="T15" fmla="*/ 1343 h 1349"/>
                <a:gd name="T16" fmla="*/ 2 w 134"/>
                <a:gd name="T17" fmla="*/ 1347 h 1349"/>
                <a:gd name="T18" fmla="*/ 6 w 134"/>
                <a:gd name="T19" fmla="*/ 1349 h 1349"/>
                <a:gd name="T20" fmla="*/ 67 w 134"/>
                <a:gd name="T21" fmla="*/ 1349 h 1349"/>
                <a:gd name="T22" fmla="*/ 61 w 134"/>
                <a:gd name="T23" fmla="*/ 1343 h 1349"/>
                <a:gd name="T24" fmla="*/ 61 w 134"/>
                <a:gd name="T25" fmla="*/ 1337 h 1349"/>
                <a:gd name="T26" fmla="*/ 12 w 134"/>
                <a:gd name="T27" fmla="*/ 1337 h 1349"/>
                <a:gd name="T28" fmla="*/ 12 w 134"/>
                <a:gd name="T29" fmla="*/ 12 h 1349"/>
                <a:gd name="T30" fmla="*/ 61 w 134"/>
                <a:gd name="T31" fmla="*/ 12 h 1349"/>
                <a:gd name="T32" fmla="*/ 61 w 134"/>
                <a:gd name="T33" fmla="*/ 6 h 1349"/>
                <a:gd name="T34" fmla="*/ 67 w 134"/>
                <a:gd name="T35" fmla="*/ 0 h 1349"/>
                <a:gd name="T36" fmla="*/ 128 w 134"/>
                <a:gd name="T37" fmla="*/ 0 h 1349"/>
                <a:gd name="T38" fmla="*/ 67 w 134"/>
                <a:gd name="T39" fmla="*/ 0 h 1349"/>
                <a:gd name="T40" fmla="*/ 73 w 134"/>
                <a:gd name="T41" fmla="*/ 6 h 1349"/>
                <a:gd name="T42" fmla="*/ 73 w 134"/>
                <a:gd name="T43" fmla="*/ 12 h 1349"/>
                <a:gd name="T44" fmla="*/ 122 w 134"/>
                <a:gd name="T45" fmla="*/ 12 h 1349"/>
                <a:gd name="T46" fmla="*/ 122 w 134"/>
                <a:gd name="T47" fmla="*/ 1337 h 1349"/>
                <a:gd name="T48" fmla="*/ 73 w 134"/>
                <a:gd name="T49" fmla="*/ 1337 h 1349"/>
                <a:gd name="T50" fmla="*/ 73 w 134"/>
                <a:gd name="T51" fmla="*/ 1343 h 1349"/>
                <a:gd name="T52" fmla="*/ 67 w 134"/>
                <a:gd name="T53" fmla="*/ 1349 h 1349"/>
                <a:gd name="T54" fmla="*/ 128 w 134"/>
                <a:gd name="T55" fmla="*/ 1349 h 1349"/>
                <a:gd name="T56" fmla="*/ 133 w 134"/>
                <a:gd name="T57" fmla="*/ 1347 h 1349"/>
                <a:gd name="T58" fmla="*/ 134 w 134"/>
                <a:gd name="T59" fmla="*/ 1343 h 1349"/>
                <a:gd name="T60" fmla="*/ 128 w 134"/>
                <a:gd name="T61" fmla="*/ 1343 h 1349"/>
                <a:gd name="T62" fmla="*/ 128 w 134"/>
                <a:gd name="T63" fmla="*/ 1337 h 1349"/>
                <a:gd name="T64" fmla="*/ 128 w 134"/>
                <a:gd name="T65" fmla="*/ 1343 h 1349"/>
                <a:gd name="T66" fmla="*/ 134 w 134"/>
                <a:gd name="T67" fmla="*/ 1343 h 1349"/>
                <a:gd name="T68" fmla="*/ 134 w 134"/>
                <a:gd name="T69" fmla="*/ 1343 h 1349"/>
                <a:gd name="T70" fmla="*/ 134 w 134"/>
                <a:gd name="T71" fmla="*/ 1343 h 1349"/>
                <a:gd name="T72" fmla="*/ 134 w 134"/>
                <a:gd name="T73" fmla="*/ 1001 h 1349"/>
                <a:gd name="T74" fmla="*/ 134 w 134"/>
                <a:gd name="T75" fmla="*/ 989 h 1349"/>
                <a:gd name="T76" fmla="*/ 134 w 134"/>
                <a:gd name="T77" fmla="*/ 937 h 1349"/>
                <a:gd name="T78" fmla="*/ 134 w 134"/>
                <a:gd name="T79" fmla="*/ 925 h 1349"/>
                <a:gd name="T80" fmla="*/ 134 w 134"/>
                <a:gd name="T81" fmla="*/ 502 h 1349"/>
                <a:gd name="T82" fmla="*/ 134 w 134"/>
                <a:gd name="T83" fmla="*/ 490 h 1349"/>
                <a:gd name="T84" fmla="*/ 134 w 134"/>
                <a:gd name="T85" fmla="*/ 438 h 1349"/>
                <a:gd name="T86" fmla="*/ 134 w 134"/>
                <a:gd name="T87" fmla="*/ 426 h 1349"/>
                <a:gd name="T88" fmla="*/ 134 w 134"/>
                <a:gd name="T89" fmla="*/ 6 h 1349"/>
                <a:gd name="T90" fmla="*/ 133 w 134"/>
                <a:gd name="T91" fmla="*/ 2 h 1349"/>
                <a:gd name="T92" fmla="*/ 128 w 134"/>
                <a:gd name="T9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5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moveTo>
                    <a:pt x="12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1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3" y="1347"/>
                  </a:cubicBezTo>
                  <a:cubicBezTo>
                    <a:pt x="134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34" y="925"/>
                    <a:pt x="134" y="925"/>
                    <a:pt x="134" y="925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26"/>
                    <a:pt x="134" y="426"/>
                    <a:pt x="134" y="42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4" y="3"/>
                    <a:pt x="133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Freeform 314"/>
            <p:cNvSpPr>
              <a:spLocks noEditPoints="1"/>
            </p:cNvSpPr>
            <p:nvPr/>
          </p:nvSpPr>
          <p:spPr>
            <a:xfrm>
              <a:off x="5864225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Freeform 315"/>
            <p:cNvSpPr>
              <a:spLocks noEditPoints="1"/>
            </p:cNvSpPr>
            <p:nvPr/>
          </p:nvSpPr>
          <p:spPr>
            <a:xfrm>
              <a:off x="5813425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28 w 134"/>
                <a:gd name="T3" fmla="*/ 0 h 1349"/>
                <a:gd name="T4" fmla="*/ 1 w 134"/>
                <a:gd name="T5" fmla="*/ 2 h 1349"/>
                <a:gd name="T6" fmla="*/ 0 w 134"/>
                <a:gd name="T7" fmla="*/ 205 h 1349"/>
                <a:gd name="T8" fmla="*/ 9 w 134"/>
                <a:gd name="T9" fmla="*/ 217 h 1349"/>
                <a:gd name="T10" fmla="*/ 0 w 134"/>
                <a:gd name="T11" fmla="*/ 229 h 1349"/>
                <a:gd name="T12" fmla="*/ 0 w 134"/>
                <a:gd name="T13" fmla="*/ 438 h 1349"/>
                <a:gd name="T14" fmla="*/ 0 w 134"/>
                <a:gd name="T15" fmla="*/ 502 h 1349"/>
                <a:gd name="T16" fmla="*/ 0 w 134"/>
                <a:gd name="T17" fmla="*/ 937 h 1349"/>
                <a:gd name="T18" fmla="*/ 0 w 134"/>
                <a:gd name="T19" fmla="*/ 1001 h 1349"/>
                <a:gd name="T20" fmla="*/ 1 w 134"/>
                <a:gd name="T21" fmla="*/ 1347 h 1349"/>
                <a:gd name="T22" fmla="*/ 67 w 134"/>
                <a:gd name="T23" fmla="*/ 1349 h 1349"/>
                <a:gd name="T24" fmla="*/ 61 w 134"/>
                <a:gd name="T25" fmla="*/ 1337 h 1349"/>
                <a:gd name="T26" fmla="*/ 12 w 134"/>
                <a:gd name="T27" fmla="*/ 12 h 1349"/>
                <a:gd name="T28" fmla="*/ 61 w 134"/>
                <a:gd name="T29" fmla="*/ 6 h 1349"/>
                <a:gd name="T30" fmla="*/ 73 w 134"/>
                <a:gd name="T31" fmla="*/ 6 h 1349"/>
                <a:gd name="T32" fmla="*/ 122 w 134"/>
                <a:gd name="T33" fmla="*/ 12 h 1349"/>
                <a:gd name="T34" fmla="*/ 73 w 134"/>
                <a:gd name="T35" fmla="*/ 1337 h 1349"/>
                <a:gd name="T36" fmla="*/ 67 w 134"/>
                <a:gd name="T37" fmla="*/ 1349 h 1349"/>
                <a:gd name="T38" fmla="*/ 132 w 134"/>
                <a:gd name="T39" fmla="*/ 1347 h 1349"/>
                <a:gd name="T40" fmla="*/ 128 w 134"/>
                <a:gd name="T41" fmla="*/ 1343 h 1349"/>
                <a:gd name="T42" fmla="*/ 128 w 134"/>
                <a:gd name="T43" fmla="*/ 1343 h 1349"/>
                <a:gd name="T44" fmla="*/ 134 w 134"/>
                <a:gd name="T45" fmla="*/ 1343 h 1349"/>
                <a:gd name="T46" fmla="*/ 134 w 134"/>
                <a:gd name="T47" fmla="*/ 1001 h 1349"/>
                <a:gd name="T48" fmla="*/ 134 w 134"/>
                <a:gd name="T49" fmla="*/ 937 h 1349"/>
                <a:gd name="T50" fmla="*/ 123 w 134"/>
                <a:gd name="T51" fmla="*/ 935 h 1349"/>
                <a:gd name="T52" fmla="*/ 122 w 134"/>
                <a:gd name="T53" fmla="*/ 627 h 1349"/>
                <a:gd name="T54" fmla="*/ 128 w 134"/>
                <a:gd name="T55" fmla="*/ 621 h 1349"/>
                <a:gd name="T56" fmla="*/ 134 w 134"/>
                <a:gd name="T57" fmla="*/ 502 h 1349"/>
                <a:gd name="T58" fmla="*/ 134 w 134"/>
                <a:gd name="T59" fmla="*/ 438 h 1349"/>
                <a:gd name="T60" fmla="*/ 128 w 134"/>
                <a:gd name="T61" fmla="*/ 433 h 1349"/>
                <a:gd name="T62" fmla="*/ 122 w 134"/>
                <a:gd name="T63" fmla="*/ 427 h 1349"/>
                <a:gd name="T64" fmla="*/ 123 w 134"/>
                <a:gd name="T65" fmla="*/ 353 h 1349"/>
                <a:gd name="T66" fmla="*/ 134 w 134"/>
                <a:gd name="T67" fmla="*/ 352 h 1349"/>
                <a:gd name="T68" fmla="*/ 132 w 134"/>
                <a:gd name="T69" fmla="*/ 2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4"/>
                    <a:pt x="9" y="215"/>
                    <a:pt x="9" y="217"/>
                  </a:cubicBezTo>
                  <a:cubicBezTo>
                    <a:pt x="9" y="218"/>
                    <a:pt x="9" y="220"/>
                    <a:pt x="7" y="22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0" y="1346"/>
                    <a:pt x="1" y="1347"/>
                  </a:cubicBezTo>
                  <a:cubicBezTo>
                    <a:pt x="2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3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3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29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28" y="937"/>
                    <a:pt x="128" y="937"/>
                    <a:pt x="128" y="937"/>
                  </a:cubicBezTo>
                  <a:cubicBezTo>
                    <a:pt x="126" y="937"/>
                    <a:pt x="125" y="937"/>
                    <a:pt x="123" y="935"/>
                  </a:cubicBezTo>
                  <a:cubicBezTo>
                    <a:pt x="122" y="934"/>
                    <a:pt x="122" y="933"/>
                    <a:pt x="122" y="931"/>
                  </a:cubicBezTo>
                  <a:cubicBezTo>
                    <a:pt x="122" y="627"/>
                    <a:pt x="122" y="627"/>
                    <a:pt x="122" y="627"/>
                  </a:cubicBezTo>
                  <a:cubicBezTo>
                    <a:pt x="122" y="625"/>
                    <a:pt x="122" y="624"/>
                    <a:pt x="123" y="623"/>
                  </a:cubicBezTo>
                  <a:cubicBezTo>
                    <a:pt x="125" y="622"/>
                    <a:pt x="126" y="621"/>
                    <a:pt x="128" y="621"/>
                  </a:cubicBezTo>
                  <a:cubicBezTo>
                    <a:pt x="134" y="621"/>
                    <a:pt x="134" y="621"/>
                    <a:pt x="134" y="621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33"/>
                    <a:pt x="134" y="433"/>
                    <a:pt x="134" y="433"/>
                  </a:cubicBezTo>
                  <a:cubicBezTo>
                    <a:pt x="128" y="433"/>
                    <a:pt x="128" y="433"/>
                    <a:pt x="128" y="433"/>
                  </a:cubicBezTo>
                  <a:cubicBezTo>
                    <a:pt x="126" y="433"/>
                    <a:pt x="125" y="432"/>
                    <a:pt x="123" y="431"/>
                  </a:cubicBezTo>
                  <a:cubicBezTo>
                    <a:pt x="122" y="430"/>
                    <a:pt x="122" y="428"/>
                    <a:pt x="122" y="427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2" y="356"/>
                    <a:pt x="122" y="355"/>
                    <a:pt x="123" y="353"/>
                  </a:cubicBezTo>
                  <a:cubicBezTo>
                    <a:pt x="125" y="352"/>
                    <a:pt x="126" y="352"/>
                    <a:pt x="128" y="352"/>
                  </a:cubicBezTo>
                  <a:cubicBezTo>
                    <a:pt x="134" y="352"/>
                    <a:pt x="134" y="352"/>
                    <a:pt x="134" y="352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29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Freeform 316"/>
            <p:cNvSpPr>
              <a:spLocks noEditPoints="1"/>
            </p:cNvSpPr>
            <p:nvPr/>
          </p:nvSpPr>
          <p:spPr>
            <a:xfrm>
              <a:off x="10666413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12 h 1325"/>
                <a:gd name="T6" fmla="*/ 0 w 110"/>
                <a:gd name="T7" fmla="*/ 112 h 1325"/>
                <a:gd name="T8" fmla="*/ 0 w 110"/>
                <a:gd name="T9" fmla="*/ 416 h 1325"/>
                <a:gd name="T10" fmla="*/ 0 w 110"/>
                <a:gd name="T11" fmla="*/ 416 h 1325"/>
                <a:gd name="T12" fmla="*/ 0 w 110"/>
                <a:gd name="T13" fmla="*/ 615 h 1325"/>
                <a:gd name="T14" fmla="*/ 0 w 110"/>
                <a:gd name="T15" fmla="*/ 615 h 1325"/>
                <a:gd name="T16" fmla="*/ 0 w 110"/>
                <a:gd name="T17" fmla="*/ 919 h 1325"/>
                <a:gd name="T18" fmla="*/ 0 w 110"/>
                <a:gd name="T19" fmla="*/ 919 h 1325"/>
                <a:gd name="T20" fmla="*/ 0 w 110"/>
                <a:gd name="T21" fmla="*/ 1325 h 1325"/>
                <a:gd name="T22" fmla="*/ 49 w 110"/>
                <a:gd name="T23" fmla="*/ 1325 h 1325"/>
                <a:gd name="T24" fmla="*/ 49 w 110"/>
                <a:gd name="T25" fmla="*/ 0 h 1325"/>
                <a:gd name="T26" fmla="*/ 110 w 110"/>
                <a:gd name="T27" fmla="*/ 0 h 1325"/>
                <a:gd name="T28" fmla="*/ 61 w 110"/>
                <a:gd name="T29" fmla="*/ 0 h 1325"/>
                <a:gd name="T30" fmla="*/ 61 w 110"/>
                <a:gd name="T31" fmla="*/ 1325 h 1325"/>
                <a:gd name="T32" fmla="*/ 110 w 110"/>
                <a:gd name="T33" fmla="*/ 1325 h 1325"/>
                <a:gd name="T34" fmla="*/ 110 w 110"/>
                <a:gd name="T35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" name="Freeform 317"/>
            <p:cNvSpPr>
              <a:spLocks noEditPoints="1"/>
            </p:cNvSpPr>
            <p:nvPr/>
          </p:nvSpPr>
          <p:spPr>
            <a:xfrm>
              <a:off x="1061561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12 w 134"/>
                <a:gd name="T7" fmla="*/ 931 h 1349"/>
                <a:gd name="T8" fmla="*/ 12 w 134"/>
                <a:gd name="T9" fmla="*/ 931 h 1349"/>
                <a:gd name="T10" fmla="*/ 10 w 134"/>
                <a:gd name="T11" fmla="*/ 935 h 1349"/>
                <a:gd name="T12" fmla="*/ 6 w 134"/>
                <a:gd name="T13" fmla="*/ 937 h 1349"/>
                <a:gd name="T14" fmla="*/ 0 w 134"/>
                <a:gd name="T15" fmla="*/ 937 h 1349"/>
                <a:gd name="T16" fmla="*/ 0 w 134"/>
                <a:gd name="T17" fmla="*/ 1001 h 1349"/>
                <a:gd name="T18" fmla="*/ 0 w 134"/>
                <a:gd name="T19" fmla="*/ 1343 h 1349"/>
                <a:gd name="T20" fmla="*/ 2 w 134"/>
                <a:gd name="T21" fmla="*/ 1347 h 1349"/>
                <a:gd name="T22" fmla="*/ 6 w 134"/>
                <a:gd name="T23" fmla="*/ 1349 h 1349"/>
                <a:gd name="T24" fmla="*/ 67 w 134"/>
                <a:gd name="T25" fmla="*/ 1349 h 1349"/>
                <a:gd name="T26" fmla="*/ 61 w 134"/>
                <a:gd name="T27" fmla="*/ 1343 h 1349"/>
                <a:gd name="T28" fmla="*/ 61 w 134"/>
                <a:gd name="T29" fmla="*/ 1337 h 1349"/>
                <a:gd name="T30" fmla="*/ 12 w 134"/>
                <a:gd name="T31" fmla="*/ 1337 h 1349"/>
                <a:gd name="T32" fmla="*/ 12 w 134"/>
                <a:gd name="T33" fmla="*/ 931 h 1349"/>
                <a:gd name="T34" fmla="*/ 12 w 134"/>
                <a:gd name="T35" fmla="*/ 428 h 1349"/>
                <a:gd name="T36" fmla="*/ 12 w 134"/>
                <a:gd name="T37" fmla="*/ 428 h 1349"/>
                <a:gd name="T38" fmla="*/ 10 w 134"/>
                <a:gd name="T39" fmla="*/ 433 h 1349"/>
                <a:gd name="T40" fmla="*/ 6 w 134"/>
                <a:gd name="T41" fmla="*/ 434 h 1349"/>
                <a:gd name="T42" fmla="*/ 0 w 134"/>
                <a:gd name="T43" fmla="*/ 434 h 1349"/>
                <a:gd name="T44" fmla="*/ 0 w 134"/>
                <a:gd name="T45" fmla="*/ 502 h 1349"/>
                <a:gd name="T46" fmla="*/ 0 w 134"/>
                <a:gd name="T47" fmla="*/ 621 h 1349"/>
                <a:gd name="T48" fmla="*/ 6 w 134"/>
                <a:gd name="T49" fmla="*/ 621 h 1349"/>
                <a:gd name="T50" fmla="*/ 10 w 134"/>
                <a:gd name="T51" fmla="*/ 623 h 1349"/>
                <a:gd name="T52" fmla="*/ 12 w 134"/>
                <a:gd name="T53" fmla="*/ 627 h 1349"/>
                <a:gd name="T54" fmla="*/ 12 w 134"/>
                <a:gd name="T55" fmla="*/ 428 h 1349"/>
                <a:gd name="T56" fmla="*/ 128 w 134"/>
                <a:gd name="T57" fmla="*/ 0 h 1349"/>
                <a:gd name="T58" fmla="*/ 6 w 134"/>
                <a:gd name="T59" fmla="*/ 0 h 1349"/>
                <a:gd name="T60" fmla="*/ 2 w 134"/>
                <a:gd name="T61" fmla="*/ 2 h 1349"/>
                <a:gd name="T62" fmla="*/ 0 w 134"/>
                <a:gd name="T63" fmla="*/ 6 h 1349"/>
                <a:gd name="T64" fmla="*/ 0 w 134"/>
                <a:gd name="T65" fmla="*/ 118 h 1349"/>
                <a:gd name="T66" fmla="*/ 6 w 134"/>
                <a:gd name="T67" fmla="*/ 118 h 1349"/>
                <a:gd name="T68" fmla="*/ 10 w 134"/>
                <a:gd name="T69" fmla="*/ 120 h 1349"/>
                <a:gd name="T70" fmla="*/ 12 w 134"/>
                <a:gd name="T71" fmla="*/ 124 h 1349"/>
                <a:gd name="T72" fmla="*/ 12 w 134"/>
                <a:gd name="T73" fmla="*/ 12 h 1349"/>
                <a:gd name="T74" fmla="*/ 61 w 134"/>
                <a:gd name="T75" fmla="*/ 12 h 1349"/>
                <a:gd name="T76" fmla="*/ 61 w 134"/>
                <a:gd name="T77" fmla="*/ 6 h 1349"/>
                <a:gd name="T78" fmla="*/ 67 w 134"/>
                <a:gd name="T79" fmla="*/ 0 h 1349"/>
                <a:gd name="T80" fmla="*/ 73 w 134"/>
                <a:gd name="T81" fmla="*/ 6 h 1349"/>
                <a:gd name="T82" fmla="*/ 73 w 134"/>
                <a:gd name="T83" fmla="*/ 12 h 1349"/>
                <a:gd name="T84" fmla="*/ 122 w 134"/>
                <a:gd name="T85" fmla="*/ 12 h 1349"/>
                <a:gd name="T86" fmla="*/ 122 w 134"/>
                <a:gd name="T87" fmla="*/ 1337 h 1349"/>
                <a:gd name="T88" fmla="*/ 73 w 134"/>
                <a:gd name="T89" fmla="*/ 1337 h 1349"/>
                <a:gd name="T90" fmla="*/ 73 w 134"/>
                <a:gd name="T91" fmla="*/ 1343 h 1349"/>
                <a:gd name="T92" fmla="*/ 67 w 134"/>
                <a:gd name="T93" fmla="*/ 1349 h 1349"/>
                <a:gd name="T94" fmla="*/ 128 w 134"/>
                <a:gd name="T95" fmla="*/ 1349 h 1349"/>
                <a:gd name="T96" fmla="*/ 132 w 134"/>
                <a:gd name="T97" fmla="*/ 1347 h 1349"/>
                <a:gd name="T98" fmla="*/ 134 w 134"/>
                <a:gd name="T99" fmla="*/ 1343 h 1349"/>
                <a:gd name="T100" fmla="*/ 128 w 134"/>
                <a:gd name="T101" fmla="*/ 1343 h 1349"/>
                <a:gd name="T102" fmla="*/ 128 w 134"/>
                <a:gd name="T103" fmla="*/ 1337 h 1349"/>
                <a:gd name="T104" fmla="*/ 128 w 134"/>
                <a:gd name="T105" fmla="*/ 1343 h 1349"/>
                <a:gd name="T106" fmla="*/ 134 w 134"/>
                <a:gd name="T107" fmla="*/ 1343 h 1349"/>
                <a:gd name="T108" fmla="*/ 134 w 134"/>
                <a:gd name="T109" fmla="*/ 1343 h 1349"/>
                <a:gd name="T110" fmla="*/ 134 w 134"/>
                <a:gd name="T111" fmla="*/ 1343 h 1349"/>
                <a:gd name="T112" fmla="*/ 134 w 134"/>
                <a:gd name="T113" fmla="*/ 6 h 1349"/>
                <a:gd name="T114" fmla="*/ 132 w 134"/>
                <a:gd name="T115" fmla="*/ 2 h 1349"/>
                <a:gd name="T116" fmla="*/ 128 w 134"/>
                <a:gd name="T11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" y="931"/>
                  </a:moveTo>
                  <a:cubicBezTo>
                    <a:pt x="12" y="931"/>
                    <a:pt x="12" y="931"/>
                    <a:pt x="12" y="931"/>
                  </a:cubicBezTo>
                  <a:cubicBezTo>
                    <a:pt x="12" y="933"/>
                    <a:pt x="11" y="934"/>
                    <a:pt x="10" y="935"/>
                  </a:cubicBezTo>
                  <a:cubicBezTo>
                    <a:pt x="9" y="937"/>
                    <a:pt x="7" y="937"/>
                    <a:pt x="6" y="937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931"/>
                    <a:pt x="12" y="931"/>
                    <a:pt x="12" y="931"/>
                  </a:cubicBezTo>
                  <a:moveTo>
                    <a:pt x="12" y="428"/>
                  </a:moveTo>
                  <a:cubicBezTo>
                    <a:pt x="12" y="428"/>
                    <a:pt x="12" y="428"/>
                    <a:pt x="12" y="428"/>
                  </a:cubicBezTo>
                  <a:cubicBezTo>
                    <a:pt x="12" y="430"/>
                    <a:pt x="11" y="432"/>
                    <a:pt x="10" y="433"/>
                  </a:cubicBezTo>
                  <a:cubicBezTo>
                    <a:pt x="9" y="434"/>
                    <a:pt x="7" y="434"/>
                    <a:pt x="6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6" y="621"/>
                    <a:pt x="6" y="621"/>
                    <a:pt x="6" y="621"/>
                  </a:cubicBezTo>
                  <a:cubicBezTo>
                    <a:pt x="7" y="621"/>
                    <a:pt x="9" y="622"/>
                    <a:pt x="10" y="623"/>
                  </a:cubicBezTo>
                  <a:cubicBezTo>
                    <a:pt x="11" y="624"/>
                    <a:pt x="12" y="625"/>
                    <a:pt x="12" y="627"/>
                  </a:cubicBezTo>
                  <a:cubicBezTo>
                    <a:pt x="12" y="428"/>
                    <a:pt x="12" y="428"/>
                    <a:pt x="12" y="428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7" y="118"/>
                    <a:pt x="9" y="119"/>
                    <a:pt x="10" y="120"/>
                  </a:cubicBezTo>
                  <a:cubicBezTo>
                    <a:pt x="11" y="121"/>
                    <a:pt x="12" y="123"/>
                    <a:pt x="12" y="1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1" name="Freeform 318"/>
            <p:cNvSpPr>
              <a:spLocks noEditPoints="1"/>
            </p:cNvSpPr>
            <p:nvPr/>
          </p:nvSpPr>
          <p:spPr>
            <a:xfrm>
              <a:off x="1851025" y="3171825"/>
              <a:ext cx="377825" cy="1319213"/>
            </a:xfrm>
            <a:custGeom>
              <a:avLst/>
              <a:gdLst>
                <a:gd name="T0" fmla="*/ 44 w 89"/>
                <a:gd name="T1" fmla="*/ 100 h 311"/>
                <a:gd name="T2" fmla="*/ 15 w 89"/>
                <a:gd name="T3" fmla="*/ 71 h 311"/>
                <a:gd name="T4" fmla="*/ 44 w 89"/>
                <a:gd name="T5" fmla="*/ 42 h 311"/>
                <a:gd name="T6" fmla="*/ 73 w 89"/>
                <a:gd name="T7" fmla="*/ 71 h 311"/>
                <a:gd name="T8" fmla="*/ 44 w 89"/>
                <a:gd name="T9" fmla="*/ 100 h 311"/>
                <a:gd name="T10" fmla="*/ 44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2" name="Freeform 319"/>
            <p:cNvSpPr>
              <a:spLocks noEditPoints="1"/>
            </p:cNvSpPr>
            <p:nvPr/>
          </p:nvSpPr>
          <p:spPr>
            <a:xfrm>
              <a:off x="1800225" y="3121025"/>
              <a:ext cx="454025" cy="1422400"/>
            </a:xfrm>
            <a:custGeom>
              <a:avLst/>
              <a:gdLst>
                <a:gd name="T0" fmla="*/ 56 w 107"/>
                <a:gd name="T1" fmla="*/ 100 h 335"/>
                <a:gd name="T2" fmla="*/ 56 w 107"/>
                <a:gd name="T3" fmla="*/ 100 h 335"/>
                <a:gd name="T4" fmla="*/ 44 w 107"/>
                <a:gd name="T5" fmla="*/ 95 h 335"/>
                <a:gd name="T6" fmla="*/ 39 w 107"/>
                <a:gd name="T7" fmla="*/ 83 h 335"/>
                <a:gd name="T8" fmla="*/ 44 w 107"/>
                <a:gd name="T9" fmla="*/ 71 h 335"/>
                <a:gd name="T10" fmla="*/ 56 w 107"/>
                <a:gd name="T11" fmla="*/ 66 h 335"/>
                <a:gd name="T12" fmla="*/ 68 w 107"/>
                <a:gd name="T13" fmla="*/ 71 h 335"/>
                <a:gd name="T14" fmla="*/ 73 w 107"/>
                <a:gd name="T15" fmla="*/ 83 h 335"/>
                <a:gd name="T16" fmla="*/ 68 w 107"/>
                <a:gd name="T17" fmla="*/ 95 h 335"/>
                <a:gd name="T18" fmla="*/ 56 w 107"/>
                <a:gd name="T19" fmla="*/ 100 h 335"/>
                <a:gd name="T20" fmla="*/ 56 w 107"/>
                <a:gd name="T21" fmla="*/ 54 h 335"/>
                <a:gd name="T22" fmla="*/ 27 w 107"/>
                <a:gd name="T23" fmla="*/ 83 h 335"/>
                <a:gd name="T24" fmla="*/ 56 w 107"/>
                <a:gd name="T25" fmla="*/ 112 h 335"/>
                <a:gd name="T26" fmla="*/ 56 w 107"/>
                <a:gd name="T27" fmla="*/ 112 h 335"/>
                <a:gd name="T28" fmla="*/ 85 w 107"/>
                <a:gd name="T29" fmla="*/ 83 h 335"/>
                <a:gd name="T30" fmla="*/ 56 w 107"/>
                <a:gd name="T31" fmla="*/ 54 h 335"/>
                <a:gd name="T32" fmla="*/ 12 w 107"/>
                <a:gd name="T33" fmla="*/ 12 h 335"/>
                <a:gd name="T34" fmla="*/ 101 w 107"/>
                <a:gd name="T35" fmla="*/ 12 h 335"/>
                <a:gd name="T36" fmla="*/ 101 w 107"/>
                <a:gd name="T37" fmla="*/ 323 h 335"/>
                <a:gd name="T38" fmla="*/ 12 w 107"/>
                <a:gd name="T39" fmla="*/ 323 h 335"/>
                <a:gd name="T40" fmla="*/ 12 w 107"/>
                <a:gd name="T41" fmla="*/ 12 h 335"/>
                <a:gd name="T42" fmla="*/ 107 w 107"/>
                <a:gd name="T43" fmla="*/ 0 h 335"/>
                <a:gd name="T44" fmla="*/ 6 w 107"/>
                <a:gd name="T45" fmla="*/ 0 h 335"/>
                <a:gd name="T46" fmla="*/ 2 w 107"/>
                <a:gd name="T47" fmla="*/ 1 h 335"/>
                <a:gd name="T48" fmla="*/ 0 w 107"/>
                <a:gd name="T49" fmla="*/ 6 h 335"/>
                <a:gd name="T50" fmla="*/ 6 w 107"/>
                <a:gd name="T51" fmla="*/ 6 h 335"/>
                <a:gd name="T52" fmla="*/ 0 w 107"/>
                <a:gd name="T53" fmla="*/ 6 h 335"/>
                <a:gd name="T54" fmla="*/ 0 w 107"/>
                <a:gd name="T55" fmla="*/ 323 h 335"/>
                <a:gd name="T56" fmla="*/ 0 w 107"/>
                <a:gd name="T57" fmla="*/ 329 h 335"/>
                <a:gd name="T58" fmla="*/ 2 w 107"/>
                <a:gd name="T59" fmla="*/ 333 h 335"/>
                <a:gd name="T60" fmla="*/ 6 w 107"/>
                <a:gd name="T61" fmla="*/ 335 h 335"/>
                <a:gd name="T62" fmla="*/ 107 w 107"/>
                <a:gd name="T63" fmla="*/ 335 h 335"/>
                <a:gd name="T64" fmla="*/ 107 w 107"/>
                <a:gd name="T65" fmla="*/ 335 h 335"/>
                <a:gd name="T66" fmla="*/ 102 w 107"/>
                <a:gd name="T67" fmla="*/ 333 h 335"/>
                <a:gd name="T68" fmla="*/ 101 w 107"/>
                <a:gd name="T69" fmla="*/ 329 h 335"/>
                <a:gd name="T70" fmla="*/ 101 w 107"/>
                <a:gd name="T71" fmla="*/ 6 h 335"/>
                <a:gd name="T72" fmla="*/ 107 w 107"/>
                <a:gd name="T73" fmla="*/ 6 h 335"/>
                <a:gd name="T74" fmla="*/ 101 w 107"/>
                <a:gd name="T75" fmla="*/ 6 h 335"/>
                <a:gd name="T76" fmla="*/ 102 w 107"/>
                <a:gd name="T77" fmla="*/ 1 h 335"/>
                <a:gd name="T78" fmla="*/ 107 w 107"/>
                <a:gd name="T7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2" y="74"/>
                    <a:pt x="73" y="78"/>
                    <a:pt x="73" y="83"/>
                  </a:cubicBezTo>
                  <a:cubicBezTo>
                    <a:pt x="73" y="88"/>
                    <a:pt x="72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4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1" y="331"/>
                    <a:pt x="101" y="329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3"/>
                    <a:pt x="102" y="1"/>
                  </a:cubicBezTo>
                  <a:cubicBezTo>
                    <a:pt x="103" y="0"/>
                    <a:pt x="105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Freeform 320"/>
            <p:cNvSpPr>
              <a:spLocks noEditPoints="1"/>
            </p:cNvSpPr>
            <p:nvPr/>
          </p:nvSpPr>
          <p:spPr>
            <a:xfrm>
              <a:off x="2279650" y="3171825"/>
              <a:ext cx="373063" cy="1319213"/>
            </a:xfrm>
            <a:custGeom>
              <a:avLst/>
              <a:gdLst>
                <a:gd name="T0" fmla="*/ 44 w 88"/>
                <a:gd name="T1" fmla="*/ 100 h 311"/>
                <a:gd name="T2" fmla="*/ 15 w 88"/>
                <a:gd name="T3" fmla="*/ 71 h 311"/>
                <a:gd name="T4" fmla="*/ 44 w 88"/>
                <a:gd name="T5" fmla="*/ 42 h 311"/>
                <a:gd name="T6" fmla="*/ 73 w 88"/>
                <a:gd name="T7" fmla="*/ 71 h 311"/>
                <a:gd name="T8" fmla="*/ 44 w 88"/>
                <a:gd name="T9" fmla="*/ 100 h 311"/>
                <a:gd name="T10" fmla="*/ 44 w 88"/>
                <a:gd name="T11" fmla="*/ 100 h 311"/>
                <a:gd name="T12" fmla="*/ 88 w 88"/>
                <a:gd name="T13" fmla="*/ 0 h 311"/>
                <a:gd name="T14" fmla="*/ 0 w 88"/>
                <a:gd name="T15" fmla="*/ 0 h 311"/>
                <a:gd name="T16" fmla="*/ 0 w 88"/>
                <a:gd name="T17" fmla="*/ 311 h 311"/>
                <a:gd name="T18" fmla="*/ 88 w 88"/>
                <a:gd name="T19" fmla="*/ 311 h 311"/>
                <a:gd name="T20" fmla="*/ 88 w 88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Freeform 321"/>
            <p:cNvSpPr>
              <a:spLocks noEditPoints="1"/>
            </p:cNvSpPr>
            <p:nvPr/>
          </p:nvSpPr>
          <p:spPr>
            <a:xfrm>
              <a:off x="2228850" y="3121025"/>
              <a:ext cx="449263" cy="1422400"/>
            </a:xfrm>
            <a:custGeom>
              <a:avLst/>
              <a:gdLst>
                <a:gd name="T0" fmla="*/ 56 w 106"/>
                <a:gd name="T1" fmla="*/ 100 h 335"/>
                <a:gd name="T2" fmla="*/ 56 w 106"/>
                <a:gd name="T3" fmla="*/ 100 h 335"/>
                <a:gd name="T4" fmla="*/ 44 w 106"/>
                <a:gd name="T5" fmla="*/ 95 h 335"/>
                <a:gd name="T6" fmla="*/ 39 w 106"/>
                <a:gd name="T7" fmla="*/ 83 h 335"/>
                <a:gd name="T8" fmla="*/ 44 w 106"/>
                <a:gd name="T9" fmla="*/ 71 h 335"/>
                <a:gd name="T10" fmla="*/ 56 w 106"/>
                <a:gd name="T11" fmla="*/ 66 h 335"/>
                <a:gd name="T12" fmla="*/ 68 w 106"/>
                <a:gd name="T13" fmla="*/ 71 h 335"/>
                <a:gd name="T14" fmla="*/ 73 w 106"/>
                <a:gd name="T15" fmla="*/ 83 h 335"/>
                <a:gd name="T16" fmla="*/ 68 w 106"/>
                <a:gd name="T17" fmla="*/ 95 h 335"/>
                <a:gd name="T18" fmla="*/ 56 w 106"/>
                <a:gd name="T19" fmla="*/ 100 h 335"/>
                <a:gd name="T20" fmla="*/ 56 w 106"/>
                <a:gd name="T21" fmla="*/ 54 h 335"/>
                <a:gd name="T22" fmla="*/ 27 w 106"/>
                <a:gd name="T23" fmla="*/ 83 h 335"/>
                <a:gd name="T24" fmla="*/ 56 w 106"/>
                <a:gd name="T25" fmla="*/ 112 h 335"/>
                <a:gd name="T26" fmla="*/ 56 w 106"/>
                <a:gd name="T27" fmla="*/ 112 h 335"/>
                <a:gd name="T28" fmla="*/ 85 w 106"/>
                <a:gd name="T29" fmla="*/ 83 h 335"/>
                <a:gd name="T30" fmla="*/ 56 w 106"/>
                <a:gd name="T31" fmla="*/ 54 h 335"/>
                <a:gd name="T32" fmla="*/ 12 w 106"/>
                <a:gd name="T33" fmla="*/ 12 h 335"/>
                <a:gd name="T34" fmla="*/ 100 w 106"/>
                <a:gd name="T35" fmla="*/ 12 h 335"/>
                <a:gd name="T36" fmla="*/ 100 w 106"/>
                <a:gd name="T37" fmla="*/ 323 h 335"/>
                <a:gd name="T38" fmla="*/ 12 w 106"/>
                <a:gd name="T39" fmla="*/ 323 h 335"/>
                <a:gd name="T40" fmla="*/ 12 w 106"/>
                <a:gd name="T41" fmla="*/ 12 h 335"/>
                <a:gd name="T42" fmla="*/ 106 w 106"/>
                <a:gd name="T43" fmla="*/ 0 h 335"/>
                <a:gd name="T44" fmla="*/ 6 w 106"/>
                <a:gd name="T45" fmla="*/ 0 h 335"/>
                <a:gd name="T46" fmla="*/ 6 w 106"/>
                <a:gd name="T47" fmla="*/ 0 h 335"/>
                <a:gd name="T48" fmla="*/ 1 w 106"/>
                <a:gd name="T49" fmla="*/ 1 h 335"/>
                <a:gd name="T50" fmla="*/ 0 w 106"/>
                <a:gd name="T51" fmla="*/ 6 h 335"/>
                <a:gd name="T52" fmla="*/ 6 w 106"/>
                <a:gd name="T53" fmla="*/ 6 h 335"/>
                <a:gd name="T54" fmla="*/ 0 w 106"/>
                <a:gd name="T55" fmla="*/ 6 h 335"/>
                <a:gd name="T56" fmla="*/ 0 w 106"/>
                <a:gd name="T57" fmla="*/ 329 h 335"/>
                <a:gd name="T58" fmla="*/ 1 w 106"/>
                <a:gd name="T59" fmla="*/ 333 h 335"/>
                <a:gd name="T60" fmla="*/ 6 w 106"/>
                <a:gd name="T61" fmla="*/ 335 h 335"/>
                <a:gd name="T62" fmla="*/ 6 w 106"/>
                <a:gd name="T63" fmla="*/ 335 h 335"/>
                <a:gd name="T64" fmla="*/ 106 w 106"/>
                <a:gd name="T65" fmla="*/ 335 h 335"/>
                <a:gd name="T66" fmla="*/ 106 w 106"/>
                <a:gd name="T67" fmla="*/ 335 h 335"/>
                <a:gd name="T68" fmla="*/ 102 w 106"/>
                <a:gd name="T69" fmla="*/ 333 h 335"/>
                <a:gd name="T70" fmla="*/ 100 w 106"/>
                <a:gd name="T71" fmla="*/ 329 h 335"/>
                <a:gd name="T72" fmla="*/ 100 w 106"/>
                <a:gd name="T73" fmla="*/ 6 h 335"/>
                <a:gd name="T74" fmla="*/ 106 w 106"/>
                <a:gd name="T75" fmla="*/ 6 h 335"/>
                <a:gd name="T76" fmla="*/ 100 w 106"/>
                <a:gd name="T77" fmla="*/ 6 h 335"/>
                <a:gd name="T78" fmla="*/ 102 w 106"/>
                <a:gd name="T79" fmla="*/ 1 h 335"/>
                <a:gd name="T80" fmla="*/ 106 w 106"/>
                <a:gd name="T8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1" y="74"/>
                    <a:pt x="73" y="78"/>
                    <a:pt x="73" y="83"/>
                  </a:cubicBezTo>
                  <a:cubicBezTo>
                    <a:pt x="73" y="88"/>
                    <a:pt x="71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0" y="323"/>
                    <a:pt x="100" y="323"/>
                    <a:pt x="100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0" y="332"/>
                    <a:pt x="1" y="333"/>
                  </a:cubicBezTo>
                  <a:cubicBezTo>
                    <a:pt x="2" y="335"/>
                    <a:pt x="4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0" y="331"/>
                    <a:pt x="100" y="32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1" y="3"/>
                    <a:pt x="102" y="1"/>
                  </a:cubicBezTo>
                  <a:cubicBezTo>
                    <a:pt x="103" y="0"/>
                    <a:pt x="10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Freeform 322"/>
            <p:cNvSpPr>
              <a:spLocks noEditPoints="1"/>
            </p:cNvSpPr>
            <p:nvPr/>
          </p:nvSpPr>
          <p:spPr>
            <a:xfrm>
              <a:off x="2703513" y="3171825"/>
              <a:ext cx="376238" cy="1319213"/>
            </a:xfrm>
            <a:custGeom>
              <a:avLst/>
              <a:gdLst>
                <a:gd name="T0" fmla="*/ 45 w 89"/>
                <a:gd name="T1" fmla="*/ 100 h 311"/>
                <a:gd name="T2" fmla="*/ 15 w 89"/>
                <a:gd name="T3" fmla="*/ 71 h 311"/>
                <a:gd name="T4" fmla="*/ 45 w 89"/>
                <a:gd name="T5" fmla="*/ 42 h 311"/>
                <a:gd name="T6" fmla="*/ 74 w 89"/>
                <a:gd name="T7" fmla="*/ 71 h 311"/>
                <a:gd name="T8" fmla="*/ 45 w 89"/>
                <a:gd name="T9" fmla="*/ 100 h 311"/>
                <a:gd name="T10" fmla="*/ 45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5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5" y="42"/>
                  </a:cubicBezTo>
                  <a:cubicBezTo>
                    <a:pt x="61" y="42"/>
                    <a:pt x="74" y="55"/>
                    <a:pt x="74" y="71"/>
                  </a:cubicBezTo>
                  <a:cubicBezTo>
                    <a:pt x="74" y="87"/>
                    <a:pt x="61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Freeform 323"/>
            <p:cNvSpPr>
              <a:spLocks noEditPoints="1"/>
            </p:cNvSpPr>
            <p:nvPr/>
          </p:nvSpPr>
          <p:spPr>
            <a:xfrm>
              <a:off x="2652713" y="3121025"/>
              <a:ext cx="477838" cy="1422400"/>
            </a:xfrm>
            <a:custGeom>
              <a:avLst/>
              <a:gdLst>
                <a:gd name="T0" fmla="*/ 57 w 113"/>
                <a:gd name="T1" fmla="*/ 100 h 335"/>
                <a:gd name="T2" fmla="*/ 57 w 113"/>
                <a:gd name="T3" fmla="*/ 100 h 335"/>
                <a:gd name="T4" fmla="*/ 44 w 113"/>
                <a:gd name="T5" fmla="*/ 95 h 335"/>
                <a:gd name="T6" fmla="*/ 39 w 113"/>
                <a:gd name="T7" fmla="*/ 83 h 335"/>
                <a:gd name="T8" fmla="*/ 44 w 113"/>
                <a:gd name="T9" fmla="*/ 71 h 335"/>
                <a:gd name="T10" fmla="*/ 57 w 113"/>
                <a:gd name="T11" fmla="*/ 66 h 335"/>
                <a:gd name="T12" fmla="*/ 69 w 113"/>
                <a:gd name="T13" fmla="*/ 71 h 335"/>
                <a:gd name="T14" fmla="*/ 74 w 113"/>
                <a:gd name="T15" fmla="*/ 83 h 335"/>
                <a:gd name="T16" fmla="*/ 69 w 113"/>
                <a:gd name="T17" fmla="*/ 95 h 335"/>
                <a:gd name="T18" fmla="*/ 57 w 113"/>
                <a:gd name="T19" fmla="*/ 100 h 335"/>
                <a:gd name="T20" fmla="*/ 57 w 113"/>
                <a:gd name="T21" fmla="*/ 54 h 335"/>
                <a:gd name="T22" fmla="*/ 27 w 113"/>
                <a:gd name="T23" fmla="*/ 83 h 335"/>
                <a:gd name="T24" fmla="*/ 57 w 113"/>
                <a:gd name="T25" fmla="*/ 112 h 335"/>
                <a:gd name="T26" fmla="*/ 57 w 113"/>
                <a:gd name="T27" fmla="*/ 112 h 335"/>
                <a:gd name="T28" fmla="*/ 86 w 113"/>
                <a:gd name="T29" fmla="*/ 83 h 335"/>
                <a:gd name="T30" fmla="*/ 57 w 113"/>
                <a:gd name="T31" fmla="*/ 54 h 335"/>
                <a:gd name="T32" fmla="*/ 12 w 113"/>
                <a:gd name="T33" fmla="*/ 12 h 335"/>
                <a:gd name="T34" fmla="*/ 101 w 113"/>
                <a:gd name="T35" fmla="*/ 12 h 335"/>
                <a:gd name="T36" fmla="*/ 101 w 113"/>
                <a:gd name="T37" fmla="*/ 323 h 335"/>
                <a:gd name="T38" fmla="*/ 12 w 113"/>
                <a:gd name="T39" fmla="*/ 323 h 335"/>
                <a:gd name="T40" fmla="*/ 12 w 113"/>
                <a:gd name="T41" fmla="*/ 12 h 335"/>
                <a:gd name="T42" fmla="*/ 107 w 113"/>
                <a:gd name="T43" fmla="*/ 0 h 335"/>
                <a:gd name="T44" fmla="*/ 6 w 113"/>
                <a:gd name="T45" fmla="*/ 0 h 335"/>
                <a:gd name="T46" fmla="*/ 6 w 113"/>
                <a:gd name="T47" fmla="*/ 0 h 335"/>
                <a:gd name="T48" fmla="*/ 2 w 113"/>
                <a:gd name="T49" fmla="*/ 1 h 335"/>
                <a:gd name="T50" fmla="*/ 0 w 113"/>
                <a:gd name="T51" fmla="*/ 6 h 335"/>
                <a:gd name="T52" fmla="*/ 6 w 113"/>
                <a:gd name="T53" fmla="*/ 6 h 335"/>
                <a:gd name="T54" fmla="*/ 0 w 113"/>
                <a:gd name="T55" fmla="*/ 6 h 335"/>
                <a:gd name="T56" fmla="*/ 0 w 113"/>
                <a:gd name="T57" fmla="*/ 329 h 335"/>
                <a:gd name="T58" fmla="*/ 2 w 113"/>
                <a:gd name="T59" fmla="*/ 333 h 335"/>
                <a:gd name="T60" fmla="*/ 6 w 113"/>
                <a:gd name="T61" fmla="*/ 335 h 335"/>
                <a:gd name="T62" fmla="*/ 6 w 113"/>
                <a:gd name="T63" fmla="*/ 335 h 335"/>
                <a:gd name="T64" fmla="*/ 107 w 113"/>
                <a:gd name="T65" fmla="*/ 335 h 335"/>
                <a:gd name="T66" fmla="*/ 111 w 113"/>
                <a:gd name="T67" fmla="*/ 333 h 335"/>
                <a:gd name="T68" fmla="*/ 113 w 113"/>
                <a:gd name="T69" fmla="*/ 329 h 335"/>
                <a:gd name="T70" fmla="*/ 113 w 113"/>
                <a:gd name="T71" fmla="*/ 323 h 335"/>
                <a:gd name="T72" fmla="*/ 113 w 113"/>
                <a:gd name="T73" fmla="*/ 6 h 335"/>
                <a:gd name="T74" fmla="*/ 111 w 113"/>
                <a:gd name="T75" fmla="*/ 1 h 335"/>
                <a:gd name="T76" fmla="*/ 107 w 113"/>
                <a:gd name="T7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335">
                  <a:moveTo>
                    <a:pt x="57" y="100"/>
                  </a:moveTo>
                  <a:cubicBezTo>
                    <a:pt x="57" y="100"/>
                    <a:pt x="57" y="100"/>
                    <a:pt x="57" y="100"/>
                  </a:cubicBezTo>
                  <a:cubicBezTo>
                    <a:pt x="52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2" y="66"/>
                    <a:pt x="57" y="66"/>
                  </a:cubicBezTo>
                  <a:cubicBezTo>
                    <a:pt x="61" y="66"/>
                    <a:pt x="66" y="68"/>
                    <a:pt x="69" y="71"/>
                  </a:cubicBezTo>
                  <a:cubicBezTo>
                    <a:pt x="72" y="74"/>
                    <a:pt x="74" y="78"/>
                    <a:pt x="74" y="83"/>
                  </a:cubicBezTo>
                  <a:cubicBezTo>
                    <a:pt x="74" y="88"/>
                    <a:pt x="72" y="92"/>
                    <a:pt x="69" y="95"/>
                  </a:cubicBezTo>
                  <a:cubicBezTo>
                    <a:pt x="66" y="98"/>
                    <a:pt x="61" y="100"/>
                    <a:pt x="57" y="100"/>
                  </a:cubicBezTo>
                  <a:moveTo>
                    <a:pt x="57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73" y="112"/>
                    <a:pt x="86" y="99"/>
                    <a:pt x="86" y="83"/>
                  </a:cubicBezTo>
                  <a:cubicBezTo>
                    <a:pt x="86" y="67"/>
                    <a:pt x="73" y="54"/>
                    <a:pt x="57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5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8" y="335"/>
                    <a:pt x="110" y="335"/>
                    <a:pt x="111" y="333"/>
                  </a:cubicBezTo>
                  <a:cubicBezTo>
                    <a:pt x="112" y="332"/>
                    <a:pt x="113" y="331"/>
                    <a:pt x="113" y="329"/>
                  </a:cubicBezTo>
                  <a:cubicBezTo>
                    <a:pt x="113" y="323"/>
                    <a:pt x="113" y="323"/>
                    <a:pt x="113" y="323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4"/>
                    <a:pt x="112" y="3"/>
                    <a:pt x="111" y="1"/>
                  </a:cubicBezTo>
                  <a:cubicBezTo>
                    <a:pt x="110" y="0"/>
                    <a:pt x="108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7" name="Rectangle 324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8" name="Rectangle 325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9" name="Freeform 326"/>
            <p:cNvSpPr>
              <a:spLocks noEditPoints="1"/>
            </p:cNvSpPr>
            <p:nvPr/>
          </p:nvSpPr>
          <p:spPr>
            <a:xfrm>
              <a:off x="3792538" y="4254500"/>
              <a:ext cx="1198563" cy="288925"/>
            </a:xfrm>
            <a:custGeom>
              <a:avLst/>
              <a:gdLst>
                <a:gd name="T0" fmla="*/ 12 w 283"/>
                <a:gd name="T1" fmla="*/ 56 h 68"/>
                <a:gd name="T2" fmla="*/ 12 w 283"/>
                <a:gd name="T3" fmla="*/ 12 h 68"/>
                <a:gd name="T4" fmla="*/ 271 w 283"/>
                <a:gd name="T5" fmla="*/ 12 h 68"/>
                <a:gd name="T6" fmla="*/ 271 w 283"/>
                <a:gd name="T7" fmla="*/ 56 h 68"/>
                <a:gd name="T8" fmla="*/ 12 w 283"/>
                <a:gd name="T9" fmla="*/ 56 h 68"/>
                <a:gd name="T10" fmla="*/ 52 w 283"/>
                <a:gd name="T11" fmla="*/ 0 h 68"/>
                <a:gd name="T12" fmla="*/ 6 w 283"/>
                <a:gd name="T13" fmla="*/ 0 h 68"/>
                <a:gd name="T14" fmla="*/ 2 w 283"/>
                <a:gd name="T15" fmla="*/ 2 h 68"/>
                <a:gd name="T16" fmla="*/ 0 w 283"/>
                <a:gd name="T17" fmla="*/ 6 h 68"/>
                <a:gd name="T18" fmla="*/ 0 w 283"/>
                <a:gd name="T19" fmla="*/ 56 h 68"/>
                <a:gd name="T20" fmla="*/ 0 w 283"/>
                <a:gd name="T21" fmla="*/ 62 h 68"/>
                <a:gd name="T22" fmla="*/ 2 w 283"/>
                <a:gd name="T23" fmla="*/ 66 h 68"/>
                <a:gd name="T24" fmla="*/ 6 w 283"/>
                <a:gd name="T25" fmla="*/ 68 h 68"/>
                <a:gd name="T26" fmla="*/ 277 w 283"/>
                <a:gd name="T27" fmla="*/ 68 h 68"/>
                <a:gd name="T28" fmla="*/ 281 w 283"/>
                <a:gd name="T29" fmla="*/ 66 h 68"/>
                <a:gd name="T30" fmla="*/ 283 w 283"/>
                <a:gd name="T31" fmla="*/ 62 h 68"/>
                <a:gd name="T32" fmla="*/ 283 w 283"/>
                <a:gd name="T33" fmla="*/ 56 h 68"/>
                <a:gd name="T34" fmla="*/ 283 w 283"/>
                <a:gd name="T35" fmla="*/ 12 h 68"/>
                <a:gd name="T36" fmla="*/ 58 w 283"/>
                <a:gd name="T37" fmla="*/ 12 h 68"/>
                <a:gd name="T38" fmla="*/ 54 w 283"/>
                <a:gd name="T39" fmla="*/ 10 h 68"/>
                <a:gd name="T40" fmla="*/ 52 w 283"/>
                <a:gd name="T41" fmla="*/ 6 h 68"/>
                <a:gd name="T42" fmla="*/ 52 w 283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68">
                  <a:moveTo>
                    <a:pt x="12" y="5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12" y="56"/>
                    <a:pt x="12" y="56"/>
                    <a:pt x="12" y="56"/>
                  </a:cubicBezTo>
                  <a:moveTo>
                    <a:pt x="5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2" y="66"/>
                  </a:cubicBezTo>
                  <a:cubicBezTo>
                    <a:pt x="3" y="68"/>
                    <a:pt x="5" y="68"/>
                    <a:pt x="6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9" y="68"/>
                    <a:pt x="280" y="68"/>
                    <a:pt x="281" y="66"/>
                  </a:cubicBezTo>
                  <a:cubicBezTo>
                    <a:pt x="283" y="65"/>
                    <a:pt x="283" y="64"/>
                    <a:pt x="283" y="62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5" y="11"/>
                    <a:pt x="54" y="10"/>
                  </a:cubicBezTo>
                  <a:cubicBezTo>
                    <a:pt x="53" y="9"/>
                    <a:pt x="52" y="7"/>
                    <a:pt x="52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0" name="Rectangle 327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1" name="Rectangle 328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Freeform 329"/>
            <p:cNvSpPr>
              <a:spLocks noEditPoints="1"/>
            </p:cNvSpPr>
            <p:nvPr/>
          </p:nvSpPr>
          <p:spPr>
            <a:xfrm>
              <a:off x="4013200" y="4011613"/>
              <a:ext cx="1198563" cy="293688"/>
            </a:xfrm>
            <a:custGeom>
              <a:avLst/>
              <a:gdLst>
                <a:gd name="T0" fmla="*/ 12 w 283"/>
                <a:gd name="T1" fmla="*/ 57 h 69"/>
                <a:gd name="T2" fmla="*/ 12 w 283"/>
                <a:gd name="T3" fmla="*/ 12 h 69"/>
                <a:gd name="T4" fmla="*/ 271 w 283"/>
                <a:gd name="T5" fmla="*/ 12 h 69"/>
                <a:gd name="T6" fmla="*/ 271 w 283"/>
                <a:gd name="T7" fmla="*/ 57 h 69"/>
                <a:gd name="T8" fmla="*/ 12 w 283"/>
                <a:gd name="T9" fmla="*/ 57 h 69"/>
                <a:gd name="T10" fmla="*/ 271 w 283"/>
                <a:gd name="T11" fmla="*/ 6 h 69"/>
                <a:gd name="T12" fmla="*/ 277 w 283"/>
                <a:gd name="T13" fmla="*/ 6 h 69"/>
                <a:gd name="T14" fmla="*/ 271 w 283"/>
                <a:gd name="T15" fmla="*/ 6 h 69"/>
                <a:gd name="T16" fmla="*/ 277 w 283"/>
                <a:gd name="T17" fmla="*/ 0 h 69"/>
                <a:gd name="T18" fmla="*/ 6 w 283"/>
                <a:gd name="T19" fmla="*/ 0 h 69"/>
                <a:gd name="T20" fmla="*/ 2 w 283"/>
                <a:gd name="T21" fmla="*/ 2 h 69"/>
                <a:gd name="T22" fmla="*/ 0 w 283"/>
                <a:gd name="T23" fmla="*/ 6 h 69"/>
                <a:gd name="T24" fmla="*/ 0 w 283"/>
                <a:gd name="T25" fmla="*/ 57 h 69"/>
                <a:gd name="T26" fmla="*/ 0 w 283"/>
                <a:gd name="T27" fmla="*/ 63 h 69"/>
                <a:gd name="T28" fmla="*/ 2 w 283"/>
                <a:gd name="T29" fmla="*/ 67 h 69"/>
                <a:gd name="T30" fmla="*/ 6 w 283"/>
                <a:gd name="T31" fmla="*/ 69 h 69"/>
                <a:gd name="T32" fmla="*/ 231 w 283"/>
                <a:gd name="T33" fmla="*/ 69 h 69"/>
                <a:gd name="T34" fmla="*/ 277 w 283"/>
                <a:gd name="T35" fmla="*/ 69 h 69"/>
                <a:gd name="T36" fmla="*/ 282 w 283"/>
                <a:gd name="T37" fmla="*/ 67 h 69"/>
                <a:gd name="T38" fmla="*/ 283 w 283"/>
                <a:gd name="T39" fmla="*/ 63 h 69"/>
                <a:gd name="T40" fmla="*/ 283 w 283"/>
                <a:gd name="T41" fmla="*/ 6 h 69"/>
                <a:gd name="T42" fmla="*/ 282 w 283"/>
                <a:gd name="T43" fmla="*/ 2 h 69"/>
                <a:gd name="T44" fmla="*/ 277 w 283"/>
                <a:gd name="T45" fmla="*/ 0 h 69"/>
                <a:gd name="T46" fmla="*/ 277 w 283"/>
                <a:gd name="T4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3" h="69">
                  <a:moveTo>
                    <a:pt x="12" y="5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12" y="57"/>
                    <a:pt x="12" y="57"/>
                    <a:pt x="12" y="57"/>
                  </a:cubicBezTo>
                  <a:moveTo>
                    <a:pt x="271" y="6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1" y="6"/>
                    <a:pt x="271" y="6"/>
                    <a:pt x="271" y="6"/>
                  </a:cubicBezTo>
                  <a:moveTo>
                    <a:pt x="27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7"/>
                  </a:cubicBezTo>
                  <a:cubicBezTo>
                    <a:pt x="3" y="68"/>
                    <a:pt x="5" y="69"/>
                    <a:pt x="6" y="69"/>
                  </a:cubicBezTo>
                  <a:cubicBezTo>
                    <a:pt x="231" y="69"/>
                    <a:pt x="231" y="69"/>
                    <a:pt x="231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9" y="69"/>
                    <a:pt x="281" y="68"/>
                    <a:pt x="282" y="67"/>
                  </a:cubicBezTo>
                  <a:cubicBezTo>
                    <a:pt x="283" y="66"/>
                    <a:pt x="283" y="64"/>
                    <a:pt x="283" y="63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3" y="5"/>
                    <a:pt x="283" y="3"/>
                    <a:pt x="282" y="2"/>
                  </a:cubicBezTo>
                  <a:cubicBezTo>
                    <a:pt x="281" y="1"/>
                    <a:pt x="279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3" name="Freeform 330"/>
            <p:cNvSpPr/>
            <p:nvPr/>
          </p:nvSpPr>
          <p:spPr>
            <a:xfrm>
              <a:off x="2254250" y="1339850"/>
              <a:ext cx="825500" cy="801688"/>
            </a:xfrm>
            <a:custGeom>
              <a:avLst/>
              <a:gdLst>
                <a:gd name="T0" fmla="*/ 100 w 195"/>
                <a:gd name="T1" fmla="*/ 0 h 189"/>
                <a:gd name="T2" fmla="*/ 33 w 195"/>
                <a:gd name="T3" fmla="*/ 27 h 189"/>
                <a:gd name="T4" fmla="*/ 6 w 195"/>
                <a:gd name="T5" fmla="*/ 94 h 189"/>
                <a:gd name="T6" fmla="*/ 0 w 195"/>
                <a:gd name="T7" fmla="*/ 94 h 189"/>
                <a:gd name="T8" fmla="*/ 0 w 195"/>
                <a:gd name="T9" fmla="*/ 94 h 189"/>
                <a:gd name="T10" fmla="*/ 6 w 195"/>
                <a:gd name="T11" fmla="*/ 94 h 189"/>
                <a:gd name="T12" fmla="*/ 33 w 195"/>
                <a:gd name="T13" fmla="*/ 161 h 189"/>
                <a:gd name="T14" fmla="*/ 100 w 195"/>
                <a:gd name="T15" fmla="*/ 189 h 189"/>
                <a:gd name="T16" fmla="*/ 167 w 195"/>
                <a:gd name="T17" fmla="*/ 161 h 189"/>
                <a:gd name="T18" fmla="*/ 195 w 195"/>
                <a:gd name="T19" fmla="*/ 94 h 189"/>
                <a:gd name="T20" fmla="*/ 167 w 195"/>
                <a:gd name="T21" fmla="*/ 27 h 189"/>
                <a:gd name="T22" fmla="*/ 100 w 195"/>
                <a:gd name="T2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89">
                  <a:moveTo>
                    <a:pt x="100" y="0"/>
                  </a:moveTo>
                  <a:cubicBezTo>
                    <a:pt x="74" y="0"/>
                    <a:pt x="50" y="10"/>
                    <a:pt x="33" y="27"/>
                  </a:cubicBezTo>
                  <a:cubicBezTo>
                    <a:pt x="16" y="45"/>
                    <a:pt x="6" y="68"/>
                    <a:pt x="6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120"/>
                    <a:pt x="16" y="144"/>
                    <a:pt x="33" y="161"/>
                  </a:cubicBezTo>
                  <a:cubicBezTo>
                    <a:pt x="50" y="178"/>
                    <a:pt x="74" y="189"/>
                    <a:pt x="100" y="189"/>
                  </a:cubicBezTo>
                  <a:cubicBezTo>
                    <a:pt x="126" y="189"/>
                    <a:pt x="150" y="178"/>
                    <a:pt x="167" y="161"/>
                  </a:cubicBezTo>
                  <a:cubicBezTo>
                    <a:pt x="184" y="144"/>
                    <a:pt x="195" y="120"/>
                    <a:pt x="195" y="94"/>
                  </a:cubicBezTo>
                  <a:cubicBezTo>
                    <a:pt x="195" y="68"/>
                    <a:pt x="184" y="45"/>
                    <a:pt x="167" y="27"/>
                  </a:cubicBezTo>
                  <a:cubicBezTo>
                    <a:pt x="150" y="10"/>
                    <a:pt x="126" y="0"/>
                    <a:pt x="10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4" name="Freeform 331"/>
            <p:cNvSpPr/>
            <p:nvPr/>
          </p:nvSpPr>
          <p:spPr>
            <a:xfrm>
              <a:off x="2228850" y="1289050"/>
              <a:ext cx="901700" cy="903288"/>
            </a:xfrm>
            <a:custGeom>
              <a:avLst/>
              <a:gdLst>
                <a:gd name="T0" fmla="*/ 106 w 213"/>
                <a:gd name="T1" fmla="*/ 0 h 213"/>
                <a:gd name="T2" fmla="*/ 0 w 213"/>
                <a:gd name="T3" fmla="*/ 106 h 213"/>
                <a:gd name="T4" fmla="*/ 6 w 213"/>
                <a:gd name="T5" fmla="*/ 106 h 213"/>
                <a:gd name="T6" fmla="*/ 12 w 213"/>
                <a:gd name="T7" fmla="*/ 106 h 213"/>
                <a:gd name="T8" fmla="*/ 39 w 213"/>
                <a:gd name="T9" fmla="*/ 39 h 213"/>
                <a:gd name="T10" fmla="*/ 106 w 213"/>
                <a:gd name="T11" fmla="*/ 12 h 213"/>
                <a:gd name="T12" fmla="*/ 173 w 213"/>
                <a:gd name="T13" fmla="*/ 39 h 213"/>
                <a:gd name="T14" fmla="*/ 201 w 213"/>
                <a:gd name="T15" fmla="*/ 106 h 213"/>
                <a:gd name="T16" fmla="*/ 173 w 213"/>
                <a:gd name="T17" fmla="*/ 173 h 213"/>
                <a:gd name="T18" fmla="*/ 106 w 213"/>
                <a:gd name="T19" fmla="*/ 201 h 213"/>
                <a:gd name="T20" fmla="*/ 39 w 213"/>
                <a:gd name="T21" fmla="*/ 173 h 213"/>
                <a:gd name="T22" fmla="*/ 12 w 213"/>
                <a:gd name="T23" fmla="*/ 106 h 213"/>
                <a:gd name="T24" fmla="*/ 6 w 213"/>
                <a:gd name="T25" fmla="*/ 106 h 213"/>
                <a:gd name="T26" fmla="*/ 0 w 213"/>
                <a:gd name="T27" fmla="*/ 106 h 213"/>
                <a:gd name="T28" fmla="*/ 106 w 213"/>
                <a:gd name="T29" fmla="*/ 213 h 213"/>
                <a:gd name="T30" fmla="*/ 213 w 213"/>
                <a:gd name="T31" fmla="*/ 106 h 213"/>
                <a:gd name="T32" fmla="*/ 106 w 213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106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2" y="80"/>
                    <a:pt x="22" y="57"/>
                    <a:pt x="39" y="39"/>
                  </a:cubicBezTo>
                  <a:cubicBezTo>
                    <a:pt x="56" y="22"/>
                    <a:pt x="80" y="12"/>
                    <a:pt x="106" y="12"/>
                  </a:cubicBezTo>
                  <a:cubicBezTo>
                    <a:pt x="132" y="12"/>
                    <a:pt x="156" y="22"/>
                    <a:pt x="173" y="39"/>
                  </a:cubicBezTo>
                  <a:cubicBezTo>
                    <a:pt x="190" y="57"/>
                    <a:pt x="201" y="80"/>
                    <a:pt x="201" y="106"/>
                  </a:cubicBezTo>
                  <a:cubicBezTo>
                    <a:pt x="201" y="132"/>
                    <a:pt x="190" y="156"/>
                    <a:pt x="173" y="173"/>
                  </a:cubicBezTo>
                  <a:cubicBezTo>
                    <a:pt x="156" y="190"/>
                    <a:pt x="132" y="201"/>
                    <a:pt x="106" y="201"/>
                  </a:cubicBezTo>
                  <a:cubicBezTo>
                    <a:pt x="80" y="201"/>
                    <a:pt x="56" y="190"/>
                    <a:pt x="39" y="173"/>
                  </a:cubicBezTo>
                  <a:cubicBezTo>
                    <a:pt x="22" y="156"/>
                    <a:pt x="12" y="132"/>
                    <a:pt x="12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65" y="213"/>
                    <a:pt x="213" y="165"/>
                    <a:pt x="213" y="106"/>
                  </a:cubicBezTo>
                  <a:cubicBezTo>
                    <a:pt x="213" y="47"/>
                    <a:pt x="16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5" name="Freeform 332"/>
            <p:cNvSpPr/>
            <p:nvPr/>
          </p:nvSpPr>
          <p:spPr>
            <a:xfrm>
              <a:off x="2652713" y="1182688"/>
              <a:ext cx="579438" cy="1111250"/>
            </a:xfrm>
            <a:custGeom>
              <a:avLst/>
              <a:gdLst>
                <a:gd name="T0" fmla="*/ 6 w 137"/>
                <a:gd name="T1" fmla="*/ 0 h 262"/>
                <a:gd name="T2" fmla="*/ 0 w 137"/>
                <a:gd name="T3" fmla="*/ 6 h 262"/>
                <a:gd name="T4" fmla="*/ 6 w 137"/>
                <a:gd name="T5" fmla="*/ 12 h 262"/>
                <a:gd name="T6" fmla="*/ 90 w 137"/>
                <a:gd name="T7" fmla="*/ 47 h 262"/>
                <a:gd name="T8" fmla="*/ 125 w 137"/>
                <a:gd name="T9" fmla="*/ 131 h 262"/>
                <a:gd name="T10" fmla="*/ 90 w 137"/>
                <a:gd name="T11" fmla="*/ 216 h 262"/>
                <a:gd name="T12" fmla="*/ 12 w 137"/>
                <a:gd name="T13" fmla="*/ 250 h 262"/>
                <a:gd name="T14" fmla="*/ 12 w 137"/>
                <a:gd name="T15" fmla="*/ 262 h 262"/>
                <a:gd name="T16" fmla="*/ 137 w 137"/>
                <a:gd name="T17" fmla="*/ 131 h 262"/>
                <a:gd name="T18" fmla="*/ 6 w 137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6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39" y="12"/>
                    <a:pt x="69" y="25"/>
                    <a:pt x="90" y="47"/>
                  </a:cubicBezTo>
                  <a:cubicBezTo>
                    <a:pt x="112" y="69"/>
                    <a:pt x="125" y="98"/>
                    <a:pt x="125" y="131"/>
                  </a:cubicBezTo>
                  <a:cubicBezTo>
                    <a:pt x="125" y="164"/>
                    <a:pt x="112" y="194"/>
                    <a:pt x="90" y="216"/>
                  </a:cubicBezTo>
                  <a:cubicBezTo>
                    <a:pt x="70" y="236"/>
                    <a:pt x="43" y="249"/>
                    <a:pt x="12" y="25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82" y="259"/>
                    <a:pt x="137" y="202"/>
                    <a:pt x="137" y="131"/>
                  </a:cubicBezTo>
                  <a:cubicBezTo>
                    <a:pt x="137" y="59"/>
                    <a:pt x="7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Freeform 333"/>
            <p:cNvSpPr/>
            <p:nvPr/>
          </p:nvSpPr>
          <p:spPr>
            <a:xfrm>
              <a:off x="2652713" y="2205038"/>
              <a:ext cx="50800" cy="122238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0 w 12"/>
                <a:gd name="T5" fmla="*/ 29 h 29"/>
                <a:gd name="T6" fmla="*/ 12 w 12"/>
                <a:gd name="T7" fmla="*/ 29 h 29"/>
                <a:gd name="T8" fmla="*/ 12 w 12"/>
                <a:gd name="T9" fmla="*/ 21 h 29"/>
                <a:gd name="T10" fmla="*/ 12 w 12"/>
                <a:gd name="T11" fmla="*/ 9 h 29"/>
                <a:gd name="T12" fmla="*/ 12 w 12"/>
                <a:gd name="T13" fmla="*/ 6 h 29"/>
                <a:gd name="T14" fmla="*/ 6 w 1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Freeform 334"/>
            <p:cNvSpPr>
              <a:spLocks noEditPoints="1"/>
            </p:cNvSpPr>
            <p:nvPr/>
          </p:nvSpPr>
          <p:spPr>
            <a:xfrm>
              <a:off x="2482850" y="2327275"/>
              <a:ext cx="393700" cy="98425"/>
            </a:xfrm>
            <a:custGeom>
              <a:avLst/>
              <a:gdLst>
                <a:gd name="T0" fmla="*/ 93 w 93"/>
                <a:gd name="T1" fmla="*/ 17 h 23"/>
                <a:gd name="T2" fmla="*/ 93 w 93"/>
                <a:gd name="T3" fmla="*/ 17 h 23"/>
                <a:gd name="T4" fmla="*/ 93 w 93"/>
                <a:gd name="T5" fmla="*/ 17 h 23"/>
                <a:gd name="T6" fmla="*/ 87 w 93"/>
                <a:gd name="T7" fmla="*/ 0 h 23"/>
                <a:gd name="T8" fmla="*/ 52 w 93"/>
                <a:gd name="T9" fmla="*/ 0 h 23"/>
                <a:gd name="T10" fmla="*/ 40 w 93"/>
                <a:gd name="T11" fmla="*/ 0 h 23"/>
                <a:gd name="T12" fmla="*/ 6 w 93"/>
                <a:gd name="T13" fmla="*/ 0 h 23"/>
                <a:gd name="T14" fmla="*/ 2 w 93"/>
                <a:gd name="T15" fmla="*/ 2 h 23"/>
                <a:gd name="T16" fmla="*/ 0 w 93"/>
                <a:gd name="T17" fmla="*/ 6 h 23"/>
                <a:gd name="T18" fmla="*/ 0 w 93"/>
                <a:gd name="T19" fmla="*/ 11 h 23"/>
                <a:gd name="T20" fmla="*/ 0 w 93"/>
                <a:gd name="T21" fmla="*/ 17 h 23"/>
                <a:gd name="T22" fmla="*/ 2 w 93"/>
                <a:gd name="T23" fmla="*/ 21 h 23"/>
                <a:gd name="T24" fmla="*/ 6 w 93"/>
                <a:gd name="T25" fmla="*/ 23 h 23"/>
                <a:gd name="T26" fmla="*/ 6 w 93"/>
                <a:gd name="T27" fmla="*/ 23 h 23"/>
                <a:gd name="T28" fmla="*/ 87 w 93"/>
                <a:gd name="T29" fmla="*/ 23 h 23"/>
                <a:gd name="T30" fmla="*/ 87 w 93"/>
                <a:gd name="T31" fmla="*/ 23 h 23"/>
                <a:gd name="T32" fmla="*/ 91 w 93"/>
                <a:gd name="T33" fmla="*/ 21 h 23"/>
                <a:gd name="T34" fmla="*/ 93 w 93"/>
                <a:gd name="T35" fmla="*/ 17 h 23"/>
                <a:gd name="T36" fmla="*/ 87 w 93"/>
                <a:gd name="T37" fmla="*/ 17 h 23"/>
                <a:gd name="T38" fmla="*/ 87 w 93"/>
                <a:gd name="T39" fmla="*/ 11 h 23"/>
                <a:gd name="T40" fmla="*/ 87 w 93"/>
                <a:gd name="T41" fmla="*/ 17 h 23"/>
                <a:gd name="T42" fmla="*/ 93 w 93"/>
                <a:gd name="T43" fmla="*/ 17 h 23"/>
                <a:gd name="T44" fmla="*/ 93 w 93"/>
                <a:gd name="T45" fmla="*/ 17 h 23"/>
                <a:gd name="T46" fmla="*/ 93 w 93"/>
                <a:gd name="T47" fmla="*/ 17 h 23"/>
                <a:gd name="T48" fmla="*/ 93 w 93"/>
                <a:gd name="T49" fmla="*/ 11 h 23"/>
                <a:gd name="T50" fmla="*/ 93 w 93"/>
                <a:gd name="T51" fmla="*/ 6 h 23"/>
                <a:gd name="T52" fmla="*/ 91 w 93"/>
                <a:gd name="T53" fmla="*/ 2 h 23"/>
                <a:gd name="T54" fmla="*/ 87 w 93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23">
                  <a:moveTo>
                    <a:pt x="93" y="17"/>
                  </a:move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moveTo>
                    <a:pt x="87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8" y="23"/>
                    <a:pt x="90" y="22"/>
                    <a:pt x="91" y="21"/>
                  </a:cubicBezTo>
                  <a:cubicBezTo>
                    <a:pt x="92" y="20"/>
                    <a:pt x="93" y="18"/>
                    <a:pt x="93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2" y="3"/>
                    <a:pt x="91" y="2"/>
                  </a:cubicBezTo>
                  <a:cubicBezTo>
                    <a:pt x="90" y="0"/>
                    <a:pt x="88" y="0"/>
                    <a:pt x="8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8" name="Rectangle 335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9" name="Rectangle 336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0" name="Freeform 337"/>
            <p:cNvSpPr>
              <a:spLocks noEditPoints="1"/>
            </p:cNvSpPr>
            <p:nvPr/>
          </p:nvSpPr>
          <p:spPr>
            <a:xfrm>
              <a:off x="63309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12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12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12" y="316"/>
                    <a:pt x="12" y="316"/>
                    <a:pt x="12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1" name="Freeform 338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2" name="Freeform 339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Freeform 340"/>
            <p:cNvSpPr>
              <a:spLocks noEditPoints="1"/>
            </p:cNvSpPr>
            <p:nvPr/>
          </p:nvSpPr>
          <p:spPr>
            <a:xfrm>
              <a:off x="4703763" y="1254125"/>
              <a:ext cx="1147763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262 w 271"/>
                <a:gd name="T41" fmla="*/ 67 h 276"/>
                <a:gd name="T42" fmla="*/ 269 w 271"/>
                <a:gd name="T43" fmla="*/ 59 h 276"/>
                <a:gd name="T44" fmla="*/ 271 w 271"/>
                <a:gd name="T45" fmla="*/ 55 h 276"/>
                <a:gd name="T46" fmla="*/ 269 w 271"/>
                <a:gd name="T47" fmla="*/ 51 h 276"/>
                <a:gd name="T48" fmla="*/ 262 w 271"/>
                <a:gd name="T49" fmla="*/ 43 h 276"/>
                <a:gd name="T50" fmla="*/ 220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8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262" y="67"/>
                    <a:pt x="262" y="67"/>
                    <a:pt x="262" y="67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69" y="51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Freeform 341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5" name="Freeform 342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6" name="Freeform 343"/>
            <p:cNvSpPr>
              <a:spLocks noEditPoints="1"/>
            </p:cNvSpPr>
            <p:nvPr/>
          </p:nvSpPr>
          <p:spPr>
            <a:xfrm>
              <a:off x="4275138" y="1254125"/>
              <a:ext cx="1149350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101 w 271"/>
                <a:gd name="T41" fmla="*/ 228 h 276"/>
                <a:gd name="T42" fmla="*/ 270 w 271"/>
                <a:gd name="T43" fmla="*/ 59 h 276"/>
                <a:gd name="T44" fmla="*/ 271 w 271"/>
                <a:gd name="T45" fmla="*/ 55 h 276"/>
                <a:gd name="T46" fmla="*/ 270 w 271"/>
                <a:gd name="T47" fmla="*/ 51 h 276"/>
                <a:gd name="T48" fmla="*/ 267 w 271"/>
                <a:gd name="T49" fmla="*/ 48 h 276"/>
                <a:gd name="T50" fmla="*/ 221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9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101" y="228"/>
                    <a:pt x="101" y="228"/>
                    <a:pt x="101" y="228"/>
                  </a:cubicBezTo>
                  <a:cubicBezTo>
                    <a:pt x="270" y="59"/>
                    <a:pt x="270" y="59"/>
                    <a:pt x="270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70" y="51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Freeform 344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8" name="Freeform 345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9" name="Freeform 346"/>
            <p:cNvSpPr>
              <a:spLocks noEditPoints="1"/>
            </p:cNvSpPr>
            <p:nvPr/>
          </p:nvSpPr>
          <p:spPr>
            <a:xfrm>
              <a:off x="3825875" y="1254125"/>
              <a:ext cx="1169988" cy="1171575"/>
            </a:xfrm>
            <a:custGeom>
              <a:avLst/>
              <a:gdLst>
                <a:gd name="T0" fmla="*/ 55 w 276"/>
                <a:gd name="T1" fmla="*/ 261 h 276"/>
                <a:gd name="T2" fmla="*/ 15 w 276"/>
                <a:gd name="T3" fmla="*/ 221 h 276"/>
                <a:gd name="T4" fmla="*/ 221 w 276"/>
                <a:gd name="T5" fmla="*/ 14 h 276"/>
                <a:gd name="T6" fmla="*/ 262 w 276"/>
                <a:gd name="T7" fmla="*/ 55 h 276"/>
                <a:gd name="T8" fmla="*/ 55 w 276"/>
                <a:gd name="T9" fmla="*/ 261 h 276"/>
                <a:gd name="T10" fmla="*/ 221 w 276"/>
                <a:gd name="T11" fmla="*/ 0 h 276"/>
                <a:gd name="T12" fmla="*/ 217 w 276"/>
                <a:gd name="T13" fmla="*/ 2 h 276"/>
                <a:gd name="T14" fmla="*/ 2 w 276"/>
                <a:gd name="T15" fmla="*/ 217 h 276"/>
                <a:gd name="T16" fmla="*/ 2 w 276"/>
                <a:gd name="T17" fmla="*/ 225 h 276"/>
                <a:gd name="T18" fmla="*/ 41 w 276"/>
                <a:gd name="T19" fmla="*/ 264 h 276"/>
                <a:gd name="T20" fmla="*/ 51 w 276"/>
                <a:gd name="T21" fmla="*/ 274 h 276"/>
                <a:gd name="T22" fmla="*/ 55 w 276"/>
                <a:gd name="T23" fmla="*/ 276 h 276"/>
                <a:gd name="T24" fmla="*/ 55 w 276"/>
                <a:gd name="T25" fmla="*/ 276 h 276"/>
                <a:gd name="T26" fmla="*/ 56 w 276"/>
                <a:gd name="T27" fmla="*/ 276 h 276"/>
                <a:gd name="T28" fmla="*/ 60 w 276"/>
                <a:gd name="T29" fmla="*/ 274 h 276"/>
                <a:gd name="T30" fmla="*/ 60 w 276"/>
                <a:gd name="T31" fmla="*/ 274 h 276"/>
                <a:gd name="T32" fmla="*/ 70 w 276"/>
                <a:gd name="T33" fmla="*/ 264 h 276"/>
                <a:gd name="T34" fmla="*/ 106 w 276"/>
                <a:gd name="T35" fmla="*/ 228 h 276"/>
                <a:gd name="T36" fmla="*/ 275 w 276"/>
                <a:gd name="T37" fmla="*/ 59 h 276"/>
                <a:gd name="T38" fmla="*/ 276 w 276"/>
                <a:gd name="T39" fmla="*/ 55 h 276"/>
                <a:gd name="T40" fmla="*/ 275 w 276"/>
                <a:gd name="T41" fmla="*/ 51 h 276"/>
                <a:gd name="T42" fmla="*/ 272 w 276"/>
                <a:gd name="T43" fmla="*/ 48 h 276"/>
                <a:gd name="T44" fmla="*/ 226 w 276"/>
                <a:gd name="T45" fmla="*/ 2 h 276"/>
                <a:gd name="T46" fmla="*/ 221 w 276"/>
                <a:gd name="T4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276">
                  <a:moveTo>
                    <a:pt x="55" y="261"/>
                  </a:moveTo>
                  <a:cubicBezTo>
                    <a:pt x="15" y="221"/>
                    <a:pt x="15" y="221"/>
                    <a:pt x="15" y="221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55" y="261"/>
                    <a:pt x="55" y="261"/>
                    <a:pt x="55" y="261"/>
                  </a:cubicBezTo>
                  <a:moveTo>
                    <a:pt x="221" y="0"/>
                  </a:moveTo>
                  <a:cubicBezTo>
                    <a:pt x="220" y="0"/>
                    <a:pt x="218" y="0"/>
                    <a:pt x="217" y="2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0" y="219"/>
                    <a:pt x="0" y="223"/>
                    <a:pt x="2" y="225"/>
                  </a:cubicBezTo>
                  <a:cubicBezTo>
                    <a:pt x="41" y="264"/>
                    <a:pt x="41" y="264"/>
                    <a:pt x="41" y="264"/>
                  </a:cubicBezTo>
                  <a:cubicBezTo>
                    <a:pt x="51" y="274"/>
                    <a:pt x="51" y="274"/>
                    <a:pt x="51" y="274"/>
                  </a:cubicBezTo>
                  <a:cubicBezTo>
                    <a:pt x="52" y="275"/>
                    <a:pt x="54" y="276"/>
                    <a:pt x="55" y="276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5" y="276"/>
                    <a:pt x="55" y="276"/>
                    <a:pt x="56" y="276"/>
                  </a:cubicBezTo>
                  <a:cubicBezTo>
                    <a:pt x="57" y="276"/>
                    <a:pt x="59" y="275"/>
                    <a:pt x="60" y="274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70" y="264"/>
                    <a:pt x="70" y="264"/>
                    <a:pt x="70" y="264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6" y="58"/>
                    <a:pt x="276" y="56"/>
                    <a:pt x="276" y="55"/>
                  </a:cubicBezTo>
                  <a:cubicBezTo>
                    <a:pt x="276" y="53"/>
                    <a:pt x="276" y="52"/>
                    <a:pt x="275" y="51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5" y="0"/>
                    <a:pt x="223" y="0"/>
                    <a:pt x="22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Rectangle 347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1" name="Rectangle 348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Freeform 349"/>
            <p:cNvSpPr>
              <a:spLocks noEditPoints="1"/>
            </p:cNvSpPr>
            <p:nvPr/>
          </p:nvSpPr>
          <p:spPr>
            <a:xfrm>
              <a:off x="6623050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Freeform 350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Freeform 351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5" name="Freeform 352"/>
            <p:cNvSpPr>
              <a:spLocks noEditPoints="1"/>
            </p:cNvSpPr>
            <p:nvPr/>
          </p:nvSpPr>
          <p:spPr>
            <a:xfrm>
              <a:off x="6916738" y="3201988"/>
              <a:ext cx="322263" cy="1341438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69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4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4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2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8" name="Freeform 355"/>
            <p:cNvSpPr>
              <a:spLocks noEditPoints="1"/>
            </p:cNvSpPr>
            <p:nvPr/>
          </p:nvSpPr>
          <p:spPr>
            <a:xfrm>
              <a:off x="7212013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1" name="Freeform 358"/>
            <p:cNvSpPr>
              <a:spLocks noEditPoints="1"/>
            </p:cNvSpPr>
            <p:nvPr/>
          </p:nvSpPr>
          <p:spPr>
            <a:xfrm>
              <a:off x="750570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4" name="Freeform 361"/>
            <p:cNvSpPr>
              <a:spLocks noEditPoints="1"/>
            </p:cNvSpPr>
            <p:nvPr/>
          </p:nvSpPr>
          <p:spPr>
            <a:xfrm>
              <a:off x="7797800" y="3201988"/>
              <a:ext cx="342900" cy="1341438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 w 81"/>
                <a:gd name="T19" fmla="*/ 0 h 316"/>
                <a:gd name="T20" fmla="*/ 6 w 81"/>
                <a:gd name="T21" fmla="*/ 0 h 316"/>
                <a:gd name="T22" fmla="*/ 2 w 81"/>
                <a:gd name="T23" fmla="*/ 2 h 316"/>
                <a:gd name="T24" fmla="*/ 0 w 81"/>
                <a:gd name="T25" fmla="*/ 6 h 316"/>
                <a:gd name="T26" fmla="*/ 0 w 81"/>
                <a:gd name="T27" fmla="*/ 310 h 316"/>
                <a:gd name="T28" fmla="*/ 2 w 81"/>
                <a:gd name="T29" fmla="*/ 314 h 316"/>
                <a:gd name="T30" fmla="*/ 6 w 81"/>
                <a:gd name="T31" fmla="*/ 316 h 316"/>
                <a:gd name="T32" fmla="*/ 6 w 81"/>
                <a:gd name="T33" fmla="*/ 316 h 316"/>
                <a:gd name="T34" fmla="*/ 75 w 81"/>
                <a:gd name="T35" fmla="*/ 316 h 316"/>
                <a:gd name="T36" fmla="*/ 80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304 h 316"/>
                <a:gd name="T54" fmla="*/ 81 w 81"/>
                <a:gd name="T55" fmla="*/ 6 h 316"/>
                <a:gd name="T56" fmla="*/ 80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7" y="316"/>
                    <a:pt x="78" y="316"/>
                    <a:pt x="80" y="314"/>
                  </a:cubicBezTo>
                  <a:cubicBezTo>
                    <a:pt x="81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1" y="3"/>
                    <a:pt x="80" y="2"/>
                  </a:cubicBezTo>
                  <a:cubicBezTo>
                    <a:pt x="78" y="1"/>
                    <a:pt x="77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7" name="Freeform 364"/>
            <p:cNvSpPr>
              <a:spLocks noEditPoints="1"/>
            </p:cNvSpPr>
            <p:nvPr/>
          </p:nvSpPr>
          <p:spPr>
            <a:xfrm>
              <a:off x="8942388" y="3201988"/>
              <a:ext cx="233363" cy="1341438"/>
            </a:xfrm>
            <a:custGeom>
              <a:avLst/>
              <a:gdLst>
                <a:gd name="T0" fmla="*/ 12 w 55"/>
                <a:gd name="T1" fmla="*/ 304 h 316"/>
                <a:gd name="T2" fmla="*/ 12 w 55"/>
                <a:gd name="T3" fmla="*/ 12 h 316"/>
                <a:gd name="T4" fmla="*/ 49 w 55"/>
                <a:gd name="T5" fmla="*/ 12 h 316"/>
                <a:gd name="T6" fmla="*/ 49 w 55"/>
                <a:gd name="T7" fmla="*/ 304 h 316"/>
                <a:gd name="T8" fmla="*/ 12 w 55"/>
                <a:gd name="T9" fmla="*/ 304 h 316"/>
                <a:gd name="T10" fmla="*/ 55 w 55"/>
                <a:gd name="T11" fmla="*/ 0 h 316"/>
                <a:gd name="T12" fmla="*/ 6 w 55"/>
                <a:gd name="T13" fmla="*/ 0 h 316"/>
                <a:gd name="T14" fmla="*/ 2 w 55"/>
                <a:gd name="T15" fmla="*/ 2 h 316"/>
                <a:gd name="T16" fmla="*/ 0 w 55"/>
                <a:gd name="T17" fmla="*/ 6 h 316"/>
                <a:gd name="T18" fmla="*/ 0 w 55"/>
                <a:gd name="T19" fmla="*/ 304 h 316"/>
                <a:gd name="T20" fmla="*/ 0 w 55"/>
                <a:gd name="T21" fmla="*/ 310 h 316"/>
                <a:gd name="T22" fmla="*/ 2 w 55"/>
                <a:gd name="T23" fmla="*/ 314 h 316"/>
                <a:gd name="T24" fmla="*/ 6 w 55"/>
                <a:gd name="T25" fmla="*/ 316 h 316"/>
                <a:gd name="T26" fmla="*/ 55 w 55"/>
                <a:gd name="T27" fmla="*/ 316 h 316"/>
                <a:gd name="T28" fmla="*/ 55 w 55"/>
                <a:gd name="T29" fmla="*/ 316 h 316"/>
                <a:gd name="T30" fmla="*/ 50 w 55"/>
                <a:gd name="T31" fmla="*/ 314 h 316"/>
                <a:gd name="T32" fmla="*/ 49 w 55"/>
                <a:gd name="T33" fmla="*/ 310 h 316"/>
                <a:gd name="T34" fmla="*/ 49 w 55"/>
                <a:gd name="T35" fmla="*/ 6 h 316"/>
                <a:gd name="T36" fmla="*/ 50 w 55"/>
                <a:gd name="T37" fmla="*/ 2 h 316"/>
                <a:gd name="T38" fmla="*/ 55 w 5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3" y="316"/>
                    <a:pt x="51" y="316"/>
                    <a:pt x="50" y="314"/>
                  </a:cubicBezTo>
                  <a:cubicBezTo>
                    <a:pt x="49" y="313"/>
                    <a:pt x="49" y="312"/>
                    <a:pt x="49" y="31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4"/>
                    <a:pt x="49" y="3"/>
                    <a:pt x="50" y="2"/>
                  </a:cubicBezTo>
                  <a:cubicBezTo>
                    <a:pt x="51" y="1"/>
                    <a:pt x="53" y="0"/>
                    <a:pt x="5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8" name="Rectangle 365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0" name="Freeform 367"/>
            <p:cNvSpPr>
              <a:spLocks noEditPoints="1"/>
            </p:cNvSpPr>
            <p:nvPr/>
          </p:nvSpPr>
          <p:spPr>
            <a:xfrm>
              <a:off x="91503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3" name="Freeform 370"/>
            <p:cNvSpPr>
              <a:spLocks noEditPoints="1"/>
            </p:cNvSpPr>
            <p:nvPr/>
          </p:nvSpPr>
          <p:spPr>
            <a:xfrm>
              <a:off x="94424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4" name="Rectangle 371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5" name="Rectangle 372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6" name="Freeform 373"/>
            <p:cNvSpPr>
              <a:spLocks noEditPoints="1"/>
            </p:cNvSpPr>
            <p:nvPr/>
          </p:nvSpPr>
          <p:spPr>
            <a:xfrm>
              <a:off x="94424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2 w 75"/>
                <a:gd name="T15" fmla="*/ 2 h 316"/>
                <a:gd name="T16" fmla="*/ 0 w 75"/>
                <a:gd name="T17" fmla="*/ 6 h 316"/>
                <a:gd name="T18" fmla="*/ 0 w 75"/>
                <a:gd name="T19" fmla="*/ 308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75 w 75"/>
                <a:gd name="T27" fmla="*/ 316 h 316"/>
                <a:gd name="T28" fmla="*/ 75 w 75"/>
                <a:gd name="T29" fmla="*/ 316 h 316"/>
                <a:gd name="T30" fmla="*/ 71 w 75"/>
                <a:gd name="T31" fmla="*/ 315 h 316"/>
                <a:gd name="T32" fmla="*/ 69 w 75"/>
                <a:gd name="T33" fmla="*/ 310 h 316"/>
                <a:gd name="T34" fmla="*/ 69 w 75"/>
                <a:gd name="T35" fmla="*/ 6 h 316"/>
                <a:gd name="T36" fmla="*/ 71 w 75"/>
                <a:gd name="T37" fmla="*/ 2 h 316"/>
                <a:gd name="T38" fmla="*/ 75 w 7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2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7" name="Rectangle 374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8" name="Rectangle 375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9" name="Freeform 376"/>
            <p:cNvSpPr>
              <a:spLocks noEditPoints="1"/>
            </p:cNvSpPr>
            <p:nvPr/>
          </p:nvSpPr>
          <p:spPr>
            <a:xfrm>
              <a:off x="8942388" y="1068388"/>
              <a:ext cx="198438" cy="1339850"/>
            </a:xfrm>
            <a:custGeom>
              <a:avLst/>
              <a:gdLst>
                <a:gd name="T0" fmla="*/ 47 w 47"/>
                <a:gd name="T1" fmla="*/ 310 h 316"/>
                <a:gd name="T2" fmla="*/ 47 w 47"/>
                <a:gd name="T3" fmla="*/ 310 h 316"/>
                <a:gd name="T4" fmla="*/ 47 w 47"/>
                <a:gd name="T5" fmla="*/ 310 h 316"/>
                <a:gd name="T6" fmla="*/ 12 w 47"/>
                <a:gd name="T7" fmla="*/ 304 h 316"/>
                <a:gd name="T8" fmla="*/ 12 w 47"/>
                <a:gd name="T9" fmla="*/ 12 h 316"/>
                <a:gd name="T10" fmla="*/ 35 w 47"/>
                <a:gd name="T11" fmla="*/ 12 h 316"/>
                <a:gd name="T12" fmla="*/ 35 w 47"/>
                <a:gd name="T13" fmla="*/ 304 h 316"/>
                <a:gd name="T14" fmla="*/ 12 w 47"/>
                <a:gd name="T15" fmla="*/ 304 h 316"/>
                <a:gd name="T16" fmla="*/ 41 w 47"/>
                <a:gd name="T17" fmla="*/ 0 h 316"/>
                <a:gd name="T18" fmla="*/ 6 w 47"/>
                <a:gd name="T19" fmla="*/ 0 h 316"/>
                <a:gd name="T20" fmla="*/ 2 w 47"/>
                <a:gd name="T21" fmla="*/ 2 h 316"/>
                <a:gd name="T22" fmla="*/ 0 w 47"/>
                <a:gd name="T23" fmla="*/ 6 h 316"/>
                <a:gd name="T24" fmla="*/ 0 w 47"/>
                <a:gd name="T25" fmla="*/ 234 h 316"/>
                <a:gd name="T26" fmla="*/ 6 w 47"/>
                <a:gd name="T27" fmla="*/ 234 h 316"/>
                <a:gd name="T28" fmla="*/ 10 w 47"/>
                <a:gd name="T29" fmla="*/ 235 h 316"/>
                <a:gd name="T30" fmla="*/ 12 w 47"/>
                <a:gd name="T31" fmla="*/ 240 h 316"/>
                <a:gd name="T32" fmla="*/ 12 w 47"/>
                <a:gd name="T33" fmla="*/ 309 h 316"/>
                <a:gd name="T34" fmla="*/ 10 w 47"/>
                <a:gd name="T35" fmla="*/ 313 h 316"/>
                <a:gd name="T36" fmla="*/ 6 w 47"/>
                <a:gd name="T37" fmla="*/ 315 h 316"/>
                <a:gd name="T38" fmla="*/ 2 w 47"/>
                <a:gd name="T39" fmla="*/ 315 h 316"/>
                <a:gd name="T40" fmla="*/ 6 w 47"/>
                <a:gd name="T41" fmla="*/ 316 h 316"/>
                <a:gd name="T42" fmla="*/ 41 w 47"/>
                <a:gd name="T43" fmla="*/ 316 h 316"/>
                <a:gd name="T44" fmla="*/ 45 w 47"/>
                <a:gd name="T45" fmla="*/ 315 h 316"/>
                <a:gd name="T46" fmla="*/ 47 w 47"/>
                <a:gd name="T47" fmla="*/ 310 h 316"/>
                <a:gd name="T48" fmla="*/ 41 w 47"/>
                <a:gd name="T49" fmla="*/ 310 h 316"/>
                <a:gd name="T50" fmla="*/ 41 w 47"/>
                <a:gd name="T51" fmla="*/ 304 h 316"/>
                <a:gd name="T52" fmla="*/ 41 w 47"/>
                <a:gd name="T53" fmla="*/ 310 h 316"/>
                <a:gd name="T54" fmla="*/ 47 w 47"/>
                <a:gd name="T55" fmla="*/ 310 h 316"/>
                <a:gd name="T56" fmla="*/ 47 w 47"/>
                <a:gd name="T57" fmla="*/ 310 h 316"/>
                <a:gd name="T58" fmla="*/ 47 w 47"/>
                <a:gd name="T59" fmla="*/ 310 h 316"/>
                <a:gd name="T60" fmla="*/ 47 w 47"/>
                <a:gd name="T61" fmla="*/ 308 h 316"/>
                <a:gd name="T62" fmla="*/ 47 w 47"/>
                <a:gd name="T63" fmla="*/ 6 h 316"/>
                <a:gd name="T64" fmla="*/ 45 w 47"/>
                <a:gd name="T65" fmla="*/ 2 h 316"/>
                <a:gd name="T66" fmla="*/ 41 w 47"/>
                <a:gd name="T6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316">
                  <a:moveTo>
                    <a:pt x="47" y="310"/>
                  </a:move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304"/>
                    <a:pt x="35" y="304"/>
                    <a:pt x="35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7" y="234"/>
                    <a:pt x="9" y="234"/>
                    <a:pt x="10" y="235"/>
                  </a:cubicBezTo>
                  <a:cubicBezTo>
                    <a:pt x="11" y="237"/>
                    <a:pt x="12" y="238"/>
                    <a:pt x="12" y="240"/>
                  </a:cubicBezTo>
                  <a:cubicBezTo>
                    <a:pt x="12" y="309"/>
                    <a:pt x="12" y="309"/>
                    <a:pt x="12" y="309"/>
                  </a:cubicBezTo>
                  <a:cubicBezTo>
                    <a:pt x="12" y="310"/>
                    <a:pt x="11" y="312"/>
                    <a:pt x="10" y="313"/>
                  </a:cubicBezTo>
                  <a:cubicBezTo>
                    <a:pt x="9" y="314"/>
                    <a:pt x="7" y="315"/>
                    <a:pt x="6" y="315"/>
                  </a:cubicBezTo>
                  <a:cubicBezTo>
                    <a:pt x="2" y="315"/>
                    <a:pt x="2" y="315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41" y="316"/>
                    <a:pt x="41" y="316"/>
                    <a:pt x="41" y="316"/>
                  </a:cubicBezTo>
                  <a:cubicBezTo>
                    <a:pt x="42" y="316"/>
                    <a:pt x="44" y="316"/>
                    <a:pt x="45" y="315"/>
                  </a:cubicBezTo>
                  <a:cubicBezTo>
                    <a:pt x="46" y="314"/>
                    <a:pt x="47" y="312"/>
                    <a:pt x="47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08"/>
                    <a:pt x="47" y="308"/>
                    <a:pt x="47" y="30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3"/>
                    <a:pt x="45" y="2"/>
                  </a:cubicBezTo>
                  <a:cubicBezTo>
                    <a:pt x="44" y="1"/>
                    <a:pt x="42" y="0"/>
                    <a:pt x="4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0" name="Freeform 377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1" name="Freeform 378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2" name="Freeform 379"/>
            <p:cNvSpPr>
              <a:spLocks noEditPoints="1"/>
            </p:cNvSpPr>
            <p:nvPr/>
          </p:nvSpPr>
          <p:spPr>
            <a:xfrm>
              <a:off x="7543800" y="1912938"/>
              <a:ext cx="1338263" cy="152400"/>
            </a:xfrm>
            <a:custGeom>
              <a:avLst/>
              <a:gdLst>
                <a:gd name="T0" fmla="*/ 31 w 316"/>
                <a:gd name="T1" fmla="*/ 35 h 36"/>
                <a:gd name="T2" fmla="*/ 24 w 316"/>
                <a:gd name="T3" fmla="*/ 35 h 36"/>
                <a:gd name="T4" fmla="*/ 28 w 316"/>
                <a:gd name="T5" fmla="*/ 36 h 36"/>
                <a:gd name="T6" fmla="*/ 31 w 316"/>
                <a:gd name="T7" fmla="*/ 35 h 36"/>
                <a:gd name="T8" fmla="*/ 310 w 316"/>
                <a:gd name="T9" fmla="*/ 0 h 36"/>
                <a:gd name="T10" fmla="*/ 6 w 316"/>
                <a:gd name="T11" fmla="*/ 0 h 36"/>
                <a:gd name="T12" fmla="*/ 2 w 316"/>
                <a:gd name="T13" fmla="*/ 2 h 36"/>
                <a:gd name="T14" fmla="*/ 0 w 316"/>
                <a:gd name="T15" fmla="*/ 6 h 36"/>
                <a:gd name="T16" fmla="*/ 0 w 316"/>
                <a:gd name="T17" fmla="*/ 35 h 36"/>
                <a:gd name="T18" fmla="*/ 12 w 316"/>
                <a:gd name="T19" fmla="*/ 35 h 36"/>
                <a:gd name="T20" fmla="*/ 12 w 316"/>
                <a:gd name="T21" fmla="*/ 12 h 36"/>
                <a:gd name="T22" fmla="*/ 304 w 316"/>
                <a:gd name="T23" fmla="*/ 12 h 36"/>
                <a:gd name="T24" fmla="*/ 304 w 316"/>
                <a:gd name="T25" fmla="*/ 35 h 36"/>
                <a:gd name="T26" fmla="*/ 316 w 316"/>
                <a:gd name="T27" fmla="*/ 35 h 36"/>
                <a:gd name="T28" fmla="*/ 316 w 316"/>
                <a:gd name="T29" fmla="*/ 6 h 36"/>
                <a:gd name="T30" fmla="*/ 314 w 316"/>
                <a:gd name="T31" fmla="*/ 2 h 36"/>
                <a:gd name="T32" fmla="*/ 310 w 316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36">
                  <a:moveTo>
                    <a:pt x="31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7" y="35"/>
                    <a:pt x="28" y="36"/>
                  </a:cubicBezTo>
                  <a:cubicBezTo>
                    <a:pt x="29" y="35"/>
                    <a:pt x="30" y="35"/>
                    <a:pt x="31" y="35"/>
                  </a:cubicBezTo>
                  <a:moveTo>
                    <a:pt x="31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2"/>
                  </a:cubicBezTo>
                  <a:cubicBezTo>
                    <a:pt x="313" y="1"/>
                    <a:pt x="312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3" name="Rectangle 380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4" name="Rectangle 381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5" name="Freeform 382"/>
            <p:cNvSpPr>
              <a:spLocks noEditPoints="1"/>
            </p:cNvSpPr>
            <p:nvPr/>
          </p:nvSpPr>
          <p:spPr>
            <a:xfrm>
              <a:off x="7662863" y="2060575"/>
              <a:ext cx="1330325" cy="344488"/>
            </a:xfrm>
            <a:custGeom>
              <a:avLst/>
              <a:gdLst>
                <a:gd name="T0" fmla="*/ 9 w 314"/>
                <a:gd name="T1" fmla="*/ 69 h 81"/>
                <a:gd name="T2" fmla="*/ 9 w 314"/>
                <a:gd name="T3" fmla="*/ 12 h 81"/>
                <a:gd name="T4" fmla="*/ 302 w 314"/>
                <a:gd name="T5" fmla="*/ 12 h 81"/>
                <a:gd name="T6" fmla="*/ 302 w 314"/>
                <a:gd name="T7" fmla="*/ 69 h 81"/>
                <a:gd name="T8" fmla="*/ 9 w 314"/>
                <a:gd name="T9" fmla="*/ 69 h 81"/>
                <a:gd name="T10" fmla="*/ 308 w 314"/>
                <a:gd name="T11" fmla="*/ 0 h 81"/>
                <a:gd name="T12" fmla="*/ 302 w 314"/>
                <a:gd name="T13" fmla="*/ 0 h 81"/>
                <a:gd name="T14" fmla="*/ 288 w 314"/>
                <a:gd name="T15" fmla="*/ 0 h 81"/>
                <a:gd name="T16" fmla="*/ 276 w 314"/>
                <a:gd name="T17" fmla="*/ 0 h 81"/>
                <a:gd name="T18" fmla="*/ 3 w 314"/>
                <a:gd name="T19" fmla="*/ 0 h 81"/>
                <a:gd name="T20" fmla="*/ 3 w 314"/>
                <a:gd name="T21" fmla="*/ 0 h 81"/>
                <a:gd name="T22" fmla="*/ 0 w 314"/>
                <a:gd name="T23" fmla="*/ 1 h 81"/>
                <a:gd name="T24" fmla="*/ 0 w 314"/>
                <a:gd name="T25" fmla="*/ 1 h 81"/>
                <a:gd name="T26" fmla="*/ 2 w 314"/>
                <a:gd name="T27" fmla="*/ 6 h 81"/>
                <a:gd name="T28" fmla="*/ 2 w 314"/>
                <a:gd name="T29" fmla="*/ 75 h 81"/>
                <a:gd name="T30" fmla="*/ 0 w 314"/>
                <a:gd name="T31" fmla="*/ 79 h 81"/>
                <a:gd name="T32" fmla="*/ 0 w 314"/>
                <a:gd name="T33" fmla="*/ 80 h 81"/>
                <a:gd name="T34" fmla="*/ 3 w 314"/>
                <a:gd name="T35" fmla="*/ 81 h 81"/>
                <a:gd name="T36" fmla="*/ 3 w 314"/>
                <a:gd name="T37" fmla="*/ 81 h 81"/>
                <a:gd name="T38" fmla="*/ 304 w 314"/>
                <a:gd name="T39" fmla="*/ 81 h 81"/>
                <a:gd name="T40" fmla="*/ 308 w 314"/>
                <a:gd name="T41" fmla="*/ 81 h 81"/>
                <a:gd name="T42" fmla="*/ 312 w 314"/>
                <a:gd name="T43" fmla="*/ 79 h 81"/>
                <a:gd name="T44" fmla="*/ 314 w 314"/>
                <a:gd name="T45" fmla="*/ 75 h 81"/>
                <a:gd name="T46" fmla="*/ 314 w 314"/>
                <a:gd name="T47" fmla="*/ 6 h 81"/>
                <a:gd name="T48" fmla="*/ 312 w 314"/>
                <a:gd name="T49" fmla="*/ 1 h 81"/>
                <a:gd name="T50" fmla="*/ 308 w 314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81">
                  <a:moveTo>
                    <a:pt x="9" y="69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69"/>
                    <a:pt x="302" y="69"/>
                    <a:pt x="302" y="69"/>
                  </a:cubicBezTo>
                  <a:cubicBezTo>
                    <a:pt x="9" y="69"/>
                    <a:pt x="9" y="69"/>
                    <a:pt x="9" y="69"/>
                  </a:cubicBezTo>
                  <a:moveTo>
                    <a:pt x="308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6"/>
                    <a:pt x="1" y="78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1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81"/>
                    <a:pt x="311" y="80"/>
                    <a:pt x="312" y="79"/>
                  </a:cubicBezTo>
                  <a:cubicBezTo>
                    <a:pt x="313" y="78"/>
                    <a:pt x="314" y="76"/>
                    <a:pt x="314" y="75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4" y="4"/>
                    <a:pt x="313" y="3"/>
                    <a:pt x="312" y="1"/>
                  </a:cubicBezTo>
                  <a:cubicBezTo>
                    <a:pt x="311" y="0"/>
                    <a:pt x="309" y="0"/>
                    <a:pt x="30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6" name="Rectangle 383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7" name="Rectangle 384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8" name="Freeform 385"/>
            <p:cNvSpPr>
              <a:spLocks noEditPoints="1"/>
            </p:cNvSpPr>
            <p:nvPr/>
          </p:nvSpPr>
          <p:spPr>
            <a:xfrm>
              <a:off x="6330950" y="2060575"/>
              <a:ext cx="1339850" cy="344488"/>
            </a:xfrm>
            <a:custGeom>
              <a:avLst/>
              <a:gdLst>
                <a:gd name="T0" fmla="*/ 12 w 316"/>
                <a:gd name="T1" fmla="*/ 69 h 81"/>
                <a:gd name="T2" fmla="*/ 12 w 316"/>
                <a:gd name="T3" fmla="*/ 12 h 81"/>
                <a:gd name="T4" fmla="*/ 304 w 316"/>
                <a:gd name="T5" fmla="*/ 12 h 81"/>
                <a:gd name="T6" fmla="*/ 304 w 316"/>
                <a:gd name="T7" fmla="*/ 69 h 81"/>
                <a:gd name="T8" fmla="*/ 12 w 316"/>
                <a:gd name="T9" fmla="*/ 69 h 81"/>
                <a:gd name="T10" fmla="*/ 310 w 316"/>
                <a:gd name="T11" fmla="*/ 0 h 81"/>
                <a:gd name="T12" fmla="*/ 298 w 316"/>
                <a:gd name="T13" fmla="*/ 0 h 81"/>
                <a:gd name="T14" fmla="*/ 286 w 316"/>
                <a:gd name="T15" fmla="*/ 0 h 81"/>
                <a:gd name="T16" fmla="*/ 12 w 316"/>
                <a:gd name="T17" fmla="*/ 0 h 81"/>
                <a:gd name="T18" fmla="*/ 6 w 316"/>
                <a:gd name="T19" fmla="*/ 0 h 81"/>
                <a:gd name="T20" fmla="*/ 1 w 316"/>
                <a:gd name="T21" fmla="*/ 1 h 81"/>
                <a:gd name="T22" fmla="*/ 0 w 316"/>
                <a:gd name="T23" fmla="*/ 6 h 81"/>
                <a:gd name="T24" fmla="*/ 0 w 316"/>
                <a:gd name="T25" fmla="*/ 75 h 81"/>
                <a:gd name="T26" fmla="*/ 1 w 316"/>
                <a:gd name="T27" fmla="*/ 79 h 81"/>
                <a:gd name="T28" fmla="*/ 6 w 316"/>
                <a:gd name="T29" fmla="*/ 81 h 81"/>
                <a:gd name="T30" fmla="*/ 6 w 316"/>
                <a:gd name="T31" fmla="*/ 81 h 81"/>
                <a:gd name="T32" fmla="*/ 12 w 316"/>
                <a:gd name="T33" fmla="*/ 81 h 81"/>
                <a:gd name="T34" fmla="*/ 310 w 316"/>
                <a:gd name="T35" fmla="*/ 81 h 81"/>
                <a:gd name="T36" fmla="*/ 314 w 316"/>
                <a:gd name="T37" fmla="*/ 80 h 81"/>
                <a:gd name="T38" fmla="*/ 314 w 316"/>
                <a:gd name="T39" fmla="*/ 79 h 81"/>
                <a:gd name="T40" fmla="*/ 316 w 316"/>
                <a:gd name="T41" fmla="*/ 75 h 81"/>
                <a:gd name="T42" fmla="*/ 316 w 316"/>
                <a:gd name="T43" fmla="*/ 6 h 81"/>
                <a:gd name="T44" fmla="*/ 314 w 316"/>
                <a:gd name="T45" fmla="*/ 1 h 81"/>
                <a:gd name="T46" fmla="*/ 314 w 316"/>
                <a:gd name="T47" fmla="*/ 1 h 81"/>
                <a:gd name="T48" fmla="*/ 310 w 316"/>
                <a:gd name="T49" fmla="*/ 0 h 81"/>
                <a:gd name="T50" fmla="*/ 310 w 316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6" h="81">
                  <a:moveTo>
                    <a:pt x="12" y="6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69"/>
                    <a:pt x="304" y="69"/>
                    <a:pt x="304" y="69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310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8"/>
                    <a:pt x="1" y="79"/>
                  </a:cubicBezTo>
                  <a:cubicBezTo>
                    <a:pt x="3" y="80"/>
                    <a:pt x="4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11" y="81"/>
                    <a:pt x="313" y="80"/>
                    <a:pt x="314" y="80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5" y="78"/>
                    <a:pt x="316" y="76"/>
                    <a:pt x="316" y="7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9" name="Rectangle 386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0" name="Rectangle 387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1" name="Freeform 388"/>
            <p:cNvSpPr>
              <a:spLocks noEditPoints="1"/>
            </p:cNvSpPr>
            <p:nvPr/>
          </p:nvSpPr>
          <p:spPr>
            <a:xfrm>
              <a:off x="97345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5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2" name="Rectangle 389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3" name="Rectangle 390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Freeform 391"/>
            <p:cNvSpPr>
              <a:spLocks noEditPoints="1"/>
            </p:cNvSpPr>
            <p:nvPr/>
          </p:nvSpPr>
          <p:spPr>
            <a:xfrm>
              <a:off x="10026650" y="1068388"/>
              <a:ext cx="322263" cy="1339850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70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5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5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5"/>
                  </a:cubicBezTo>
                  <a:cubicBezTo>
                    <a:pt x="70" y="314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5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Rectangle 392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6" name="Rectangle 393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7" name="Freeform 394"/>
            <p:cNvSpPr>
              <a:spLocks noEditPoints="1"/>
            </p:cNvSpPr>
            <p:nvPr/>
          </p:nvSpPr>
          <p:spPr>
            <a:xfrm>
              <a:off x="10323513" y="1068388"/>
              <a:ext cx="342900" cy="1339850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9 w 81"/>
                <a:gd name="T19" fmla="*/ 0 h 316"/>
                <a:gd name="T20" fmla="*/ 6 w 81"/>
                <a:gd name="T21" fmla="*/ 0 h 316"/>
                <a:gd name="T22" fmla="*/ 6 w 81"/>
                <a:gd name="T23" fmla="*/ 0 h 316"/>
                <a:gd name="T24" fmla="*/ 1 w 81"/>
                <a:gd name="T25" fmla="*/ 2 h 316"/>
                <a:gd name="T26" fmla="*/ 0 w 81"/>
                <a:gd name="T27" fmla="*/ 6 h 316"/>
                <a:gd name="T28" fmla="*/ 0 w 81"/>
                <a:gd name="T29" fmla="*/ 310 h 316"/>
                <a:gd name="T30" fmla="*/ 1 w 81"/>
                <a:gd name="T31" fmla="*/ 315 h 316"/>
                <a:gd name="T32" fmla="*/ 6 w 81"/>
                <a:gd name="T33" fmla="*/ 316 h 316"/>
                <a:gd name="T34" fmla="*/ 6 w 81"/>
                <a:gd name="T35" fmla="*/ 316 h 316"/>
                <a:gd name="T36" fmla="*/ 69 w 81"/>
                <a:gd name="T37" fmla="*/ 316 h 316"/>
                <a:gd name="T38" fmla="*/ 75 w 81"/>
                <a:gd name="T39" fmla="*/ 316 h 316"/>
                <a:gd name="T40" fmla="*/ 79 w 81"/>
                <a:gd name="T41" fmla="*/ 315 h 316"/>
                <a:gd name="T42" fmla="*/ 81 w 81"/>
                <a:gd name="T43" fmla="*/ 310 h 316"/>
                <a:gd name="T44" fmla="*/ 75 w 81"/>
                <a:gd name="T45" fmla="*/ 310 h 316"/>
                <a:gd name="T46" fmla="*/ 75 w 81"/>
                <a:gd name="T47" fmla="*/ 304 h 316"/>
                <a:gd name="T48" fmla="*/ 75 w 81"/>
                <a:gd name="T49" fmla="*/ 310 h 316"/>
                <a:gd name="T50" fmla="*/ 81 w 81"/>
                <a:gd name="T51" fmla="*/ 310 h 316"/>
                <a:gd name="T52" fmla="*/ 81 w 81"/>
                <a:gd name="T53" fmla="*/ 310 h 316"/>
                <a:gd name="T54" fmla="*/ 81 w 81"/>
                <a:gd name="T55" fmla="*/ 310 h 316"/>
                <a:gd name="T56" fmla="*/ 81 w 81"/>
                <a:gd name="T57" fmla="*/ 6 h 316"/>
                <a:gd name="T58" fmla="*/ 81 w 81"/>
                <a:gd name="T59" fmla="*/ 6 h 316"/>
                <a:gd name="T60" fmla="*/ 79 w 81"/>
                <a:gd name="T61" fmla="*/ 2 h 316"/>
                <a:gd name="T62" fmla="*/ 75 w 81"/>
                <a:gd name="T6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1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5"/>
                  </a:cubicBezTo>
                  <a:cubicBezTo>
                    <a:pt x="80" y="314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8" name="Rectangle 395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9" name="Rectangle 396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0" name="Freeform 397"/>
            <p:cNvSpPr>
              <a:spLocks noEditPoints="1"/>
            </p:cNvSpPr>
            <p:nvPr/>
          </p:nvSpPr>
          <p:spPr>
            <a:xfrm>
              <a:off x="97345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1" name="Rectangle 398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2" name="Rectangle 399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3" name="Freeform 400"/>
            <p:cNvSpPr>
              <a:spLocks noEditPoints="1"/>
            </p:cNvSpPr>
            <p:nvPr/>
          </p:nvSpPr>
          <p:spPr>
            <a:xfrm>
              <a:off x="10026650" y="3201988"/>
              <a:ext cx="322263" cy="1341438"/>
            </a:xfrm>
            <a:custGeom>
              <a:avLst/>
              <a:gdLst>
                <a:gd name="T0" fmla="*/ 6 w 76"/>
                <a:gd name="T1" fmla="*/ 310 h 316"/>
                <a:gd name="T2" fmla="*/ 6 w 76"/>
                <a:gd name="T3" fmla="*/ 310 h 316"/>
                <a:gd name="T4" fmla="*/ 6 w 76"/>
                <a:gd name="T5" fmla="*/ 304 h 316"/>
                <a:gd name="T6" fmla="*/ 6 w 76"/>
                <a:gd name="T7" fmla="*/ 310 h 316"/>
                <a:gd name="T8" fmla="*/ 12 w 76"/>
                <a:gd name="T9" fmla="*/ 310 h 316"/>
                <a:gd name="T10" fmla="*/ 12 w 76"/>
                <a:gd name="T11" fmla="*/ 310 h 316"/>
                <a:gd name="T12" fmla="*/ 6 w 76"/>
                <a:gd name="T13" fmla="*/ 310 h 316"/>
                <a:gd name="T14" fmla="*/ 12 w 76"/>
                <a:gd name="T15" fmla="*/ 304 h 316"/>
                <a:gd name="T16" fmla="*/ 12 w 76"/>
                <a:gd name="T17" fmla="*/ 12 h 316"/>
                <a:gd name="T18" fmla="*/ 70 w 76"/>
                <a:gd name="T19" fmla="*/ 12 h 316"/>
                <a:gd name="T20" fmla="*/ 70 w 76"/>
                <a:gd name="T21" fmla="*/ 304 h 316"/>
                <a:gd name="T22" fmla="*/ 12 w 76"/>
                <a:gd name="T23" fmla="*/ 304 h 316"/>
                <a:gd name="T24" fmla="*/ 76 w 76"/>
                <a:gd name="T25" fmla="*/ 0 h 316"/>
                <a:gd name="T26" fmla="*/ 6 w 76"/>
                <a:gd name="T27" fmla="*/ 0 h 316"/>
                <a:gd name="T28" fmla="*/ 6 w 76"/>
                <a:gd name="T29" fmla="*/ 0 h 316"/>
                <a:gd name="T30" fmla="*/ 2 w 76"/>
                <a:gd name="T31" fmla="*/ 2 h 316"/>
                <a:gd name="T32" fmla="*/ 0 w 76"/>
                <a:gd name="T33" fmla="*/ 6 h 316"/>
                <a:gd name="T34" fmla="*/ 0 w 76"/>
                <a:gd name="T35" fmla="*/ 310 h 316"/>
                <a:gd name="T36" fmla="*/ 2 w 76"/>
                <a:gd name="T37" fmla="*/ 314 h 316"/>
                <a:gd name="T38" fmla="*/ 6 w 76"/>
                <a:gd name="T39" fmla="*/ 316 h 316"/>
                <a:gd name="T40" fmla="*/ 6 w 76"/>
                <a:gd name="T41" fmla="*/ 316 h 316"/>
                <a:gd name="T42" fmla="*/ 76 w 76"/>
                <a:gd name="T43" fmla="*/ 316 h 316"/>
                <a:gd name="T44" fmla="*/ 76 w 76"/>
                <a:gd name="T45" fmla="*/ 316 h 316"/>
                <a:gd name="T46" fmla="*/ 71 w 76"/>
                <a:gd name="T47" fmla="*/ 314 h 316"/>
                <a:gd name="T48" fmla="*/ 70 w 76"/>
                <a:gd name="T49" fmla="*/ 310 h 316"/>
                <a:gd name="T50" fmla="*/ 70 w 76"/>
                <a:gd name="T51" fmla="*/ 6 h 316"/>
                <a:gd name="T52" fmla="*/ 71 w 76"/>
                <a:gd name="T53" fmla="*/ 2 h 316"/>
                <a:gd name="T54" fmla="*/ 76 w 76"/>
                <a:gd name="T5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316">
                  <a:moveTo>
                    <a:pt x="6" y="310"/>
                  </a:moveTo>
                  <a:cubicBezTo>
                    <a:pt x="6" y="310"/>
                    <a:pt x="6" y="310"/>
                    <a:pt x="6" y="310"/>
                  </a:cubicBezTo>
                  <a:cubicBezTo>
                    <a:pt x="6" y="304"/>
                    <a:pt x="6" y="304"/>
                    <a:pt x="6" y="30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6" y="310"/>
                    <a:pt x="6" y="310"/>
                    <a:pt x="6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4" name="Rectangle 401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5" name="Rectangle 402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6" name="Freeform 403"/>
            <p:cNvSpPr>
              <a:spLocks noEditPoints="1"/>
            </p:cNvSpPr>
            <p:nvPr/>
          </p:nvSpPr>
          <p:spPr>
            <a:xfrm>
              <a:off x="10323513" y="3201988"/>
              <a:ext cx="342900" cy="1341438"/>
            </a:xfrm>
            <a:custGeom>
              <a:avLst/>
              <a:gdLst>
                <a:gd name="T0" fmla="*/ 69 w 81"/>
                <a:gd name="T1" fmla="*/ 12 h 316"/>
                <a:gd name="T2" fmla="*/ 69 w 81"/>
                <a:gd name="T3" fmla="*/ 12 h 316"/>
                <a:gd name="T4" fmla="*/ 69 w 81"/>
                <a:gd name="T5" fmla="*/ 304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75 w 81"/>
                <a:gd name="T13" fmla="*/ 0 h 316"/>
                <a:gd name="T14" fmla="*/ 69 w 81"/>
                <a:gd name="T15" fmla="*/ 0 h 316"/>
                <a:gd name="T16" fmla="*/ 6 w 81"/>
                <a:gd name="T17" fmla="*/ 0 h 316"/>
                <a:gd name="T18" fmla="*/ 6 w 81"/>
                <a:gd name="T19" fmla="*/ 0 h 316"/>
                <a:gd name="T20" fmla="*/ 1 w 81"/>
                <a:gd name="T21" fmla="*/ 2 h 316"/>
                <a:gd name="T22" fmla="*/ 0 w 81"/>
                <a:gd name="T23" fmla="*/ 6 h 316"/>
                <a:gd name="T24" fmla="*/ 0 w 81"/>
                <a:gd name="T25" fmla="*/ 310 h 316"/>
                <a:gd name="T26" fmla="*/ 1 w 81"/>
                <a:gd name="T27" fmla="*/ 314 h 316"/>
                <a:gd name="T28" fmla="*/ 6 w 81"/>
                <a:gd name="T29" fmla="*/ 316 h 316"/>
                <a:gd name="T30" fmla="*/ 6 w 81"/>
                <a:gd name="T31" fmla="*/ 316 h 316"/>
                <a:gd name="T32" fmla="*/ 69 w 81"/>
                <a:gd name="T33" fmla="*/ 316 h 316"/>
                <a:gd name="T34" fmla="*/ 75 w 81"/>
                <a:gd name="T35" fmla="*/ 316 h 316"/>
                <a:gd name="T36" fmla="*/ 79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6 h 316"/>
                <a:gd name="T54" fmla="*/ 81 w 81"/>
                <a:gd name="T55" fmla="*/ 6 h 316"/>
                <a:gd name="T56" fmla="*/ 79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69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4"/>
                  </a:cubicBezTo>
                  <a:cubicBezTo>
                    <a:pt x="80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7" name="Freeform 404"/>
            <p:cNvSpPr/>
            <p:nvPr/>
          </p:nvSpPr>
          <p:spPr>
            <a:xfrm>
              <a:off x="6072188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2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8" name="Freeform 405"/>
            <p:cNvSpPr/>
            <p:nvPr/>
          </p:nvSpPr>
          <p:spPr>
            <a:xfrm>
              <a:off x="126682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6 w 12"/>
                <a:gd name="T3" fmla="*/ 0 h 1349"/>
                <a:gd name="T4" fmla="*/ 0 w 12"/>
                <a:gd name="T5" fmla="*/ 6 h 1349"/>
                <a:gd name="T6" fmla="*/ 0 w 12"/>
                <a:gd name="T7" fmla="*/ 12 h 1349"/>
                <a:gd name="T8" fmla="*/ 0 w 12"/>
                <a:gd name="T9" fmla="*/ 1337 h 1349"/>
                <a:gd name="T10" fmla="*/ 0 w 12"/>
                <a:gd name="T11" fmla="*/ 1343 h 1349"/>
                <a:gd name="T12" fmla="*/ 6 w 12"/>
                <a:gd name="T13" fmla="*/ 1349 h 1349"/>
                <a:gd name="T14" fmla="*/ 6 w 12"/>
                <a:gd name="T15" fmla="*/ 1349 h 1349"/>
                <a:gd name="T16" fmla="*/ 6 w 12"/>
                <a:gd name="T17" fmla="*/ 1349 h 1349"/>
                <a:gd name="T18" fmla="*/ 12 w 12"/>
                <a:gd name="T19" fmla="*/ 1343 h 1349"/>
                <a:gd name="T20" fmla="*/ 12 w 12"/>
                <a:gd name="T21" fmla="*/ 1337 h 1349"/>
                <a:gd name="T22" fmla="*/ 12 w 12"/>
                <a:gd name="T23" fmla="*/ 12 h 1349"/>
                <a:gd name="T24" fmla="*/ 12 w 12"/>
                <a:gd name="T25" fmla="*/ 6 h 1349"/>
                <a:gd name="T26" fmla="*/ 6 w 12"/>
                <a:gd name="T2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10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9" name="Freeform 406"/>
            <p:cNvSpPr/>
            <p:nvPr/>
          </p:nvSpPr>
          <p:spPr>
            <a:xfrm>
              <a:off x="1087437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" name="矩形 3"/>
          <p:cNvSpPr/>
          <p:nvPr/>
        </p:nvSpPr>
        <p:spPr>
          <a:xfrm>
            <a:off x="4368802" y="2694741"/>
            <a:ext cx="6275892" cy="1166307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4200000" sx="95000" sy="95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产品设计应用的原则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127000" dist="63500" dir="4200000" sx="95000" sy="95000" algn="tl" rotWithShape="0">
                  <a:prstClr val="black">
                    <a:alpha val="40000"/>
                  </a:prst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39816" y="4365104"/>
            <a:ext cx="620345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45092" y="1926024"/>
            <a:ext cx="2721980" cy="27219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1710749" y="2179442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/>
            <a:r>
              <a:rPr lang="zh-CN" altLang="zh-CN" sz="9600" b="0" i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endParaRPr lang="zh-CN" altLang="zh-CN" sz="9600" b="0" i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08063" y="566738"/>
            <a:ext cx="10175875" cy="5724525"/>
            <a:chOff x="1008063" y="566738"/>
            <a:chExt cx="10175875" cy="5724525"/>
          </a:xfrm>
        </p:grpSpPr>
        <p:sp>
          <p:nvSpPr>
            <p:cNvPr id="10" name="Freeform 307"/>
            <p:cNvSpPr>
              <a:spLocks noEditPoints="1"/>
            </p:cNvSpPr>
            <p:nvPr/>
          </p:nvSpPr>
          <p:spPr>
            <a:xfrm>
              <a:off x="1576388" y="2425700"/>
              <a:ext cx="9039225" cy="220663"/>
            </a:xfrm>
            <a:custGeom>
              <a:avLst/>
              <a:gdLst>
                <a:gd name="T0" fmla="*/ 1000 w 2133"/>
                <a:gd name="T1" fmla="*/ 0 h 52"/>
                <a:gd name="T2" fmla="*/ 788 w 2133"/>
                <a:gd name="T3" fmla="*/ 0 h 52"/>
                <a:gd name="T4" fmla="*/ 788 w 2133"/>
                <a:gd name="T5" fmla="*/ 0 h 52"/>
                <a:gd name="T6" fmla="*/ 788 w 2133"/>
                <a:gd name="T7" fmla="*/ 0 h 52"/>
                <a:gd name="T8" fmla="*/ 687 w 2133"/>
                <a:gd name="T9" fmla="*/ 0 h 52"/>
                <a:gd name="T10" fmla="*/ 687 w 2133"/>
                <a:gd name="T11" fmla="*/ 0 h 52"/>
                <a:gd name="T12" fmla="*/ 687 w 2133"/>
                <a:gd name="T13" fmla="*/ 0 h 52"/>
                <a:gd name="T14" fmla="*/ 587 w 2133"/>
                <a:gd name="T15" fmla="*/ 0 h 52"/>
                <a:gd name="T16" fmla="*/ 586 w 2133"/>
                <a:gd name="T17" fmla="*/ 0 h 52"/>
                <a:gd name="T18" fmla="*/ 586 w 2133"/>
                <a:gd name="T19" fmla="*/ 0 h 52"/>
                <a:gd name="T20" fmla="*/ 301 w 2133"/>
                <a:gd name="T21" fmla="*/ 0 h 52"/>
                <a:gd name="T22" fmla="*/ 301 w 2133"/>
                <a:gd name="T23" fmla="*/ 0 h 52"/>
                <a:gd name="T24" fmla="*/ 220 w 2133"/>
                <a:gd name="T25" fmla="*/ 0 h 52"/>
                <a:gd name="T26" fmla="*/ 220 w 2133"/>
                <a:gd name="T27" fmla="*/ 0 h 52"/>
                <a:gd name="T28" fmla="*/ 0 w 2133"/>
                <a:gd name="T29" fmla="*/ 0 h 52"/>
                <a:gd name="T30" fmla="*/ 0 w 2133"/>
                <a:gd name="T31" fmla="*/ 52 h 52"/>
                <a:gd name="T32" fmla="*/ 1000 w 2133"/>
                <a:gd name="T33" fmla="*/ 52 h 52"/>
                <a:gd name="T34" fmla="*/ 1000 w 2133"/>
                <a:gd name="T35" fmla="*/ 0 h 52"/>
                <a:gd name="T36" fmla="*/ 2133 w 2133"/>
                <a:gd name="T37" fmla="*/ 0 h 52"/>
                <a:gd name="T38" fmla="*/ 1134 w 2133"/>
                <a:gd name="T39" fmla="*/ 0 h 52"/>
                <a:gd name="T40" fmla="*/ 1134 w 2133"/>
                <a:gd name="T41" fmla="*/ 52 h 52"/>
                <a:gd name="T42" fmla="*/ 2133 w 2133"/>
                <a:gd name="T43" fmla="*/ 52 h 52"/>
                <a:gd name="T44" fmla="*/ 2133 w 2133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3" h="52">
                  <a:moveTo>
                    <a:pt x="1000" y="0"/>
                  </a:move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000" y="52"/>
                    <a:pt x="1000" y="52"/>
                    <a:pt x="1000" y="5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2133" y="0"/>
                  </a:moveTo>
                  <a:cubicBezTo>
                    <a:pt x="1134" y="0"/>
                    <a:pt x="1134" y="0"/>
                    <a:pt x="1134" y="0"/>
                  </a:cubicBezTo>
                  <a:cubicBezTo>
                    <a:pt x="1134" y="52"/>
                    <a:pt x="1134" y="52"/>
                    <a:pt x="1134" y="52"/>
                  </a:cubicBezTo>
                  <a:cubicBezTo>
                    <a:pt x="2133" y="52"/>
                    <a:pt x="2133" y="52"/>
                    <a:pt x="2133" y="52"/>
                  </a:cubicBezTo>
                  <a:cubicBezTo>
                    <a:pt x="2133" y="0"/>
                    <a:pt x="2133" y="0"/>
                    <a:pt x="2133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Freeform 308"/>
            <p:cNvSpPr>
              <a:spLocks noEditPoints="1"/>
            </p:cNvSpPr>
            <p:nvPr/>
          </p:nvSpPr>
          <p:spPr>
            <a:xfrm>
              <a:off x="1576388" y="2374900"/>
              <a:ext cx="9039225" cy="322263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214 w 2133"/>
                <a:gd name="T5" fmla="*/ 0 h 76"/>
                <a:gd name="T6" fmla="*/ 0 w 2133"/>
                <a:gd name="T7" fmla="*/ 12 h 76"/>
                <a:gd name="T8" fmla="*/ 216 w 2133"/>
                <a:gd name="T9" fmla="*/ 10 h 76"/>
                <a:gd name="T10" fmla="*/ 214 w 2133"/>
                <a:gd name="T11" fmla="*/ 0 h 76"/>
                <a:gd name="T12" fmla="*/ 307 w 2133"/>
                <a:gd name="T13" fmla="*/ 0 h 76"/>
                <a:gd name="T14" fmla="*/ 307 w 2133"/>
                <a:gd name="T15" fmla="*/ 6 h 76"/>
                <a:gd name="T16" fmla="*/ 301 w 2133"/>
                <a:gd name="T17" fmla="*/ 12 h 76"/>
                <a:gd name="T18" fmla="*/ 582 w 2133"/>
                <a:gd name="T19" fmla="*/ 10 h 76"/>
                <a:gd name="T20" fmla="*/ 673 w 2133"/>
                <a:gd name="T21" fmla="*/ 0 h 76"/>
                <a:gd name="T22" fmla="*/ 591 w 2133"/>
                <a:gd name="T23" fmla="*/ 10 h 76"/>
                <a:gd name="T24" fmla="*/ 687 w 2133"/>
                <a:gd name="T25" fmla="*/ 12 h 76"/>
                <a:gd name="T26" fmla="*/ 673 w 2133"/>
                <a:gd name="T27" fmla="*/ 0 h 76"/>
                <a:gd name="T28" fmla="*/ 702 w 2133"/>
                <a:gd name="T29" fmla="*/ 0 h 76"/>
                <a:gd name="T30" fmla="*/ 687 w 2133"/>
                <a:gd name="T31" fmla="*/ 12 h 76"/>
                <a:gd name="T32" fmla="*/ 784 w 2133"/>
                <a:gd name="T33" fmla="*/ 10 h 76"/>
                <a:gd name="T34" fmla="*/ 1000 w 2133"/>
                <a:gd name="T35" fmla="*/ 0 h 76"/>
                <a:gd name="T36" fmla="*/ 792 w 2133"/>
                <a:gd name="T37" fmla="*/ 10 h 76"/>
                <a:gd name="T38" fmla="*/ 1000 w 2133"/>
                <a:gd name="T39" fmla="*/ 12 h 76"/>
                <a:gd name="T40" fmla="*/ 1856 w 2133"/>
                <a:gd name="T41" fmla="*/ 0 h 76"/>
                <a:gd name="T42" fmla="*/ 1785 w 2133"/>
                <a:gd name="T43" fmla="*/ 2 h 76"/>
                <a:gd name="T44" fmla="*/ 1783 w 2133"/>
                <a:gd name="T45" fmla="*/ 7 h 76"/>
                <a:gd name="T46" fmla="*/ 1744 w 2133"/>
                <a:gd name="T47" fmla="*/ 8 h 76"/>
                <a:gd name="T48" fmla="*/ 1439 w 2133"/>
                <a:gd name="T49" fmla="*/ 7 h 76"/>
                <a:gd name="T50" fmla="*/ 1432 w 2133"/>
                <a:gd name="T51" fmla="*/ 7 h 76"/>
                <a:gd name="T52" fmla="*/ 1134 w 2133"/>
                <a:gd name="T53" fmla="*/ 12 h 76"/>
                <a:gd name="T54" fmla="*/ 2133 w 2133"/>
                <a:gd name="T55" fmla="*/ 64 h 76"/>
                <a:gd name="T56" fmla="*/ 1134 w 2133"/>
                <a:gd name="T57" fmla="*/ 76 h 76"/>
                <a:gd name="T58" fmla="*/ 2133 w 2133"/>
                <a:gd name="T59" fmla="*/ 8 h 76"/>
                <a:gd name="T60" fmla="*/ 2070 w 2133"/>
                <a:gd name="T61" fmla="*/ 8 h 76"/>
                <a:gd name="T62" fmla="*/ 2000 w 2133"/>
                <a:gd name="T63" fmla="*/ 8 h 76"/>
                <a:gd name="T64" fmla="*/ 1931 w 2133"/>
                <a:gd name="T65" fmla="*/ 8 h 76"/>
                <a:gd name="T66" fmla="*/ 1858 w 2133"/>
                <a:gd name="T67" fmla="*/ 7 h 76"/>
                <a:gd name="T68" fmla="*/ 1856 w 2133"/>
                <a:gd name="T6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2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0" y="12"/>
                    <a:pt x="220" y="12"/>
                    <a:pt x="220" y="12"/>
                  </a:cubicBezTo>
                  <a:cubicBezTo>
                    <a:pt x="218" y="12"/>
                    <a:pt x="217" y="11"/>
                    <a:pt x="216" y="10"/>
                  </a:cubicBezTo>
                  <a:cubicBezTo>
                    <a:pt x="215" y="9"/>
                    <a:pt x="214" y="7"/>
                    <a:pt x="214" y="6"/>
                  </a:cubicBezTo>
                  <a:cubicBezTo>
                    <a:pt x="214" y="0"/>
                    <a:pt x="214" y="0"/>
                    <a:pt x="214" y="0"/>
                  </a:cubicBezTo>
                  <a:moveTo>
                    <a:pt x="572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6"/>
                    <a:pt x="307" y="6"/>
                    <a:pt x="307" y="6"/>
                  </a:cubicBezTo>
                  <a:cubicBezTo>
                    <a:pt x="307" y="7"/>
                    <a:pt x="306" y="9"/>
                    <a:pt x="305" y="10"/>
                  </a:cubicBezTo>
                  <a:cubicBezTo>
                    <a:pt x="304" y="11"/>
                    <a:pt x="302" y="12"/>
                    <a:pt x="301" y="12"/>
                  </a:cubicBezTo>
                  <a:cubicBezTo>
                    <a:pt x="586" y="12"/>
                    <a:pt x="586" y="12"/>
                    <a:pt x="586" y="12"/>
                  </a:cubicBezTo>
                  <a:cubicBezTo>
                    <a:pt x="585" y="12"/>
                    <a:pt x="583" y="11"/>
                    <a:pt x="582" y="10"/>
                  </a:cubicBezTo>
                  <a:cubicBezTo>
                    <a:pt x="572" y="0"/>
                    <a:pt x="572" y="0"/>
                    <a:pt x="572" y="0"/>
                  </a:cubicBezTo>
                  <a:moveTo>
                    <a:pt x="673" y="0"/>
                  </a:moveTo>
                  <a:cubicBezTo>
                    <a:pt x="601" y="0"/>
                    <a:pt x="601" y="0"/>
                    <a:pt x="601" y="0"/>
                  </a:cubicBezTo>
                  <a:cubicBezTo>
                    <a:pt x="591" y="10"/>
                    <a:pt x="591" y="10"/>
                    <a:pt x="591" y="10"/>
                  </a:cubicBezTo>
                  <a:cubicBezTo>
                    <a:pt x="590" y="11"/>
                    <a:pt x="588" y="12"/>
                    <a:pt x="587" y="12"/>
                  </a:cubicBezTo>
                  <a:cubicBezTo>
                    <a:pt x="687" y="12"/>
                    <a:pt x="687" y="12"/>
                    <a:pt x="687" y="12"/>
                  </a:cubicBezTo>
                  <a:cubicBezTo>
                    <a:pt x="686" y="12"/>
                    <a:pt x="684" y="11"/>
                    <a:pt x="683" y="10"/>
                  </a:cubicBezTo>
                  <a:cubicBezTo>
                    <a:pt x="673" y="0"/>
                    <a:pt x="673" y="0"/>
                    <a:pt x="673" y="0"/>
                  </a:cubicBezTo>
                  <a:moveTo>
                    <a:pt x="774" y="0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691" y="10"/>
                    <a:pt x="691" y="10"/>
                    <a:pt x="691" y="10"/>
                  </a:cubicBezTo>
                  <a:cubicBezTo>
                    <a:pt x="690" y="11"/>
                    <a:pt x="689" y="12"/>
                    <a:pt x="687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12"/>
                    <a:pt x="785" y="11"/>
                    <a:pt x="784" y="10"/>
                  </a:cubicBezTo>
                  <a:cubicBezTo>
                    <a:pt x="774" y="0"/>
                    <a:pt x="774" y="0"/>
                    <a:pt x="774" y="0"/>
                  </a:cubicBezTo>
                  <a:moveTo>
                    <a:pt x="1000" y="0"/>
                  </a:moveTo>
                  <a:cubicBezTo>
                    <a:pt x="803" y="0"/>
                    <a:pt x="803" y="0"/>
                    <a:pt x="803" y="0"/>
                  </a:cubicBezTo>
                  <a:cubicBezTo>
                    <a:pt x="792" y="10"/>
                    <a:pt x="792" y="10"/>
                    <a:pt x="792" y="10"/>
                  </a:cubicBezTo>
                  <a:cubicBezTo>
                    <a:pt x="791" y="11"/>
                    <a:pt x="790" y="12"/>
                    <a:pt x="788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856" y="0"/>
                  </a:moveTo>
                  <a:cubicBezTo>
                    <a:pt x="1785" y="0"/>
                    <a:pt x="1785" y="0"/>
                    <a:pt x="1785" y="0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2"/>
                    <a:pt x="1785" y="2"/>
                    <a:pt x="1785" y="2"/>
                  </a:cubicBezTo>
                  <a:cubicBezTo>
                    <a:pt x="1785" y="4"/>
                    <a:pt x="1784" y="6"/>
                    <a:pt x="1783" y="7"/>
                  </a:cubicBezTo>
                  <a:cubicBezTo>
                    <a:pt x="1782" y="8"/>
                    <a:pt x="1780" y="8"/>
                    <a:pt x="1779" y="8"/>
                  </a:cubicBezTo>
                  <a:cubicBezTo>
                    <a:pt x="1744" y="8"/>
                    <a:pt x="1744" y="8"/>
                    <a:pt x="1744" y="8"/>
                  </a:cubicBezTo>
                  <a:cubicBezTo>
                    <a:pt x="1743" y="8"/>
                    <a:pt x="1741" y="8"/>
                    <a:pt x="1740" y="7"/>
                  </a:cubicBezTo>
                  <a:cubicBezTo>
                    <a:pt x="1439" y="7"/>
                    <a:pt x="1439" y="7"/>
                    <a:pt x="1439" y="7"/>
                  </a:cubicBezTo>
                  <a:cubicBezTo>
                    <a:pt x="1438" y="7"/>
                    <a:pt x="1437" y="6"/>
                    <a:pt x="1436" y="6"/>
                  </a:cubicBezTo>
                  <a:cubicBezTo>
                    <a:pt x="1435" y="6"/>
                    <a:pt x="1433" y="7"/>
                    <a:pt x="1432" y="7"/>
                  </a:cubicBezTo>
                  <a:cubicBezTo>
                    <a:pt x="1134" y="7"/>
                    <a:pt x="1134" y="7"/>
                    <a:pt x="1134" y="7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8"/>
                    <a:pt x="2133" y="8"/>
                    <a:pt x="2133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70" y="8"/>
                    <a:pt x="2070" y="8"/>
                    <a:pt x="207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2000" y="8"/>
                    <a:pt x="2000" y="8"/>
                    <a:pt x="2000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931" y="8"/>
                    <a:pt x="1931" y="8"/>
                    <a:pt x="1931" y="8"/>
                  </a:cubicBezTo>
                  <a:cubicBezTo>
                    <a:pt x="1862" y="8"/>
                    <a:pt x="1862" y="8"/>
                    <a:pt x="1862" y="8"/>
                  </a:cubicBezTo>
                  <a:cubicBezTo>
                    <a:pt x="1860" y="8"/>
                    <a:pt x="1859" y="8"/>
                    <a:pt x="1858" y="7"/>
                  </a:cubicBezTo>
                  <a:cubicBezTo>
                    <a:pt x="1856" y="6"/>
                    <a:pt x="1856" y="4"/>
                    <a:pt x="1856" y="2"/>
                  </a:cubicBezTo>
                  <a:cubicBezTo>
                    <a:pt x="1856" y="0"/>
                    <a:pt x="1856" y="0"/>
                    <a:pt x="185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Freeform 309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close/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3" name="Freeform 310"/>
            <p:cNvSpPr>
              <a:spLocks noEditPoints="1"/>
            </p:cNvSpPr>
            <p:nvPr/>
          </p:nvSpPr>
          <p:spPr>
            <a:xfrm>
              <a:off x="1576388" y="4543425"/>
              <a:ext cx="9039225" cy="220663"/>
            </a:xfrm>
            <a:custGeom>
              <a:avLst/>
              <a:gdLst>
                <a:gd name="T0" fmla="*/ 2669 w 5694"/>
                <a:gd name="T1" fmla="*/ 0 h 139"/>
                <a:gd name="T2" fmla="*/ 0 w 5694"/>
                <a:gd name="T3" fmla="*/ 0 h 139"/>
                <a:gd name="T4" fmla="*/ 0 w 5694"/>
                <a:gd name="T5" fmla="*/ 139 h 139"/>
                <a:gd name="T6" fmla="*/ 2669 w 5694"/>
                <a:gd name="T7" fmla="*/ 139 h 139"/>
                <a:gd name="T8" fmla="*/ 2669 w 5694"/>
                <a:gd name="T9" fmla="*/ 0 h 139"/>
                <a:gd name="T10" fmla="*/ 5694 w 5694"/>
                <a:gd name="T11" fmla="*/ 0 h 139"/>
                <a:gd name="T12" fmla="*/ 3027 w 5694"/>
                <a:gd name="T13" fmla="*/ 0 h 139"/>
                <a:gd name="T14" fmla="*/ 3027 w 5694"/>
                <a:gd name="T15" fmla="*/ 139 h 139"/>
                <a:gd name="T16" fmla="*/ 5694 w 5694"/>
                <a:gd name="T17" fmla="*/ 139 h 139"/>
                <a:gd name="T18" fmla="*/ 5694 w 5694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4" h="139">
                  <a:moveTo>
                    <a:pt x="2669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2669" y="139"/>
                  </a:lnTo>
                  <a:lnTo>
                    <a:pt x="2669" y="0"/>
                  </a:lnTo>
                  <a:moveTo>
                    <a:pt x="5694" y="0"/>
                  </a:moveTo>
                  <a:lnTo>
                    <a:pt x="3027" y="0"/>
                  </a:lnTo>
                  <a:lnTo>
                    <a:pt x="3027" y="139"/>
                  </a:lnTo>
                  <a:lnTo>
                    <a:pt x="5694" y="139"/>
                  </a:lnTo>
                  <a:lnTo>
                    <a:pt x="56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Freeform 311"/>
            <p:cNvSpPr>
              <a:spLocks noEditPoints="1"/>
            </p:cNvSpPr>
            <p:nvPr/>
          </p:nvSpPr>
          <p:spPr>
            <a:xfrm>
              <a:off x="1576388" y="4491038"/>
              <a:ext cx="9039225" cy="323850"/>
            </a:xfrm>
            <a:custGeom>
              <a:avLst/>
              <a:gdLst>
                <a:gd name="T0" fmla="*/ 0 w 2133"/>
                <a:gd name="T1" fmla="*/ 64 h 76"/>
                <a:gd name="T2" fmla="*/ 1000 w 2133"/>
                <a:gd name="T3" fmla="*/ 76 h 76"/>
                <a:gd name="T4" fmla="*/ 1000 w 2133"/>
                <a:gd name="T5" fmla="*/ 0 h 76"/>
                <a:gd name="T6" fmla="*/ 806 w 2133"/>
                <a:gd name="T7" fmla="*/ 6 h 76"/>
                <a:gd name="T8" fmla="*/ 800 w 2133"/>
                <a:gd name="T9" fmla="*/ 12 h 76"/>
                <a:gd name="T10" fmla="*/ 525 w 2133"/>
                <a:gd name="T11" fmla="*/ 10 h 76"/>
                <a:gd name="T12" fmla="*/ 523 w 2133"/>
                <a:gd name="T13" fmla="*/ 0 h 76"/>
                <a:gd name="T14" fmla="*/ 367 w 2133"/>
                <a:gd name="T15" fmla="*/ 6 h 76"/>
                <a:gd name="T16" fmla="*/ 361 w 2133"/>
                <a:gd name="T17" fmla="*/ 12 h 76"/>
                <a:gd name="T18" fmla="*/ 260 w 2133"/>
                <a:gd name="T19" fmla="*/ 12 h 76"/>
                <a:gd name="T20" fmla="*/ 160 w 2133"/>
                <a:gd name="T21" fmla="*/ 12 h 76"/>
                <a:gd name="T22" fmla="*/ 55 w 2133"/>
                <a:gd name="T23" fmla="*/ 10 h 76"/>
                <a:gd name="T24" fmla="*/ 53 w 2133"/>
                <a:gd name="T25" fmla="*/ 0 h 76"/>
                <a:gd name="T26" fmla="*/ 0 w 2133"/>
                <a:gd name="T27" fmla="*/ 12 h 76"/>
                <a:gd name="T28" fmla="*/ 1000 w 2133"/>
                <a:gd name="T29" fmla="*/ 0 h 76"/>
                <a:gd name="T30" fmla="*/ 1549 w 2133"/>
                <a:gd name="T31" fmla="*/ 0 h 76"/>
                <a:gd name="T32" fmla="*/ 1549 w 2133"/>
                <a:gd name="T33" fmla="*/ 6 h 76"/>
                <a:gd name="T34" fmla="*/ 1543 w 2133"/>
                <a:gd name="T35" fmla="*/ 12 h 76"/>
                <a:gd name="T36" fmla="*/ 1474 w 2133"/>
                <a:gd name="T37" fmla="*/ 12 h 76"/>
                <a:gd name="T38" fmla="*/ 1405 w 2133"/>
                <a:gd name="T39" fmla="*/ 12 h 76"/>
                <a:gd name="T40" fmla="*/ 1336 w 2133"/>
                <a:gd name="T41" fmla="*/ 12 h 76"/>
                <a:gd name="T42" fmla="*/ 1266 w 2133"/>
                <a:gd name="T43" fmla="*/ 12 h 76"/>
                <a:gd name="T44" fmla="*/ 1197 w 2133"/>
                <a:gd name="T45" fmla="*/ 12 h 76"/>
                <a:gd name="T46" fmla="*/ 2133 w 2133"/>
                <a:gd name="T47" fmla="*/ 12 h 76"/>
                <a:gd name="T48" fmla="*/ 1134 w 2133"/>
                <a:gd name="T49" fmla="*/ 64 h 76"/>
                <a:gd name="T50" fmla="*/ 2133 w 2133"/>
                <a:gd name="T51" fmla="*/ 76 h 76"/>
                <a:gd name="T52" fmla="*/ 2070 w 2133"/>
                <a:gd name="T53" fmla="*/ 12 h 76"/>
                <a:gd name="T54" fmla="*/ 2000 w 2133"/>
                <a:gd name="T55" fmla="*/ 12 h 76"/>
                <a:gd name="T56" fmla="*/ 1931 w 2133"/>
                <a:gd name="T57" fmla="*/ 12 h 76"/>
                <a:gd name="T58" fmla="*/ 1862 w 2133"/>
                <a:gd name="T59" fmla="*/ 12 h 76"/>
                <a:gd name="T60" fmla="*/ 1793 w 2133"/>
                <a:gd name="T61" fmla="*/ 12 h 76"/>
                <a:gd name="T62" fmla="*/ 1744 w 2133"/>
                <a:gd name="T63" fmla="*/ 12 h 76"/>
                <a:gd name="T64" fmla="*/ 1738 w 2133"/>
                <a:gd name="T65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33" h="76">
                  <a:moveTo>
                    <a:pt x="1000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000" y="76"/>
                    <a:pt x="1000" y="76"/>
                    <a:pt x="1000" y="76"/>
                  </a:cubicBezTo>
                  <a:cubicBezTo>
                    <a:pt x="1000" y="64"/>
                    <a:pt x="1000" y="64"/>
                    <a:pt x="1000" y="64"/>
                  </a:cubicBezTo>
                  <a:moveTo>
                    <a:pt x="1000" y="0"/>
                  </a:moveTo>
                  <a:cubicBezTo>
                    <a:pt x="806" y="0"/>
                    <a:pt x="806" y="0"/>
                    <a:pt x="806" y="0"/>
                  </a:cubicBezTo>
                  <a:cubicBezTo>
                    <a:pt x="806" y="6"/>
                    <a:pt x="806" y="6"/>
                    <a:pt x="806" y="6"/>
                  </a:cubicBezTo>
                  <a:cubicBezTo>
                    <a:pt x="806" y="8"/>
                    <a:pt x="806" y="9"/>
                    <a:pt x="804" y="10"/>
                  </a:cubicBezTo>
                  <a:cubicBezTo>
                    <a:pt x="803" y="12"/>
                    <a:pt x="802" y="12"/>
                    <a:pt x="800" y="12"/>
                  </a:cubicBezTo>
                  <a:cubicBezTo>
                    <a:pt x="529" y="12"/>
                    <a:pt x="529" y="12"/>
                    <a:pt x="529" y="12"/>
                  </a:cubicBezTo>
                  <a:cubicBezTo>
                    <a:pt x="528" y="12"/>
                    <a:pt x="526" y="12"/>
                    <a:pt x="525" y="10"/>
                  </a:cubicBezTo>
                  <a:cubicBezTo>
                    <a:pt x="524" y="9"/>
                    <a:pt x="523" y="8"/>
                    <a:pt x="523" y="6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7" y="6"/>
                    <a:pt x="367" y="6"/>
                    <a:pt x="367" y="6"/>
                  </a:cubicBezTo>
                  <a:cubicBezTo>
                    <a:pt x="367" y="8"/>
                    <a:pt x="366" y="9"/>
                    <a:pt x="365" y="10"/>
                  </a:cubicBezTo>
                  <a:cubicBezTo>
                    <a:pt x="364" y="12"/>
                    <a:pt x="362" y="12"/>
                    <a:pt x="361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160" y="12"/>
                    <a:pt x="160" y="12"/>
                    <a:pt x="1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2"/>
                    <a:pt x="56" y="12"/>
                    <a:pt x="55" y="10"/>
                  </a:cubicBezTo>
                  <a:cubicBezTo>
                    <a:pt x="54" y="9"/>
                    <a:pt x="53" y="8"/>
                    <a:pt x="53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000" y="12"/>
                    <a:pt x="1000" y="12"/>
                    <a:pt x="1000" y="12"/>
                  </a:cubicBezTo>
                  <a:cubicBezTo>
                    <a:pt x="1000" y="0"/>
                    <a:pt x="1000" y="0"/>
                    <a:pt x="1000" y="0"/>
                  </a:cubicBezTo>
                  <a:moveTo>
                    <a:pt x="1738" y="0"/>
                  </a:moveTo>
                  <a:cubicBezTo>
                    <a:pt x="1549" y="0"/>
                    <a:pt x="1549" y="0"/>
                    <a:pt x="1549" y="0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6"/>
                    <a:pt x="1549" y="6"/>
                    <a:pt x="1549" y="6"/>
                  </a:cubicBezTo>
                  <a:cubicBezTo>
                    <a:pt x="1549" y="8"/>
                    <a:pt x="1549" y="9"/>
                    <a:pt x="1548" y="10"/>
                  </a:cubicBezTo>
                  <a:cubicBezTo>
                    <a:pt x="1546" y="12"/>
                    <a:pt x="1545" y="12"/>
                    <a:pt x="1543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74" y="12"/>
                    <a:pt x="1474" y="12"/>
                    <a:pt x="1474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405" y="12"/>
                    <a:pt x="1405" y="12"/>
                    <a:pt x="1405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336" y="12"/>
                    <a:pt x="1336" y="12"/>
                    <a:pt x="133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266" y="12"/>
                    <a:pt x="1266" y="12"/>
                    <a:pt x="1266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97" y="12"/>
                    <a:pt x="1197" y="12"/>
                    <a:pt x="1197" y="12"/>
                  </a:cubicBezTo>
                  <a:cubicBezTo>
                    <a:pt x="1134" y="12"/>
                    <a:pt x="1134" y="12"/>
                    <a:pt x="1134" y="12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133" y="64"/>
                    <a:pt x="2133" y="64"/>
                    <a:pt x="2133" y="64"/>
                  </a:cubicBezTo>
                  <a:cubicBezTo>
                    <a:pt x="1134" y="64"/>
                    <a:pt x="1134" y="64"/>
                    <a:pt x="1134" y="64"/>
                  </a:cubicBezTo>
                  <a:cubicBezTo>
                    <a:pt x="1134" y="76"/>
                    <a:pt x="1134" y="76"/>
                    <a:pt x="1134" y="76"/>
                  </a:cubicBezTo>
                  <a:cubicBezTo>
                    <a:pt x="2133" y="76"/>
                    <a:pt x="2133" y="76"/>
                    <a:pt x="2133" y="76"/>
                  </a:cubicBezTo>
                  <a:cubicBezTo>
                    <a:pt x="2133" y="12"/>
                    <a:pt x="2133" y="12"/>
                    <a:pt x="2133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70" y="12"/>
                    <a:pt x="2070" y="12"/>
                    <a:pt x="207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2000" y="12"/>
                    <a:pt x="2000" y="12"/>
                    <a:pt x="2000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931" y="12"/>
                    <a:pt x="1931" y="12"/>
                    <a:pt x="1931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862" y="12"/>
                    <a:pt x="1862" y="12"/>
                    <a:pt x="1862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93" y="12"/>
                    <a:pt x="1793" y="12"/>
                    <a:pt x="1793" y="12"/>
                  </a:cubicBezTo>
                  <a:cubicBezTo>
                    <a:pt x="1744" y="12"/>
                    <a:pt x="1744" y="12"/>
                    <a:pt x="1744" y="12"/>
                  </a:cubicBezTo>
                  <a:cubicBezTo>
                    <a:pt x="1742" y="12"/>
                    <a:pt x="1741" y="12"/>
                    <a:pt x="1740" y="10"/>
                  </a:cubicBezTo>
                  <a:cubicBezTo>
                    <a:pt x="1739" y="9"/>
                    <a:pt x="1738" y="8"/>
                    <a:pt x="1738" y="6"/>
                  </a:cubicBezTo>
                  <a:cubicBezTo>
                    <a:pt x="1738" y="0"/>
                    <a:pt x="1738" y="0"/>
                    <a:pt x="173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5" name="Freeform 312"/>
            <p:cNvSpPr>
              <a:spLocks noEditPoints="1"/>
            </p:cNvSpPr>
            <p:nvPr/>
          </p:nvSpPr>
          <p:spPr>
            <a:xfrm>
              <a:off x="1058863" y="617538"/>
              <a:ext cx="465138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6" name="Freeform 313"/>
            <p:cNvSpPr>
              <a:spLocks noEditPoints="1"/>
            </p:cNvSpPr>
            <p:nvPr/>
          </p:nvSpPr>
          <p:spPr>
            <a:xfrm>
              <a:off x="100806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67 w 134"/>
                <a:gd name="T7" fmla="*/ 0 h 1349"/>
                <a:gd name="T8" fmla="*/ 6 w 134"/>
                <a:gd name="T9" fmla="*/ 0 h 1349"/>
                <a:gd name="T10" fmla="*/ 2 w 134"/>
                <a:gd name="T11" fmla="*/ 2 h 1349"/>
                <a:gd name="T12" fmla="*/ 0 w 134"/>
                <a:gd name="T13" fmla="*/ 6 h 1349"/>
                <a:gd name="T14" fmla="*/ 0 w 134"/>
                <a:gd name="T15" fmla="*/ 1343 h 1349"/>
                <a:gd name="T16" fmla="*/ 2 w 134"/>
                <a:gd name="T17" fmla="*/ 1347 h 1349"/>
                <a:gd name="T18" fmla="*/ 6 w 134"/>
                <a:gd name="T19" fmla="*/ 1349 h 1349"/>
                <a:gd name="T20" fmla="*/ 67 w 134"/>
                <a:gd name="T21" fmla="*/ 1349 h 1349"/>
                <a:gd name="T22" fmla="*/ 61 w 134"/>
                <a:gd name="T23" fmla="*/ 1343 h 1349"/>
                <a:gd name="T24" fmla="*/ 61 w 134"/>
                <a:gd name="T25" fmla="*/ 1337 h 1349"/>
                <a:gd name="T26" fmla="*/ 12 w 134"/>
                <a:gd name="T27" fmla="*/ 1337 h 1349"/>
                <a:gd name="T28" fmla="*/ 12 w 134"/>
                <a:gd name="T29" fmla="*/ 12 h 1349"/>
                <a:gd name="T30" fmla="*/ 61 w 134"/>
                <a:gd name="T31" fmla="*/ 12 h 1349"/>
                <a:gd name="T32" fmla="*/ 61 w 134"/>
                <a:gd name="T33" fmla="*/ 6 h 1349"/>
                <a:gd name="T34" fmla="*/ 67 w 134"/>
                <a:gd name="T35" fmla="*/ 0 h 1349"/>
                <a:gd name="T36" fmla="*/ 128 w 134"/>
                <a:gd name="T37" fmla="*/ 0 h 1349"/>
                <a:gd name="T38" fmla="*/ 67 w 134"/>
                <a:gd name="T39" fmla="*/ 0 h 1349"/>
                <a:gd name="T40" fmla="*/ 73 w 134"/>
                <a:gd name="T41" fmla="*/ 6 h 1349"/>
                <a:gd name="T42" fmla="*/ 73 w 134"/>
                <a:gd name="T43" fmla="*/ 12 h 1349"/>
                <a:gd name="T44" fmla="*/ 122 w 134"/>
                <a:gd name="T45" fmla="*/ 12 h 1349"/>
                <a:gd name="T46" fmla="*/ 122 w 134"/>
                <a:gd name="T47" fmla="*/ 1337 h 1349"/>
                <a:gd name="T48" fmla="*/ 73 w 134"/>
                <a:gd name="T49" fmla="*/ 1337 h 1349"/>
                <a:gd name="T50" fmla="*/ 73 w 134"/>
                <a:gd name="T51" fmla="*/ 1343 h 1349"/>
                <a:gd name="T52" fmla="*/ 67 w 134"/>
                <a:gd name="T53" fmla="*/ 1349 h 1349"/>
                <a:gd name="T54" fmla="*/ 128 w 134"/>
                <a:gd name="T55" fmla="*/ 1349 h 1349"/>
                <a:gd name="T56" fmla="*/ 133 w 134"/>
                <a:gd name="T57" fmla="*/ 1347 h 1349"/>
                <a:gd name="T58" fmla="*/ 134 w 134"/>
                <a:gd name="T59" fmla="*/ 1343 h 1349"/>
                <a:gd name="T60" fmla="*/ 128 w 134"/>
                <a:gd name="T61" fmla="*/ 1343 h 1349"/>
                <a:gd name="T62" fmla="*/ 128 w 134"/>
                <a:gd name="T63" fmla="*/ 1337 h 1349"/>
                <a:gd name="T64" fmla="*/ 128 w 134"/>
                <a:gd name="T65" fmla="*/ 1343 h 1349"/>
                <a:gd name="T66" fmla="*/ 134 w 134"/>
                <a:gd name="T67" fmla="*/ 1343 h 1349"/>
                <a:gd name="T68" fmla="*/ 134 w 134"/>
                <a:gd name="T69" fmla="*/ 1343 h 1349"/>
                <a:gd name="T70" fmla="*/ 134 w 134"/>
                <a:gd name="T71" fmla="*/ 1343 h 1349"/>
                <a:gd name="T72" fmla="*/ 134 w 134"/>
                <a:gd name="T73" fmla="*/ 1001 h 1349"/>
                <a:gd name="T74" fmla="*/ 134 w 134"/>
                <a:gd name="T75" fmla="*/ 989 h 1349"/>
                <a:gd name="T76" fmla="*/ 134 w 134"/>
                <a:gd name="T77" fmla="*/ 937 h 1349"/>
                <a:gd name="T78" fmla="*/ 134 w 134"/>
                <a:gd name="T79" fmla="*/ 925 h 1349"/>
                <a:gd name="T80" fmla="*/ 134 w 134"/>
                <a:gd name="T81" fmla="*/ 502 h 1349"/>
                <a:gd name="T82" fmla="*/ 134 w 134"/>
                <a:gd name="T83" fmla="*/ 490 h 1349"/>
                <a:gd name="T84" fmla="*/ 134 w 134"/>
                <a:gd name="T85" fmla="*/ 438 h 1349"/>
                <a:gd name="T86" fmla="*/ 134 w 134"/>
                <a:gd name="T87" fmla="*/ 426 h 1349"/>
                <a:gd name="T88" fmla="*/ 134 w 134"/>
                <a:gd name="T89" fmla="*/ 6 h 1349"/>
                <a:gd name="T90" fmla="*/ 133 w 134"/>
                <a:gd name="T91" fmla="*/ 2 h 1349"/>
                <a:gd name="T92" fmla="*/ 128 w 134"/>
                <a:gd name="T9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6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5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moveTo>
                    <a:pt x="128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1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3" y="1347"/>
                  </a:cubicBezTo>
                  <a:cubicBezTo>
                    <a:pt x="134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34" y="925"/>
                    <a:pt x="134" y="925"/>
                    <a:pt x="134" y="925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26"/>
                    <a:pt x="134" y="426"/>
                    <a:pt x="134" y="42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4" y="3"/>
                    <a:pt x="133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Freeform 314"/>
            <p:cNvSpPr>
              <a:spLocks noEditPoints="1"/>
            </p:cNvSpPr>
            <p:nvPr/>
          </p:nvSpPr>
          <p:spPr>
            <a:xfrm>
              <a:off x="5864225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325 h 1325"/>
                <a:gd name="T6" fmla="*/ 49 w 110"/>
                <a:gd name="T7" fmla="*/ 1325 h 1325"/>
                <a:gd name="T8" fmla="*/ 49 w 110"/>
                <a:gd name="T9" fmla="*/ 0 h 1325"/>
                <a:gd name="T10" fmla="*/ 110 w 110"/>
                <a:gd name="T11" fmla="*/ 0 h 1325"/>
                <a:gd name="T12" fmla="*/ 61 w 110"/>
                <a:gd name="T13" fmla="*/ 0 h 1325"/>
                <a:gd name="T14" fmla="*/ 61 w 110"/>
                <a:gd name="T15" fmla="*/ 1325 h 1325"/>
                <a:gd name="T16" fmla="*/ 110 w 110"/>
                <a:gd name="T17" fmla="*/ 1325 h 1325"/>
                <a:gd name="T18" fmla="*/ 110 w 110"/>
                <a:gd name="T19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Freeform 315"/>
            <p:cNvSpPr>
              <a:spLocks noEditPoints="1"/>
            </p:cNvSpPr>
            <p:nvPr/>
          </p:nvSpPr>
          <p:spPr>
            <a:xfrm>
              <a:off x="5813425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28 w 134"/>
                <a:gd name="T3" fmla="*/ 0 h 1349"/>
                <a:gd name="T4" fmla="*/ 1 w 134"/>
                <a:gd name="T5" fmla="*/ 2 h 1349"/>
                <a:gd name="T6" fmla="*/ 0 w 134"/>
                <a:gd name="T7" fmla="*/ 205 h 1349"/>
                <a:gd name="T8" fmla="*/ 9 w 134"/>
                <a:gd name="T9" fmla="*/ 217 h 1349"/>
                <a:gd name="T10" fmla="*/ 0 w 134"/>
                <a:gd name="T11" fmla="*/ 229 h 1349"/>
                <a:gd name="T12" fmla="*/ 0 w 134"/>
                <a:gd name="T13" fmla="*/ 438 h 1349"/>
                <a:gd name="T14" fmla="*/ 0 w 134"/>
                <a:gd name="T15" fmla="*/ 502 h 1349"/>
                <a:gd name="T16" fmla="*/ 0 w 134"/>
                <a:gd name="T17" fmla="*/ 937 h 1349"/>
                <a:gd name="T18" fmla="*/ 0 w 134"/>
                <a:gd name="T19" fmla="*/ 1001 h 1349"/>
                <a:gd name="T20" fmla="*/ 1 w 134"/>
                <a:gd name="T21" fmla="*/ 1347 h 1349"/>
                <a:gd name="T22" fmla="*/ 67 w 134"/>
                <a:gd name="T23" fmla="*/ 1349 h 1349"/>
                <a:gd name="T24" fmla="*/ 61 w 134"/>
                <a:gd name="T25" fmla="*/ 1337 h 1349"/>
                <a:gd name="T26" fmla="*/ 12 w 134"/>
                <a:gd name="T27" fmla="*/ 12 h 1349"/>
                <a:gd name="T28" fmla="*/ 61 w 134"/>
                <a:gd name="T29" fmla="*/ 6 h 1349"/>
                <a:gd name="T30" fmla="*/ 73 w 134"/>
                <a:gd name="T31" fmla="*/ 6 h 1349"/>
                <a:gd name="T32" fmla="*/ 122 w 134"/>
                <a:gd name="T33" fmla="*/ 12 h 1349"/>
                <a:gd name="T34" fmla="*/ 73 w 134"/>
                <a:gd name="T35" fmla="*/ 1337 h 1349"/>
                <a:gd name="T36" fmla="*/ 67 w 134"/>
                <a:gd name="T37" fmla="*/ 1349 h 1349"/>
                <a:gd name="T38" fmla="*/ 132 w 134"/>
                <a:gd name="T39" fmla="*/ 1347 h 1349"/>
                <a:gd name="T40" fmla="*/ 128 w 134"/>
                <a:gd name="T41" fmla="*/ 1343 h 1349"/>
                <a:gd name="T42" fmla="*/ 128 w 134"/>
                <a:gd name="T43" fmla="*/ 1343 h 1349"/>
                <a:gd name="T44" fmla="*/ 134 w 134"/>
                <a:gd name="T45" fmla="*/ 1343 h 1349"/>
                <a:gd name="T46" fmla="*/ 134 w 134"/>
                <a:gd name="T47" fmla="*/ 1001 h 1349"/>
                <a:gd name="T48" fmla="*/ 134 w 134"/>
                <a:gd name="T49" fmla="*/ 937 h 1349"/>
                <a:gd name="T50" fmla="*/ 123 w 134"/>
                <a:gd name="T51" fmla="*/ 935 h 1349"/>
                <a:gd name="T52" fmla="*/ 122 w 134"/>
                <a:gd name="T53" fmla="*/ 627 h 1349"/>
                <a:gd name="T54" fmla="*/ 128 w 134"/>
                <a:gd name="T55" fmla="*/ 621 h 1349"/>
                <a:gd name="T56" fmla="*/ 134 w 134"/>
                <a:gd name="T57" fmla="*/ 502 h 1349"/>
                <a:gd name="T58" fmla="*/ 134 w 134"/>
                <a:gd name="T59" fmla="*/ 438 h 1349"/>
                <a:gd name="T60" fmla="*/ 128 w 134"/>
                <a:gd name="T61" fmla="*/ 433 h 1349"/>
                <a:gd name="T62" fmla="*/ 122 w 134"/>
                <a:gd name="T63" fmla="*/ 427 h 1349"/>
                <a:gd name="T64" fmla="*/ 123 w 134"/>
                <a:gd name="T65" fmla="*/ 353 h 1349"/>
                <a:gd name="T66" fmla="*/ 134 w 134"/>
                <a:gd name="T67" fmla="*/ 352 h 1349"/>
                <a:gd name="T68" fmla="*/ 132 w 134"/>
                <a:gd name="T69" fmla="*/ 2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9" y="214"/>
                    <a:pt x="9" y="215"/>
                    <a:pt x="9" y="217"/>
                  </a:cubicBezTo>
                  <a:cubicBezTo>
                    <a:pt x="9" y="218"/>
                    <a:pt x="9" y="220"/>
                    <a:pt x="7" y="22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989"/>
                    <a:pt x="0" y="989"/>
                    <a:pt x="0" y="989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0" y="1346"/>
                    <a:pt x="1" y="1347"/>
                  </a:cubicBezTo>
                  <a:cubicBezTo>
                    <a:pt x="2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3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3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29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001"/>
                    <a:pt x="134" y="1001"/>
                    <a:pt x="134" y="1001"/>
                  </a:cubicBezTo>
                  <a:cubicBezTo>
                    <a:pt x="134" y="989"/>
                    <a:pt x="134" y="989"/>
                    <a:pt x="134" y="989"/>
                  </a:cubicBezTo>
                  <a:cubicBezTo>
                    <a:pt x="134" y="937"/>
                    <a:pt x="134" y="937"/>
                    <a:pt x="134" y="937"/>
                  </a:cubicBezTo>
                  <a:cubicBezTo>
                    <a:pt x="128" y="937"/>
                    <a:pt x="128" y="937"/>
                    <a:pt x="128" y="937"/>
                  </a:cubicBezTo>
                  <a:cubicBezTo>
                    <a:pt x="126" y="937"/>
                    <a:pt x="125" y="937"/>
                    <a:pt x="123" y="935"/>
                  </a:cubicBezTo>
                  <a:cubicBezTo>
                    <a:pt x="122" y="934"/>
                    <a:pt x="122" y="933"/>
                    <a:pt x="122" y="931"/>
                  </a:cubicBezTo>
                  <a:cubicBezTo>
                    <a:pt x="122" y="627"/>
                    <a:pt x="122" y="627"/>
                    <a:pt x="122" y="627"/>
                  </a:cubicBezTo>
                  <a:cubicBezTo>
                    <a:pt x="122" y="625"/>
                    <a:pt x="122" y="624"/>
                    <a:pt x="123" y="623"/>
                  </a:cubicBezTo>
                  <a:cubicBezTo>
                    <a:pt x="125" y="622"/>
                    <a:pt x="126" y="621"/>
                    <a:pt x="128" y="621"/>
                  </a:cubicBezTo>
                  <a:cubicBezTo>
                    <a:pt x="134" y="621"/>
                    <a:pt x="134" y="621"/>
                    <a:pt x="134" y="621"/>
                  </a:cubicBezTo>
                  <a:cubicBezTo>
                    <a:pt x="134" y="502"/>
                    <a:pt x="134" y="502"/>
                    <a:pt x="134" y="502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4" y="438"/>
                    <a:pt x="134" y="438"/>
                    <a:pt x="134" y="438"/>
                  </a:cubicBezTo>
                  <a:cubicBezTo>
                    <a:pt x="134" y="433"/>
                    <a:pt x="134" y="433"/>
                    <a:pt x="134" y="433"/>
                  </a:cubicBezTo>
                  <a:cubicBezTo>
                    <a:pt x="128" y="433"/>
                    <a:pt x="128" y="433"/>
                    <a:pt x="128" y="433"/>
                  </a:cubicBezTo>
                  <a:cubicBezTo>
                    <a:pt x="126" y="433"/>
                    <a:pt x="125" y="432"/>
                    <a:pt x="123" y="431"/>
                  </a:cubicBezTo>
                  <a:cubicBezTo>
                    <a:pt x="122" y="430"/>
                    <a:pt x="122" y="428"/>
                    <a:pt x="122" y="427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22" y="356"/>
                    <a:pt x="122" y="355"/>
                    <a:pt x="123" y="353"/>
                  </a:cubicBezTo>
                  <a:cubicBezTo>
                    <a:pt x="125" y="352"/>
                    <a:pt x="126" y="352"/>
                    <a:pt x="128" y="352"/>
                  </a:cubicBezTo>
                  <a:cubicBezTo>
                    <a:pt x="134" y="352"/>
                    <a:pt x="134" y="352"/>
                    <a:pt x="134" y="352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29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9" name="Freeform 316"/>
            <p:cNvSpPr>
              <a:spLocks noEditPoints="1"/>
            </p:cNvSpPr>
            <p:nvPr/>
          </p:nvSpPr>
          <p:spPr>
            <a:xfrm>
              <a:off x="10666413" y="617538"/>
              <a:ext cx="466725" cy="5622925"/>
            </a:xfrm>
            <a:custGeom>
              <a:avLst/>
              <a:gdLst>
                <a:gd name="T0" fmla="*/ 49 w 110"/>
                <a:gd name="T1" fmla="*/ 0 h 1325"/>
                <a:gd name="T2" fmla="*/ 0 w 110"/>
                <a:gd name="T3" fmla="*/ 0 h 1325"/>
                <a:gd name="T4" fmla="*/ 0 w 110"/>
                <a:gd name="T5" fmla="*/ 112 h 1325"/>
                <a:gd name="T6" fmla="*/ 0 w 110"/>
                <a:gd name="T7" fmla="*/ 112 h 1325"/>
                <a:gd name="T8" fmla="*/ 0 w 110"/>
                <a:gd name="T9" fmla="*/ 416 h 1325"/>
                <a:gd name="T10" fmla="*/ 0 w 110"/>
                <a:gd name="T11" fmla="*/ 416 h 1325"/>
                <a:gd name="T12" fmla="*/ 0 w 110"/>
                <a:gd name="T13" fmla="*/ 615 h 1325"/>
                <a:gd name="T14" fmla="*/ 0 w 110"/>
                <a:gd name="T15" fmla="*/ 615 h 1325"/>
                <a:gd name="T16" fmla="*/ 0 w 110"/>
                <a:gd name="T17" fmla="*/ 919 h 1325"/>
                <a:gd name="T18" fmla="*/ 0 w 110"/>
                <a:gd name="T19" fmla="*/ 919 h 1325"/>
                <a:gd name="T20" fmla="*/ 0 w 110"/>
                <a:gd name="T21" fmla="*/ 1325 h 1325"/>
                <a:gd name="T22" fmla="*/ 49 w 110"/>
                <a:gd name="T23" fmla="*/ 1325 h 1325"/>
                <a:gd name="T24" fmla="*/ 49 w 110"/>
                <a:gd name="T25" fmla="*/ 0 h 1325"/>
                <a:gd name="T26" fmla="*/ 110 w 110"/>
                <a:gd name="T27" fmla="*/ 0 h 1325"/>
                <a:gd name="T28" fmla="*/ 61 w 110"/>
                <a:gd name="T29" fmla="*/ 0 h 1325"/>
                <a:gd name="T30" fmla="*/ 61 w 110"/>
                <a:gd name="T31" fmla="*/ 1325 h 1325"/>
                <a:gd name="T32" fmla="*/ 110 w 110"/>
                <a:gd name="T33" fmla="*/ 1325 h 1325"/>
                <a:gd name="T34" fmla="*/ 110 w 110"/>
                <a:gd name="T35" fmla="*/ 0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25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615"/>
                    <a:pt x="0" y="615"/>
                    <a:pt x="0" y="615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1325"/>
                    <a:pt x="0" y="1325"/>
                    <a:pt x="0" y="1325"/>
                  </a:cubicBezTo>
                  <a:cubicBezTo>
                    <a:pt x="49" y="1325"/>
                    <a:pt x="49" y="1325"/>
                    <a:pt x="49" y="1325"/>
                  </a:cubicBezTo>
                  <a:cubicBezTo>
                    <a:pt x="49" y="1233"/>
                    <a:pt x="49" y="95"/>
                    <a:pt x="49" y="0"/>
                  </a:cubicBezTo>
                  <a:moveTo>
                    <a:pt x="11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95"/>
                    <a:pt x="61" y="1233"/>
                    <a:pt x="61" y="1325"/>
                  </a:cubicBezTo>
                  <a:cubicBezTo>
                    <a:pt x="110" y="1325"/>
                    <a:pt x="110" y="1325"/>
                    <a:pt x="110" y="1325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" name="Freeform 317"/>
            <p:cNvSpPr>
              <a:spLocks noEditPoints="1"/>
            </p:cNvSpPr>
            <p:nvPr/>
          </p:nvSpPr>
          <p:spPr>
            <a:xfrm>
              <a:off x="10615613" y="566738"/>
              <a:ext cx="568325" cy="5724525"/>
            </a:xfrm>
            <a:custGeom>
              <a:avLst/>
              <a:gdLst>
                <a:gd name="T0" fmla="*/ 134 w 134"/>
                <a:gd name="T1" fmla="*/ 1343 h 1349"/>
                <a:gd name="T2" fmla="*/ 134 w 134"/>
                <a:gd name="T3" fmla="*/ 1343 h 1349"/>
                <a:gd name="T4" fmla="*/ 134 w 134"/>
                <a:gd name="T5" fmla="*/ 1343 h 1349"/>
                <a:gd name="T6" fmla="*/ 12 w 134"/>
                <a:gd name="T7" fmla="*/ 931 h 1349"/>
                <a:gd name="T8" fmla="*/ 12 w 134"/>
                <a:gd name="T9" fmla="*/ 931 h 1349"/>
                <a:gd name="T10" fmla="*/ 10 w 134"/>
                <a:gd name="T11" fmla="*/ 935 h 1349"/>
                <a:gd name="T12" fmla="*/ 6 w 134"/>
                <a:gd name="T13" fmla="*/ 937 h 1349"/>
                <a:gd name="T14" fmla="*/ 0 w 134"/>
                <a:gd name="T15" fmla="*/ 937 h 1349"/>
                <a:gd name="T16" fmla="*/ 0 w 134"/>
                <a:gd name="T17" fmla="*/ 1001 h 1349"/>
                <a:gd name="T18" fmla="*/ 0 w 134"/>
                <a:gd name="T19" fmla="*/ 1343 h 1349"/>
                <a:gd name="T20" fmla="*/ 2 w 134"/>
                <a:gd name="T21" fmla="*/ 1347 h 1349"/>
                <a:gd name="T22" fmla="*/ 6 w 134"/>
                <a:gd name="T23" fmla="*/ 1349 h 1349"/>
                <a:gd name="T24" fmla="*/ 67 w 134"/>
                <a:gd name="T25" fmla="*/ 1349 h 1349"/>
                <a:gd name="T26" fmla="*/ 61 w 134"/>
                <a:gd name="T27" fmla="*/ 1343 h 1349"/>
                <a:gd name="T28" fmla="*/ 61 w 134"/>
                <a:gd name="T29" fmla="*/ 1337 h 1349"/>
                <a:gd name="T30" fmla="*/ 12 w 134"/>
                <a:gd name="T31" fmla="*/ 1337 h 1349"/>
                <a:gd name="T32" fmla="*/ 12 w 134"/>
                <a:gd name="T33" fmla="*/ 931 h 1349"/>
                <a:gd name="T34" fmla="*/ 12 w 134"/>
                <a:gd name="T35" fmla="*/ 428 h 1349"/>
                <a:gd name="T36" fmla="*/ 12 w 134"/>
                <a:gd name="T37" fmla="*/ 428 h 1349"/>
                <a:gd name="T38" fmla="*/ 10 w 134"/>
                <a:gd name="T39" fmla="*/ 433 h 1349"/>
                <a:gd name="T40" fmla="*/ 6 w 134"/>
                <a:gd name="T41" fmla="*/ 434 h 1349"/>
                <a:gd name="T42" fmla="*/ 0 w 134"/>
                <a:gd name="T43" fmla="*/ 434 h 1349"/>
                <a:gd name="T44" fmla="*/ 0 w 134"/>
                <a:gd name="T45" fmla="*/ 502 h 1349"/>
                <a:gd name="T46" fmla="*/ 0 w 134"/>
                <a:gd name="T47" fmla="*/ 621 h 1349"/>
                <a:gd name="T48" fmla="*/ 6 w 134"/>
                <a:gd name="T49" fmla="*/ 621 h 1349"/>
                <a:gd name="T50" fmla="*/ 10 w 134"/>
                <a:gd name="T51" fmla="*/ 623 h 1349"/>
                <a:gd name="T52" fmla="*/ 12 w 134"/>
                <a:gd name="T53" fmla="*/ 627 h 1349"/>
                <a:gd name="T54" fmla="*/ 12 w 134"/>
                <a:gd name="T55" fmla="*/ 428 h 1349"/>
                <a:gd name="T56" fmla="*/ 128 w 134"/>
                <a:gd name="T57" fmla="*/ 0 h 1349"/>
                <a:gd name="T58" fmla="*/ 6 w 134"/>
                <a:gd name="T59" fmla="*/ 0 h 1349"/>
                <a:gd name="T60" fmla="*/ 2 w 134"/>
                <a:gd name="T61" fmla="*/ 2 h 1349"/>
                <a:gd name="T62" fmla="*/ 0 w 134"/>
                <a:gd name="T63" fmla="*/ 6 h 1349"/>
                <a:gd name="T64" fmla="*/ 0 w 134"/>
                <a:gd name="T65" fmla="*/ 118 h 1349"/>
                <a:gd name="T66" fmla="*/ 6 w 134"/>
                <a:gd name="T67" fmla="*/ 118 h 1349"/>
                <a:gd name="T68" fmla="*/ 10 w 134"/>
                <a:gd name="T69" fmla="*/ 120 h 1349"/>
                <a:gd name="T70" fmla="*/ 12 w 134"/>
                <a:gd name="T71" fmla="*/ 124 h 1349"/>
                <a:gd name="T72" fmla="*/ 12 w 134"/>
                <a:gd name="T73" fmla="*/ 12 h 1349"/>
                <a:gd name="T74" fmla="*/ 61 w 134"/>
                <a:gd name="T75" fmla="*/ 12 h 1349"/>
                <a:gd name="T76" fmla="*/ 61 w 134"/>
                <a:gd name="T77" fmla="*/ 6 h 1349"/>
                <a:gd name="T78" fmla="*/ 67 w 134"/>
                <a:gd name="T79" fmla="*/ 0 h 1349"/>
                <a:gd name="T80" fmla="*/ 73 w 134"/>
                <a:gd name="T81" fmla="*/ 6 h 1349"/>
                <a:gd name="T82" fmla="*/ 73 w 134"/>
                <a:gd name="T83" fmla="*/ 12 h 1349"/>
                <a:gd name="T84" fmla="*/ 122 w 134"/>
                <a:gd name="T85" fmla="*/ 12 h 1349"/>
                <a:gd name="T86" fmla="*/ 122 w 134"/>
                <a:gd name="T87" fmla="*/ 1337 h 1349"/>
                <a:gd name="T88" fmla="*/ 73 w 134"/>
                <a:gd name="T89" fmla="*/ 1337 h 1349"/>
                <a:gd name="T90" fmla="*/ 73 w 134"/>
                <a:gd name="T91" fmla="*/ 1343 h 1349"/>
                <a:gd name="T92" fmla="*/ 67 w 134"/>
                <a:gd name="T93" fmla="*/ 1349 h 1349"/>
                <a:gd name="T94" fmla="*/ 128 w 134"/>
                <a:gd name="T95" fmla="*/ 1349 h 1349"/>
                <a:gd name="T96" fmla="*/ 132 w 134"/>
                <a:gd name="T97" fmla="*/ 1347 h 1349"/>
                <a:gd name="T98" fmla="*/ 134 w 134"/>
                <a:gd name="T99" fmla="*/ 1343 h 1349"/>
                <a:gd name="T100" fmla="*/ 128 w 134"/>
                <a:gd name="T101" fmla="*/ 1343 h 1349"/>
                <a:gd name="T102" fmla="*/ 128 w 134"/>
                <a:gd name="T103" fmla="*/ 1337 h 1349"/>
                <a:gd name="T104" fmla="*/ 128 w 134"/>
                <a:gd name="T105" fmla="*/ 1343 h 1349"/>
                <a:gd name="T106" fmla="*/ 134 w 134"/>
                <a:gd name="T107" fmla="*/ 1343 h 1349"/>
                <a:gd name="T108" fmla="*/ 134 w 134"/>
                <a:gd name="T109" fmla="*/ 1343 h 1349"/>
                <a:gd name="T110" fmla="*/ 134 w 134"/>
                <a:gd name="T111" fmla="*/ 1343 h 1349"/>
                <a:gd name="T112" fmla="*/ 134 w 134"/>
                <a:gd name="T113" fmla="*/ 6 h 1349"/>
                <a:gd name="T114" fmla="*/ 132 w 134"/>
                <a:gd name="T115" fmla="*/ 2 h 1349"/>
                <a:gd name="T116" fmla="*/ 128 w 134"/>
                <a:gd name="T11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9">
                  <a:moveTo>
                    <a:pt x="134" y="1343"/>
                  </a:move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moveTo>
                    <a:pt x="12" y="931"/>
                  </a:moveTo>
                  <a:cubicBezTo>
                    <a:pt x="12" y="931"/>
                    <a:pt x="12" y="931"/>
                    <a:pt x="12" y="931"/>
                  </a:cubicBezTo>
                  <a:cubicBezTo>
                    <a:pt x="12" y="933"/>
                    <a:pt x="11" y="934"/>
                    <a:pt x="10" y="935"/>
                  </a:cubicBezTo>
                  <a:cubicBezTo>
                    <a:pt x="9" y="937"/>
                    <a:pt x="7" y="937"/>
                    <a:pt x="6" y="937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0" y="1001"/>
                    <a:pt x="0" y="1001"/>
                    <a:pt x="0" y="1001"/>
                  </a:cubicBezTo>
                  <a:cubicBezTo>
                    <a:pt x="0" y="1343"/>
                    <a:pt x="0" y="1343"/>
                    <a:pt x="0" y="1343"/>
                  </a:cubicBezTo>
                  <a:cubicBezTo>
                    <a:pt x="0" y="1345"/>
                    <a:pt x="1" y="1346"/>
                    <a:pt x="2" y="1347"/>
                  </a:cubicBezTo>
                  <a:cubicBezTo>
                    <a:pt x="3" y="1349"/>
                    <a:pt x="4" y="1349"/>
                    <a:pt x="6" y="1349"/>
                  </a:cubicBezTo>
                  <a:cubicBezTo>
                    <a:pt x="67" y="1349"/>
                    <a:pt x="67" y="1349"/>
                    <a:pt x="67" y="1349"/>
                  </a:cubicBezTo>
                  <a:cubicBezTo>
                    <a:pt x="64" y="1349"/>
                    <a:pt x="61" y="1346"/>
                    <a:pt x="61" y="1343"/>
                  </a:cubicBezTo>
                  <a:cubicBezTo>
                    <a:pt x="61" y="1343"/>
                    <a:pt x="61" y="1341"/>
                    <a:pt x="61" y="1337"/>
                  </a:cubicBezTo>
                  <a:cubicBezTo>
                    <a:pt x="12" y="1337"/>
                    <a:pt x="12" y="1337"/>
                    <a:pt x="12" y="1337"/>
                  </a:cubicBezTo>
                  <a:cubicBezTo>
                    <a:pt x="12" y="931"/>
                    <a:pt x="12" y="931"/>
                    <a:pt x="12" y="931"/>
                  </a:cubicBezTo>
                  <a:moveTo>
                    <a:pt x="12" y="428"/>
                  </a:moveTo>
                  <a:cubicBezTo>
                    <a:pt x="12" y="428"/>
                    <a:pt x="12" y="428"/>
                    <a:pt x="12" y="428"/>
                  </a:cubicBezTo>
                  <a:cubicBezTo>
                    <a:pt x="12" y="430"/>
                    <a:pt x="11" y="432"/>
                    <a:pt x="10" y="433"/>
                  </a:cubicBezTo>
                  <a:cubicBezTo>
                    <a:pt x="9" y="434"/>
                    <a:pt x="7" y="434"/>
                    <a:pt x="6" y="43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6" y="621"/>
                    <a:pt x="6" y="621"/>
                    <a:pt x="6" y="621"/>
                  </a:cubicBezTo>
                  <a:cubicBezTo>
                    <a:pt x="7" y="621"/>
                    <a:pt x="9" y="622"/>
                    <a:pt x="10" y="623"/>
                  </a:cubicBezTo>
                  <a:cubicBezTo>
                    <a:pt x="11" y="624"/>
                    <a:pt x="12" y="625"/>
                    <a:pt x="12" y="627"/>
                  </a:cubicBezTo>
                  <a:cubicBezTo>
                    <a:pt x="12" y="428"/>
                    <a:pt x="12" y="428"/>
                    <a:pt x="12" y="428"/>
                  </a:cubicBezTo>
                  <a:moveTo>
                    <a:pt x="12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7" y="118"/>
                    <a:pt x="9" y="119"/>
                    <a:pt x="10" y="120"/>
                  </a:cubicBezTo>
                  <a:cubicBezTo>
                    <a:pt x="11" y="121"/>
                    <a:pt x="12" y="123"/>
                    <a:pt x="12" y="1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9"/>
                    <a:pt x="61" y="7"/>
                    <a:pt x="61" y="6"/>
                  </a:cubicBezTo>
                  <a:cubicBezTo>
                    <a:pt x="61" y="3"/>
                    <a:pt x="64" y="0"/>
                    <a:pt x="67" y="0"/>
                  </a:cubicBezTo>
                  <a:cubicBezTo>
                    <a:pt x="70" y="0"/>
                    <a:pt x="73" y="3"/>
                    <a:pt x="73" y="6"/>
                  </a:cubicBezTo>
                  <a:cubicBezTo>
                    <a:pt x="73" y="7"/>
                    <a:pt x="73" y="9"/>
                    <a:pt x="73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22" y="1337"/>
                    <a:pt x="122" y="1337"/>
                    <a:pt x="122" y="1337"/>
                  </a:cubicBezTo>
                  <a:cubicBezTo>
                    <a:pt x="73" y="1337"/>
                    <a:pt x="73" y="1337"/>
                    <a:pt x="73" y="1337"/>
                  </a:cubicBezTo>
                  <a:cubicBezTo>
                    <a:pt x="73" y="1341"/>
                    <a:pt x="73" y="1343"/>
                    <a:pt x="73" y="1343"/>
                  </a:cubicBezTo>
                  <a:cubicBezTo>
                    <a:pt x="73" y="1346"/>
                    <a:pt x="70" y="1349"/>
                    <a:pt x="67" y="1349"/>
                  </a:cubicBezTo>
                  <a:cubicBezTo>
                    <a:pt x="128" y="1349"/>
                    <a:pt x="128" y="1349"/>
                    <a:pt x="128" y="1349"/>
                  </a:cubicBezTo>
                  <a:cubicBezTo>
                    <a:pt x="130" y="1349"/>
                    <a:pt x="131" y="1349"/>
                    <a:pt x="132" y="1347"/>
                  </a:cubicBezTo>
                  <a:cubicBezTo>
                    <a:pt x="133" y="1346"/>
                    <a:pt x="134" y="1345"/>
                    <a:pt x="134" y="1343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28" y="1337"/>
                    <a:pt x="128" y="1337"/>
                    <a:pt x="128" y="1337"/>
                  </a:cubicBezTo>
                  <a:cubicBezTo>
                    <a:pt x="128" y="1343"/>
                    <a:pt x="128" y="1343"/>
                    <a:pt x="128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1343"/>
                    <a:pt x="134" y="1343"/>
                    <a:pt x="134" y="1343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5"/>
                    <a:pt x="133" y="3"/>
                    <a:pt x="132" y="2"/>
                  </a:cubicBezTo>
                  <a:cubicBezTo>
                    <a:pt x="131" y="1"/>
                    <a:pt x="130" y="0"/>
                    <a:pt x="12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1" name="Freeform 318"/>
            <p:cNvSpPr>
              <a:spLocks noEditPoints="1"/>
            </p:cNvSpPr>
            <p:nvPr/>
          </p:nvSpPr>
          <p:spPr>
            <a:xfrm>
              <a:off x="1851025" y="3171825"/>
              <a:ext cx="377825" cy="1319213"/>
            </a:xfrm>
            <a:custGeom>
              <a:avLst/>
              <a:gdLst>
                <a:gd name="T0" fmla="*/ 44 w 89"/>
                <a:gd name="T1" fmla="*/ 100 h 311"/>
                <a:gd name="T2" fmla="*/ 15 w 89"/>
                <a:gd name="T3" fmla="*/ 71 h 311"/>
                <a:gd name="T4" fmla="*/ 44 w 89"/>
                <a:gd name="T5" fmla="*/ 42 h 311"/>
                <a:gd name="T6" fmla="*/ 73 w 89"/>
                <a:gd name="T7" fmla="*/ 71 h 311"/>
                <a:gd name="T8" fmla="*/ 44 w 89"/>
                <a:gd name="T9" fmla="*/ 100 h 311"/>
                <a:gd name="T10" fmla="*/ 44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2" name="Freeform 319"/>
            <p:cNvSpPr>
              <a:spLocks noEditPoints="1"/>
            </p:cNvSpPr>
            <p:nvPr/>
          </p:nvSpPr>
          <p:spPr>
            <a:xfrm>
              <a:off x="1800225" y="3121025"/>
              <a:ext cx="454025" cy="1422400"/>
            </a:xfrm>
            <a:custGeom>
              <a:avLst/>
              <a:gdLst>
                <a:gd name="T0" fmla="*/ 56 w 107"/>
                <a:gd name="T1" fmla="*/ 100 h 335"/>
                <a:gd name="T2" fmla="*/ 56 w 107"/>
                <a:gd name="T3" fmla="*/ 100 h 335"/>
                <a:gd name="T4" fmla="*/ 44 w 107"/>
                <a:gd name="T5" fmla="*/ 95 h 335"/>
                <a:gd name="T6" fmla="*/ 39 w 107"/>
                <a:gd name="T7" fmla="*/ 83 h 335"/>
                <a:gd name="T8" fmla="*/ 44 w 107"/>
                <a:gd name="T9" fmla="*/ 71 h 335"/>
                <a:gd name="T10" fmla="*/ 56 w 107"/>
                <a:gd name="T11" fmla="*/ 66 h 335"/>
                <a:gd name="T12" fmla="*/ 68 w 107"/>
                <a:gd name="T13" fmla="*/ 71 h 335"/>
                <a:gd name="T14" fmla="*/ 73 w 107"/>
                <a:gd name="T15" fmla="*/ 83 h 335"/>
                <a:gd name="T16" fmla="*/ 68 w 107"/>
                <a:gd name="T17" fmla="*/ 95 h 335"/>
                <a:gd name="T18" fmla="*/ 56 w 107"/>
                <a:gd name="T19" fmla="*/ 100 h 335"/>
                <a:gd name="T20" fmla="*/ 56 w 107"/>
                <a:gd name="T21" fmla="*/ 54 h 335"/>
                <a:gd name="T22" fmla="*/ 27 w 107"/>
                <a:gd name="T23" fmla="*/ 83 h 335"/>
                <a:gd name="T24" fmla="*/ 56 w 107"/>
                <a:gd name="T25" fmla="*/ 112 h 335"/>
                <a:gd name="T26" fmla="*/ 56 w 107"/>
                <a:gd name="T27" fmla="*/ 112 h 335"/>
                <a:gd name="T28" fmla="*/ 85 w 107"/>
                <a:gd name="T29" fmla="*/ 83 h 335"/>
                <a:gd name="T30" fmla="*/ 56 w 107"/>
                <a:gd name="T31" fmla="*/ 54 h 335"/>
                <a:gd name="T32" fmla="*/ 12 w 107"/>
                <a:gd name="T33" fmla="*/ 12 h 335"/>
                <a:gd name="T34" fmla="*/ 101 w 107"/>
                <a:gd name="T35" fmla="*/ 12 h 335"/>
                <a:gd name="T36" fmla="*/ 101 w 107"/>
                <a:gd name="T37" fmla="*/ 323 h 335"/>
                <a:gd name="T38" fmla="*/ 12 w 107"/>
                <a:gd name="T39" fmla="*/ 323 h 335"/>
                <a:gd name="T40" fmla="*/ 12 w 107"/>
                <a:gd name="T41" fmla="*/ 12 h 335"/>
                <a:gd name="T42" fmla="*/ 107 w 107"/>
                <a:gd name="T43" fmla="*/ 0 h 335"/>
                <a:gd name="T44" fmla="*/ 6 w 107"/>
                <a:gd name="T45" fmla="*/ 0 h 335"/>
                <a:gd name="T46" fmla="*/ 2 w 107"/>
                <a:gd name="T47" fmla="*/ 1 h 335"/>
                <a:gd name="T48" fmla="*/ 0 w 107"/>
                <a:gd name="T49" fmla="*/ 6 h 335"/>
                <a:gd name="T50" fmla="*/ 6 w 107"/>
                <a:gd name="T51" fmla="*/ 6 h 335"/>
                <a:gd name="T52" fmla="*/ 0 w 107"/>
                <a:gd name="T53" fmla="*/ 6 h 335"/>
                <a:gd name="T54" fmla="*/ 0 w 107"/>
                <a:gd name="T55" fmla="*/ 323 h 335"/>
                <a:gd name="T56" fmla="*/ 0 w 107"/>
                <a:gd name="T57" fmla="*/ 329 h 335"/>
                <a:gd name="T58" fmla="*/ 2 w 107"/>
                <a:gd name="T59" fmla="*/ 333 h 335"/>
                <a:gd name="T60" fmla="*/ 6 w 107"/>
                <a:gd name="T61" fmla="*/ 335 h 335"/>
                <a:gd name="T62" fmla="*/ 107 w 107"/>
                <a:gd name="T63" fmla="*/ 335 h 335"/>
                <a:gd name="T64" fmla="*/ 107 w 107"/>
                <a:gd name="T65" fmla="*/ 335 h 335"/>
                <a:gd name="T66" fmla="*/ 102 w 107"/>
                <a:gd name="T67" fmla="*/ 333 h 335"/>
                <a:gd name="T68" fmla="*/ 101 w 107"/>
                <a:gd name="T69" fmla="*/ 329 h 335"/>
                <a:gd name="T70" fmla="*/ 101 w 107"/>
                <a:gd name="T71" fmla="*/ 6 h 335"/>
                <a:gd name="T72" fmla="*/ 107 w 107"/>
                <a:gd name="T73" fmla="*/ 6 h 335"/>
                <a:gd name="T74" fmla="*/ 101 w 107"/>
                <a:gd name="T75" fmla="*/ 6 h 335"/>
                <a:gd name="T76" fmla="*/ 102 w 107"/>
                <a:gd name="T77" fmla="*/ 1 h 335"/>
                <a:gd name="T78" fmla="*/ 107 w 107"/>
                <a:gd name="T7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2" y="74"/>
                    <a:pt x="73" y="78"/>
                    <a:pt x="73" y="83"/>
                  </a:cubicBezTo>
                  <a:cubicBezTo>
                    <a:pt x="73" y="88"/>
                    <a:pt x="72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4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1" y="331"/>
                    <a:pt x="101" y="329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3"/>
                    <a:pt x="102" y="1"/>
                  </a:cubicBezTo>
                  <a:cubicBezTo>
                    <a:pt x="103" y="0"/>
                    <a:pt x="105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Freeform 320"/>
            <p:cNvSpPr>
              <a:spLocks noEditPoints="1"/>
            </p:cNvSpPr>
            <p:nvPr/>
          </p:nvSpPr>
          <p:spPr>
            <a:xfrm>
              <a:off x="2279650" y="3171825"/>
              <a:ext cx="373063" cy="1319213"/>
            </a:xfrm>
            <a:custGeom>
              <a:avLst/>
              <a:gdLst>
                <a:gd name="T0" fmla="*/ 44 w 88"/>
                <a:gd name="T1" fmla="*/ 100 h 311"/>
                <a:gd name="T2" fmla="*/ 15 w 88"/>
                <a:gd name="T3" fmla="*/ 71 h 311"/>
                <a:gd name="T4" fmla="*/ 44 w 88"/>
                <a:gd name="T5" fmla="*/ 42 h 311"/>
                <a:gd name="T6" fmla="*/ 73 w 88"/>
                <a:gd name="T7" fmla="*/ 71 h 311"/>
                <a:gd name="T8" fmla="*/ 44 w 88"/>
                <a:gd name="T9" fmla="*/ 100 h 311"/>
                <a:gd name="T10" fmla="*/ 44 w 88"/>
                <a:gd name="T11" fmla="*/ 100 h 311"/>
                <a:gd name="T12" fmla="*/ 88 w 88"/>
                <a:gd name="T13" fmla="*/ 0 h 311"/>
                <a:gd name="T14" fmla="*/ 0 w 88"/>
                <a:gd name="T15" fmla="*/ 0 h 311"/>
                <a:gd name="T16" fmla="*/ 0 w 88"/>
                <a:gd name="T17" fmla="*/ 311 h 311"/>
                <a:gd name="T18" fmla="*/ 88 w 88"/>
                <a:gd name="T19" fmla="*/ 311 h 311"/>
                <a:gd name="T20" fmla="*/ 88 w 88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11">
                  <a:moveTo>
                    <a:pt x="44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4" y="42"/>
                  </a:cubicBezTo>
                  <a:cubicBezTo>
                    <a:pt x="60" y="42"/>
                    <a:pt x="73" y="55"/>
                    <a:pt x="73" y="71"/>
                  </a:cubicBezTo>
                  <a:cubicBezTo>
                    <a:pt x="73" y="87"/>
                    <a:pt x="60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8" y="311"/>
                    <a:pt x="88" y="311"/>
                    <a:pt x="88" y="311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4" name="Freeform 321"/>
            <p:cNvSpPr>
              <a:spLocks noEditPoints="1"/>
            </p:cNvSpPr>
            <p:nvPr/>
          </p:nvSpPr>
          <p:spPr>
            <a:xfrm>
              <a:off x="2228850" y="3121025"/>
              <a:ext cx="449263" cy="1422400"/>
            </a:xfrm>
            <a:custGeom>
              <a:avLst/>
              <a:gdLst>
                <a:gd name="T0" fmla="*/ 56 w 106"/>
                <a:gd name="T1" fmla="*/ 100 h 335"/>
                <a:gd name="T2" fmla="*/ 56 w 106"/>
                <a:gd name="T3" fmla="*/ 100 h 335"/>
                <a:gd name="T4" fmla="*/ 44 w 106"/>
                <a:gd name="T5" fmla="*/ 95 h 335"/>
                <a:gd name="T6" fmla="*/ 39 w 106"/>
                <a:gd name="T7" fmla="*/ 83 h 335"/>
                <a:gd name="T8" fmla="*/ 44 w 106"/>
                <a:gd name="T9" fmla="*/ 71 h 335"/>
                <a:gd name="T10" fmla="*/ 56 w 106"/>
                <a:gd name="T11" fmla="*/ 66 h 335"/>
                <a:gd name="T12" fmla="*/ 68 w 106"/>
                <a:gd name="T13" fmla="*/ 71 h 335"/>
                <a:gd name="T14" fmla="*/ 73 w 106"/>
                <a:gd name="T15" fmla="*/ 83 h 335"/>
                <a:gd name="T16" fmla="*/ 68 w 106"/>
                <a:gd name="T17" fmla="*/ 95 h 335"/>
                <a:gd name="T18" fmla="*/ 56 w 106"/>
                <a:gd name="T19" fmla="*/ 100 h 335"/>
                <a:gd name="T20" fmla="*/ 56 w 106"/>
                <a:gd name="T21" fmla="*/ 54 h 335"/>
                <a:gd name="T22" fmla="*/ 27 w 106"/>
                <a:gd name="T23" fmla="*/ 83 h 335"/>
                <a:gd name="T24" fmla="*/ 56 w 106"/>
                <a:gd name="T25" fmla="*/ 112 h 335"/>
                <a:gd name="T26" fmla="*/ 56 w 106"/>
                <a:gd name="T27" fmla="*/ 112 h 335"/>
                <a:gd name="T28" fmla="*/ 85 w 106"/>
                <a:gd name="T29" fmla="*/ 83 h 335"/>
                <a:gd name="T30" fmla="*/ 56 w 106"/>
                <a:gd name="T31" fmla="*/ 54 h 335"/>
                <a:gd name="T32" fmla="*/ 12 w 106"/>
                <a:gd name="T33" fmla="*/ 12 h 335"/>
                <a:gd name="T34" fmla="*/ 100 w 106"/>
                <a:gd name="T35" fmla="*/ 12 h 335"/>
                <a:gd name="T36" fmla="*/ 100 w 106"/>
                <a:gd name="T37" fmla="*/ 323 h 335"/>
                <a:gd name="T38" fmla="*/ 12 w 106"/>
                <a:gd name="T39" fmla="*/ 323 h 335"/>
                <a:gd name="T40" fmla="*/ 12 w 106"/>
                <a:gd name="T41" fmla="*/ 12 h 335"/>
                <a:gd name="T42" fmla="*/ 106 w 106"/>
                <a:gd name="T43" fmla="*/ 0 h 335"/>
                <a:gd name="T44" fmla="*/ 6 w 106"/>
                <a:gd name="T45" fmla="*/ 0 h 335"/>
                <a:gd name="T46" fmla="*/ 6 w 106"/>
                <a:gd name="T47" fmla="*/ 0 h 335"/>
                <a:gd name="T48" fmla="*/ 1 w 106"/>
                <a:gd name="T49" fmla="*/ 1 h 335"/>
                <a:gd name="T50" fmla="*/ 0 w 106"/>
                <a:gd name="T51" fmla="*/ 6 h 335"/>
                <a:gd name="T52" fmla="*/ 6 w 106"/>
                <a:gd name="T53" fmla="*/ 6 h 335"/>
                <a:gd name="T54" fmla="*/ 0 w 106"/>
                <a:gd name="T55" fmla="*/ 6 h 335"/>
                <a:gd name="T56" fmla="*/ 0 w 106"/>
                <a:gd name="T57" fmla="*/ 329 h 335"/>
                <a:gd name="T58" fmla="*/ 1 w 106"/>
                <a:gd name="T59" fmla="*/ 333 h 335"/>
                <a:gd name="T60" fmla="*/ 6 w 106"/>
                <a:gd name="T61" fmla="*/ 335 h 335"/>
                <a:gd name="T62" fmla="*/ 6 w 106"/>
                <a:gd name="T63" fmla="*/ 335 h 335"/>
                <a:gd name="T64" fmla="*/ 106 w 106"/>
                <a:gd name="T65" fmla="*/ 335 h 335"/>
                <a:gd name="T66" fmla="*/ 106 w 106"/>
                <a:gd name="T67" fmla="*/ 335 h 335"/>
                <a:gd name="T68" fmla="*/ 102 w 106"/>
                <a:gd name="T69" fmla="*/ 333 h 335"/>
                <a:gd name="T70" fmla="*/ 100 w 106"/>
                <a:gd name="T71" fmla="*/ 329 h 335"/>
                <a:gd name="T72" fmla="*/ 100 w 106"/>
                <a:gd name="T73" fmla="*/ 6 h 335"/>
                <a:gd name="T74" fmla="*/ 106 w 106"/>
                <a:gd name="T75" fmla="*/ 6 h 335"/>
                <a:gd name="T76" fmla="*/ 100 w 106"/>
                <a:gd name="T77" fmla="*/ 6 h 335"/>
                <a:gd name="T78" fmla="*/ 102 w 106"/>
                <a:gd name="T79" fmla="*/ 1 h 335"/>
                <a:gd name="T80" fmla="*/ 106 w 106"/>
                <a:gd name="T8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5" h="335">
                  <a:moveTo>
                    <a:pt x="56" y="100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1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1" y="66"/>
                    <a:pt x="56" y="66"/>
                  </a:cubicBezTo>
                  <a:cubicBezTo>
                    <a:pt x="61" y="66"/>
                    <a:pt x="65" y="68"/>
                    <a:pt x="68" y="71"/>
                  </a:cubicBezTo>
                  <a:cubicBezTo>
                    <a:pt x="71" y="74"/>
                    <a:pt x="73" y="78"/>
                    <a:pt x="73" y="83"/>
                  </a:cubicBezTo>
                  <a:cubicBezTo>
                    <a:pt x="73" y="88"/>
                    <a:pt x="71" y="92"/>
                    <a:pt x="68" y="95"/>
                  </a:cubicBezTo>
                  <a:cubicBezTo>
                    <a:pt x="65" y="98"/>
                    <a:pt x="61" y="100"/>
                    <a:pt x="56" y="100"/>
                  </a:cubicBezTo>
                  <a:moveTo>
                    <a:pt x="56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6" y="112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72" y="112"/>
                    <a:pt x="85" y="99"/>
                    <a:pt x="85" y="83"/>
                  </a:cubicBezTo>
                  <a:cubicBezTo>
                    <a:pt x="85" y="67"/>
                    <a:pt x="72" y="54"/>
                    <a:pt x="56" y="54"/>
                  </a:cubicBezTo>
                  <a:moveTo>
                    <a:pt x="12" y="12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0" y="323"/>
                    <a:pt x="100" y="323"/>
                    <a:pt x="100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0" y="332"/>
                    <a:pt x="1" y="333"/>
                  </a:cubicBezTo>
                  <a:cubicBezTo>
                    <a:pt x="2" y="335"/>
                    <a:pt x="4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105" y="335"/>
                    <a:pt x="103" y="335"/>
                    <a:pt x="102" y="333"/>
                  </a:cubicBezTo>
                  <a:cubicBezTo>
                    <a:pt x="101" y="332"/>
                    <a:pt x="100" y="331"/>
                    <a:pt x="100" y="329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1" y="3"/>
                    <a:pt x="102" y="1"/>
                  </a:cubicBezTo>
                  <a:cubicBezTo>
                    <a:pt x="103" y="0"/>
                    <a:pt x="10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Freeform 322"/>
            <p:cNvSpPr>
              <a:spLocks noEditPoints="1"/>
            </p:cNvSpPr>
            <p:nvPr/>
          </p:nvSpPr>
          <p:spPr>
            <a:xfrm>
              <a:off x="2703513" y="3171825"/>
              <a:ext cx="376238" cy="1319213"/>
            </a:xfrm>
            <a:custGeom>
              <a:avLst/>
              <a:gdLst>
                <a:gd name="T0" fmla="*/ 45 w 89"/>
                <a:gd name="T1" fmla="*/ 100 h 311"/>
                <a:gd name="T2" fmla="*/ 15 w 89"/>
                <a:gd name="T3" fmla="*/ 71 h 311"/>
                <a:gd name="T4" fmla="*/ 45 w 89"/>
                <a:gd name="T5" fmla="*/ 42 h 311"/>
                <a:gd name="T6" fmla="*/ 74 w 89"/>
                <a:gd name="T7" fmla="*/ 71 h 311"/>
                <a:gd name="T8" fmla="*/ 45 w 89"/>
                <a:gd name="T9" fmla="*/ 100 h 311"/>
                <a:gd name="T10" fmla="*/ 45 w 89"/>
                <a:gd name="T11" fmla="*/ 100 h 311"/>
                <a:gd name="T12" fmla="*/ 89 w 89"/>
                <a:gd name="T13" fmla="*/ 0 h 311"/>
                <a:gd name="T14" fmla="*/ 0 w 89"/>
                <a:gd name="T15" fmla="*/ 0 h 311"/>
                <a:gd name="T16" fmla="*/ 0 w 89"/>
                <a:gd name="T17" fmla="*/ 311 h 311"/>
                <a:gd name="T18" fmla="*/ 89 w 89"/>
                <a:gd name="T19" fmla="*/ 311 h 311"/>
                <a:gd name="T20" fmla="*/ 89 w 89"/>
                <a:gd name="T2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11">
                  <a:moveTo>
                    <a:pt x="45" y="100"/>
                  </a:moveTo>
                  <a:cubicBezTo>
                    <a:pt x="28" y="100"/>
                    <a:pt x="15" y="87"/>
                    <a:pt x="15" y="71"/>
                  </a:cubicBezTo>
                  <a:cubicBezTo>
                    <a:pt x="15" y="55"/>
                    <a:pt x="28" y="42"/>
                    <a:pt x="45" y="42"/>
                  </a:cubicBezTo>
                  <a:cubicBezTo>
                    <a:pt x="61" y="42"/>
                    <a:pt x="74" y="55"/>
                    <a:pt x="74" y="71"/>
                  </a:cubicBezTo>
                  <a:cubicBezTo>
                    <a:pt x="74" y="87"/>
                    <a:pt x="61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moveTo>
                    <a:pt x="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89" y="311"/>
                    <a:pt x="89" y="311"/>
                    <a:pt x="89" y="311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Freeform 323"/>
            <p:cNvSpPr>
              <a:spLocks noEditPoints="1"/>
            </p:cNvSpPr>
            <p:nvPr/>
          </p:nvSpPr>
          <p:spPr>
            <a:xfrm>
              <a:off x="2652713" y="3121025"/>
              <a:ext cx="477838" cy="1422400"/>
            </a:xfrm>
            <a:custGeom>
              <a:avLst/>
              <a:gdLst>
                <a:gd name="T0" fmla="*/ 57 w 113"/>
                <a:gd name="T1" fmla="*/ 100 h 335"/>
                <a:gd name="T2" fmla="*/ 57 w 113"/>
                <a:gd name="T3" fmla="*/ 100 h 335"/>
                <a:gd name="T4" fmla="*/ 44 w 113"/>
                <a:gd name="T5" fmla="*/ 95 h 335"/>
                <a:gd name="T6" fmla="*/ 39 w 113"/>
                <a:gd name="T7" fmla="*/ 83 h 335"/>
                <a:gd name="T8" fmla="*/ 44 w 113"/>
                <a:gd name="T9" fmla="*/ 71 h 335"/>
                <a:gd name="T10" fmla="*/ 57 w 113"/>
                <a:gd name="T11" fmla="*/ 66 h 335"/>
                <a:gd name="T12" fmla="*/ 69 w 113"/>
                <a:gd name="T13" fmla="*/ 71 h 335"/>
                <a:gd name="T14" fmla="*/ 74 w 113"/>
                <a:gd name="T15" fmla="*/ 83 h 335"/>
                <a:gd name="T16" fmla="*/ 69 w 113"/>
                <a:gd name="T17" fmla="*/ 95 h 335"/>
                <a:gd name="T18" fmla="*/ 57 w 113"/>
                <a:gd name="T19" fmla="*/ 100 h 335"/>
                <a:gd name="T20" fmla="*/ 57 w 113"/>
                <a:gd name="T21" fmla="*/ 54 h 335"/>
                <a:gd name="T22" fmla="*/ 27 w 113"/>
                <a:gd name="T23" fmla="*/ 83 h 335"/>
                <a:gd name="T24" fmla="*/ 57 w 113"/>
                <a:gd name="T25" fmla="*/ 112 h 335"/>
                <a:gd name="T26" fmla="*/ 57 w 113"/>
                <a:gd name="T27" fmla="*/ 112 h 335"/>
                <a:gd name="T28" fmla="*/ 86 w 113"/>
                <a:gd name="T29" fmla="*/ 83 h 335"/>
                <a:gd name="T30" fmla="*/ 57 w 113"/>
                <a:gd name="T31" fmla="*/ 54 h 335"/>
                <a:gd name="T32" fmla="*/ 12 w 113"/>
                <a:gd name="T33" fmla="*/ 12 h 335"/>
                <a:gd name="T34" fmla="*/ 101 w 113"/>
                <a:gd name="T35" fmla="*/ 12 h 335"/>
                <a:gd name="T36" fmla="*/ 101 w 113"/>
                <a:gd name="T37" fmla="*/ 323 h 335"/>
                <a:gd name="T38" fmla="*/ 12 w 113"/>
                <a:gd name="T39" fmla="*/ 323 h 335"/>
                <a:gd name="T40" fmla="*/ 12 w 113"/>
                <a:gd name="T41" fmla="*/ 12 h 335"/>
                <a:gd name="T42" fmla="*/ 107 w 113"/>
                <a:gd name="T43" fmla="*/ 0 h 335"/>
                <a:gd name="T44" fmla="*/ 6 w 113"/>
                <a:gd name="T45" fmla="*/ 0 h 335"/>
                <a:gd name="T46" fmla="*/ 6 w 113"/>
                <a:gd name="T47" fmla="*/ 0 h 335"/>
                <a:gd name="T48" fmla="*/ 2 w 113"/>
                <a:gd name="T49" fmla="*/ 1 h 335"/>
                <a:gd name="T50" fmla="*/ 0 w 113"/>
                <a:gd name="T51" fmla="*/ 6 h 335"/>
                <a:gd name="T52" fmla="*/ 6 w 113"/>
                <a:gd name="T53" fmla="*/ 6 h 335"/>
                <a:gd name="T54" fmla="*/ 0 w 113"/>
                <a:gd name="T55" fmla="*/ 6 h 335"/>
                <a:gd name="T56" fmla="*/ 0 w 113"/>
                <a:gd name="T57" fmla="*/ 329 h 335"/>
                <a:gd name="T58" fmla="*/ 2 w 113"/>
                <a:gd name="T59" fmla="*/ 333 h 335"/>
                <a:gd name="T60" fmla="*/ 6 w 113"/>
                <a:gd name="T61" fmla="*/ 335 h 335"/>
                <a:gd name="T62" fmla="*/ 6 w 113"/>
                <a:gd name="T63" fmla="*/ 335 h 335"/>
                <a:gd name="T64" fmla="*/ 107 w 113"/>
                <a:gd name="T65" fmla="*/ 335 h 335"/>
                <a:gd name="T66" fmla="*/ 111 w 113"/>
                <a:gd name="T67" fmla="*/ 333 h 335"/>
                <a:gd name="T68" fmla="*/ 113 w 113"/>
                <a:gd name="T69" fmla="*/ 329 h 335"/>
                <a:gd name="T70" fmla="*/ 113 w 113"/>
                <a:gd name="T71" fmla="*/ 323 h 335"/>
                <a:gd name="T72" fmla="*/ 113 w 113"/>
                <a:gd name="T73" fmla="*/ 6 h 335"/>
                <a:gd name="T74" fmla="*/ 111 w 113"/>
                <a:gd name="T75" fmla="*/ 1 h 335"/>
                <a:gd name="T76" fmla="*/ 107 w 113"/>
                <a:gd name="T7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" h="335">
                  <a:moveTo>
                    <a:pt x="57" y="100"/>
                  </a:moveTo>
                  <a:cubicBezTo>
                    <a:pt x="57" y="100"/>
                    <a:pt x="57" y="100"/>
                    <a:pt x="57" y="100"/>
                  </a:cubicBezTo>
                  <a:cubicBezTo>
                    <a:pt x="52" y="100"/>
                    <a:pt x="47" y="98"/>
                    <a:pt x="44" y="95"/>
                  </a:cubicBezTo>
                  <a:cubicBezTo>
                    <a:pt x="41" y="92"/>
                    <a:pt x="39" y="88"/>
                    <a:pt x="39" y="83"/>
                  </a:cubicBezTo>
                  <a:cubicBezTo>
                    <a:pt x="39" y="78"/>
                    <a:pt x="41" y="74"/>
                    <a:pt x="44" y="71"/>
                  </a:cubicBezTo>
                  <a:cubicBezTo>
                    <a:pt x="47" y="68"/>
                    <a:pt x="52" y="66"/>
                    <a:pt x="57" y="66"/>
                  </a:cubicBezTo>
                  <a:cubicBezTo>
                    <a:pt x="61" y="66"/>
                    <a:pt x="66" y="68"/>
                    <a:pt x="69" y="71"/>
                  </a:cubicBezTo>
                  <a:cubicBezTo>
                    <a:pt x="72" y="74"/>
                    <a:pt x="74" y="78"/>
                    <a:pt x="74" y="83"/>
                  </a:cubicBezTo>
                  <a:cubicBezTo>
                    <a:pt x="74" y="88"/>
                    <a:pt x="72" y="92"/>
                    <a:pt x="69" y="95"/>
                  </a:cubicBezTo>
                  <a:cubicBezTo>
                    <a:pt x="66" y="98"/>
                    <a:pt x="61" y="100"/>
                    <a:pt x="57" y="100"/>
                  </a:cubicBezTo>
                  <a:moveTo>
                    <a:pt x="57" y="54"/>
                  </a:moveTo>
                  <a:cubicBezTo>
                    <a:pt x="40" y="54"/>
                    <a:pt x="27" y="67"/>
                    <a:pt x="27" y="83"/>
                  </a:cubicBezTo>
                  <a:cubicBezTo>
                    <a:pt x="27" y="99"/>
                    <a:pt x="40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73" y="112"/>
                    <a:pt x="86" y="99"/>
                    <a:pt x="86" y="83"/>
                  </a:cubicBezTo>
                  <a:cubicBezTo>
                    <a:pt x="86" y="67"/>
                    <a:pt x="73" y="54"/>
                    <a:pt x="57" y="54"/>
                  </a:cubicBezTo>
                  <a:moveTo>
                    <a:pt x="12" y="12"/>
                  </a:moveTo>
                  <a:cubicBezTo>
                    <a:pt x="101" y="12"/>
                    <a:pt x="101" y="12"/>
                    <a:pt x="101" y="1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" y="323"/>
                    <a:pt x="12" y="323"/>
                    <a:pt x="12" y="323"/>
                  </a:cubicBezTo>
                  <a:cubicBezTo>
                    <a:pt x="12" y="12"/>
                    <a:pt x="12" y="12"/>
                    <a:pt x="12" y="12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331"/>
                    <a:pt x="1" y="332"/>
                    <a:pt x="2" y="333"/>
                  </a:cubicBezTo>
                  <a:cubicBezTo>
                    <a:pt x="3" y="335"/>
                    <a:pt x="5" y="335"/>
                    <a:pt x="6" y="335"/>
                  </a:cubicBezTo>
                  <a:cubicBezTo>
                    <a:pt x="6" y="335"/>
                    <a:pt x="6" y="335"/>
                    <a:pt x="6" y="335"/>
                  </a:cubicBezTo>
                  <a:cubicBezTo>
                    <a:pt x="107" y="335"/>
                    <a:pt x="107" y="335"/>
                    <a:pt x="107" y="335"/>
                  </a:cubicBezTo>
                  <a:cubicBezTo>
                    <a:pt x="108" y="335"/>
                    <a:pt x="110" y="335"/>
                    <a:pt x="111" y="333"/>
                  </a:cubicBezTo>
                  <a:cubicBezTo>
                    <a:pt x="112" y="332"/>
                    <a:pt x="113" y="331"/>
                    <a:pt x="113" y="329"/>
                  </a:cubicBezTo>
                  <a:cubicBezTo>
                    <a:pt x="113" y="323"/>
                    <a:pt x="113" y="323"/>
                    <a:pt x="113" y="323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3" y="4"/>
                    <a:pt x="112" y="3"/>
                    <a:pt x="111" y="1"/>
                  </a:cubicBezTo>
                  <a:cubicBezTo>
                    <a:pt x="110" y="0"/>
                    <a:pt x="108" y="0"/>
                    <a:pt x="10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7" name="Rectangle 324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8" name="Rectangle 325"/>
            <p:cNvSpPr>
              <a:spLocks noChangeArrowheads="1"/>
            </p:cNvSpPr>
            <p:nvPr/>
          </p:nvSpPr>
          <p:spPr>
            <a:xfrm>
              <a:off x="3843338" y="4305300"/>
              <a:ext cx="1096963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9" name="Freeform 326"/>
            <p:cNvSpPr>
              <a:spLocks noEditPoints="1"/>
            </p:cNvSpPr>
            <p:nvPr/>
          </p:nvSpPr>
          <p:spPr>
            <a:xfrm>
              <a:off x="3792538" y="4254500"/>
              <a:ext cx="1198563" cy="288925"/>
            </a:xfrm>
            <a:custGeom>
              <a:avLst/>
              <a:gdLst>
                <a:gd name="T0" fmla="*/ 12 w 283"/>
                <a:gd name="T1" fmla="*/ 56 h 68"/>
                <a:gd name="T2" fmla="*/ 12 w 283"/>
                <a:gd name="T3" fmla="*/ 12 h 68"/>
                <a:gd name="T4" fmla="*/ 271 w 283"/>
                <a:gd name="T5" fmla="*/ 12 h 68"/>
                <a:gd name="T6" fmla="*/ 271 w 283"/>
                <a:gd name="T7" fmla="*/ 56 h 68"/>
                <a:gd name="T8" fmla="*/ 12 w 283"/>
                <a:gd name="T9" fmla="*/ 56 h 68"/>
                <a:gd name="T10" fmla="*/ 52 w 283"/>
                <a:gd name="T11" fmla="*/ 0 h 68"/>
                <a:gd name="T12" fmla="*/ 6 w 283"/>
                <a:gd name="T13" fmla="*/ 0 h 68"/>
                <a:gd name="T14" fmla="*/ 2 w 283"/>
                <a:gd name="T15" fmla="*/ 2 h 68"/>
                <a:gd name="T16" fmla="*/ 0 w 283"/>
                <a:gd name="T17" fmla="*/ 6 h 68"/>
                <a:gd name="T18" fmla="*/ 0 w 283"/>
                <a:gd name="T19" fmla="*/ 56 h 68"/>
                <a:gd name="T20" fmla="*/ 0 w 283"/>
                <a:gd name="T21" fmla="*/ 62 h 68"/>
                <a:gd name="T22" fmla="*/ 2 w 283"/>
                <a:gd name="T23" fmla="*/ 66 h 68"/>
                <a:gd name="T24" fmla="*/ 6 w 283"/>
                <a:gd name="T25" fmla="*/ 68 h 68"/>
                <a:gd name="T26" fmla="*/ 277 w 283"/>
                <a:gd name="T27" fmla="*/ 68 h 68"/>
                <a:gd name="T28" fmla="*/ 281 w 283"/>
                <a:gd name="T29" fmla="*/ 66 h 68"/>
                <a:gd name="T30" fmla="*/ 283 w 283"/>
                <a:gd name="T31" fmla="*/ 62 h 68"/>
                <a:gd name="T32" fmla="*/ 283 w 283"/>
                <a:gd name="T33" fmla="*/ 56 h 68"/>
                <a:gd name="T34" fmla="*/ 283 w 283"/>
                <a:gd name="T35" fmla="*/ 12 h 68"/>
                <a:gd name="T36" fmla="*/ 58 w 283"/>
                <a:gd name="T37" fmla="*/ 12 h 68"/>
                <a:gd name="T38" fmla="*/ 54 w 283"/>
                <a:gd name="T39" fmla="*/ 10 h 68"/>
                <a:gd name="T40" fmla="*/ 52 w 283"/>
                <a:gd name="T41" fmla="*/ 6 h 68"/>
                <a:gd name="T42" fmla="*/ 52 w 283"/>
                <a:gd name="T4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68">
                  <a:moveTo>
                    <a:pt x="12" y="5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12" y="56"/>
                    <a:pt x="12" y="56"/>
                    <a:pt x="12" y="56"/>
                  </a:cubicBezTo>
                  <a:moveTo>
                    <a:pt x="5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5"/>
                    <a:pt x="2" y="66"/>
                  </a:cubicBezTo>
                  <a:cubicBezTo>
                    <a:pt x="3" y="68"/>
                    <a:pt x="5" y="68"/>
                    <a:pt x="6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9" y="68"/>
                    <a:pt x="280" y="68"/>
                    <a:pt x="281" y="66"/>
                  </a:cubicBezTo>
                  <a:cubicBezTo>
                    <a:pt x="283" y="65"/>
                    <a:pt x="283" y="64"/>
                    <a:pt x="283" y="62"/>
                  </a:cubicBezTo>
                  <a:cubicBezTo>
                    <a:pt x="283" y="56"/>
                    <a:pt x="283" y="56"/>
                    <a:pt x="283" y="56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5" y="11"/>
                    <a:pt x="54" y="10"/>
                  </a:cubicBezTo>
                  <a:cubicBezTo>
                    <a:pt x="53" y="9"/>
                    <a:pt x="52" y="7"/>
                    <a:pt x="52" y="6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0" name="Rectangle 327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1" name="Rectangle 328"/>
            <p:cNvSpPr>
              <a:spLocks noChangeArrowheads="1"/>
            </p:cNvSpPr>
            <p:nvPr/>
          </p:nvSpPr>
          <p:spPr>
            <a:xfrm>
              <a:off x="4064000" y="4064000"/>
              <a:ext cx="1096963" cy="19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Freeform 329"/>
            <p:cNvSpPr>
              <a:spLocks noEditPoints="1"/>
            </p:cNvSpPr>
            <p:nvPr/>
          </p:nvSpPr>
          <p:spPr>
            <a:xfrm>
              <a:off x="4013200" y="4011613"/>
              <a:ext cx="1198563" cy="293688"/>
            </a:xfrm>
            <a:custGeom>
              <a:avLst/>
              <a:gdLst>
                <a:gd name="T0" fmla="*/ 12 w 283"/>
                <a:gd name="T1" fmla="*/ 57 h 69"/>
                <a:gd name="T2" fmla="*/ 12 w 283"/>
                <a:gd name="T3" fmla="*/ 12 h 69"/>
                <a:gd name="T4" fmla="*/ 271 w 283"/>
                <a:gd name="T5" fmla="*/ 12 h 69"/>
                <a:gd name="T6" fmla="*/ 271 w 283"/>
                <a:gd name="T7" fmla="*/ 57 h 69"/>
                <a:gd name="T8" fmla="*/ 12 w 283"/>
                <a:gd name="T9" fmla="*/ 57 h 69"/>
                <a:gd name="T10" fmla="*/ 271 w 283"/>
                <a:gd name="T11" fmla="*/ 6 h 69"/>
                <a:gd name="T12" fmla="*/ 277 w 283"/>
                <a:gd name="T13" fmla="*/ 6 h 69"/>
                <a:gd name="T14" fmla="*/ 271 w 283"/>
                <a:gd name="T15" fmla="*/ 6 h 69"/>
                <a:gd name="T16" fmla="*/ 277 w 283"/>
                <a:gd name="T17" fmla="*/ 0 h 69"/>
                <a:gd name="T18" fmla="*/ 6 w 283"/>
                <a:gd name="T19" fmla="*/ 0 h 69"/>
                <a:gd name="T20" fmla="*/ 2 w 283"/>
                <a:gd name="T21" fmla="*/ 2 h 69"/>
                <a:gd name="T22" fmla="*/ 0 w 283"/>
                <a:gd name="T23" fmla="*/ 6 h 69"/>
                <a:gd name="T24" fmla="*/ 0 w 283"/>
                <a:gd name="T25" fmla="*/ 57 h 69"/>
                <a:gd name="T26" fmla="*/ 0 w 283"/>
                <a:gd name="T27" fmla="*/ 63 h 69"/>
                <a:gd name="T28" fmla="*/ 2 w 283"/>
                <a:gd name="T29" fmla="*/ 67 h 69"/>
                <a:gd name="T30" fmla="*/ 6 w 283"/>
                <a:gd name="T31" fmla="*/ 69 h 69"/>
                <a:gd name="T32" fmla="*/ 231 w 283"/>
                <a:gd name="T33" fmla="*/ 69 h 69"/>
                <a:gd name="T34" fmla="*/ 277 w 283"/>
                <a:gd name="T35" fmla="*/ 69 h 69"/>
                <a:gd name="T36" fmla="*/ 282 w 283"/>
                <a:gd name="T37" fmla="*/ 67 h 69"/>
                <a:gd name="T38" fmla="*/ 283 w 283"/>
                <a:gd name="T39" fmla="*/ 63 h 69"/>
                <a:gd name="T40" fmla="*/ 283 w 283"/>
                <a:gd name="T41" fmla="*/ 6 h 69"/>
                <a:gd name="T42" fmla="*/ 282 w 283"/>
                <a:gd name="T43" fmla="*/ 2 h 69"/>
                <a:gd name="T44" fmla="*/ 277 w 283"/>
                <a:gd name="T45" fmla="*/ 0 h 69"/>
                <a:gd name="T46" fmla="*/ 277 w 283"/>
                <a:gd name="T4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3" h="69">
                  <a:moveTo>
                    <a:pt x="12" y="5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271" y="12"/>
                    <a:pt x="271" y="12"/>
                    <a:pt x="271" y="12"/>
                  </a:cubicBezTo>
                  <a:cubicBezTo>
                    <a:pt x="271" y="57"/>
                    <a:pt x="271" y="57"/>
                    <a:pt x="271" y="57"/>
                  </a:cubicBezTo>
                  <a:cubicBezTo>
                    <a:pt x="12" y="57"/>
                    <a:pt x="12" y="57"/>
                    <a:pt x="12" y="57"/>
                  </a:cubicBezTo>
                  <a:moveTo>
                    <a:pt x="271" y="6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1" y="6"/>
                    <a:pt x="271" y="6"/>
                    <a:pt x="271" y="6"/>
                  </a:cubicBezTo>
                  <a:moveTo>
                    <a:pt x="27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6"/>
                    <a:pt x="2" y="67"/>
                  </a:cubicBezTo>
                  <a:cubicBezTo>
                    <a:pt x="3" y="68"/>
                    <a:pt x="5" y="69"/>
                    <a:pt x="6" y="69"/>
                  </a:cubicBezTo>
                  <a:cubicBezTo>
                    <a:pt x="231" y="69"/>
                    <a:pt x="231" y="69"/>
                    <a:pt x="231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9" y="69"/>
                    <a:pt x="281" y="68"/>
                    <a:pt x="282" y="67"/>
                  </a:cubicBezTo>
                  <a:cubicBezTo>
                    <a:pt x="283" y="66"/>
                    <a:pt x="283" y="64"/>
                    <a:pt x="283" y="63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3" y="5"/>
                    <a:pt x="283" y="3"/>
                    <a:pt x="282" y="2"/>
                  </a:cubicBezTo>
                  <a:cubicBezTo>
                    <a:pt x="281" y="1"/>
                    <a:pt x="279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3" name="Freeform 330"/>
            <p:cNvSpPr/>
            <p:nvPr/>
          </p:nvSpPr>
          <p:spPr>
            <a:xfrm>
              <a:off x="2254250" y="1339850"/>
              <a:ext cx="825500" cy="801688"/>
            </a:xfrm>
            <a:custGeom>
              <a:avLst/>
              <a:gdLst>
                <a:gd name="T0" fmla="*/ 100 w 195"/>
                <a:gd name="T1" fmla="*/ 0 h 189"/>
                <a:gd name="T2" fmla="*/ 33 w 195"/>
                <a:gd name="T3" fmla="*/ 27 h 189"/>
                <a:gd name="T4" fmla="*/ 6 w 195"/>
                <a:gd name="T5" fmla="*/ 94 h 189"/>
                <a:gd name="T6" fmla="*/ 0 w 195"/>
                <a:gd name="T7" fmla="*/ 94 h 189"/>
                <a:gd name="T8" fmla="*/ 0 w 195"/>
                <a:gd name="T9" fmla="*/ 94 h 189"/>
                <a:gd name="T10" fmla="*/ 6 w 195"/>
                <a:gd name="T11" fmla="*/ 94 h 189"/>
                <a:gd name="T12" fmla="*/ 33 w 195"/>
                <a:gd name="T13" fmla="*/ 161 h 189"/>
                <a:gd name="T14" fmla="*/ 100 w 195"/>
                <a:gd name="T15" fmla="*/ 189 h 189"/>
                <a:gd name="T16" fmla="*/ 167 w 195"/>
                <a:gd name="T17" fmla="*/ 161 h 189"/>
                <a:gd name="T18" fmla="*/ 195 w 195"/>
                <a:gd name="T19" fmla="*/ 94 h 189"/>
                <a:gd name="T20" fmla="*/ 167 w 195"/>
                <a:gd name="T21" fmla="*/ 27 h 189"/>
                <a:gd name="T22" fmla="*/ 100 w 195"/>
                <a:gd name="T2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89">
                  <a:moveTo>
                    <a:pt x="100" y="0"/>
                  </a:moveTo>
                  <a:cubicBezTo>
                    <a:pt x="74" y="0"/>
                    <a:pt x="50" y="10"/>
                    <a:pt x="33" y="27"/>
                  </a:cubicBezTo>
                  <a:cubicBezTo>
                    <a:pt x="16" y="45"/>
                    <a:pt x="6" y="68"/>
                    <a:pt x="6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120"/>
                    <a:pt x="16" y="144"/>
                    <a:pt x="33" y="161"/>
                  </a:cubicBezTo>
                  <a:cubicBezTo>
                    <a:pt x="50" y="178"/>
                    <a:pt x="74" y="189"/>
                    <a:pt x="100" y="189"/>
                  </a:cubicBezTo>
                  <a:cubicBezTo>
                    <a:pt x="126" y="189"/>
                    <a:pt x="150" y="178"/>
                    <a:pt x="167" y="161"/>
                  </a:cubicBezTo>
                  <a:cubicBezTo>
                    <a:pt x="184" y="144"/>
                    <a:pt x="195" y="120"/>
                    <a:pt x="195" y="94"/>
                  </a:cubicBezTo>
                  <a:cubicBezTo>
                    <a:pt x="195" y="68"/>
                    <a:pt x="184" y="45"/>
                    <a:pt x="167" y="27"/>
                  </a:cubicBezTo>
                  <a:cubicBezTo>
                    <a:pt x="150" y="10"/>
                    <a:pt x="126" y="0"/>
                    <a:pt x="100" y="0"/>
                  </a:cubicBezTo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4" name="Freeform 331"/>
            <p:cNvSpPr/>
            <p:nvPr/>
          </p:nvSpPr>
          <p:spPr>
            <a:xfrm>
              <a:off x="2228850" y="1289050"/>
              <a:ext cx="901700" cy="903288"/>
            </a:xfrm>
            <a:custGeom>
              <a:avLst/>
              <a:gdLst>
                <a:gd name="T0" fmla="*/ 106 w 213"/>
                <a:gd name="T1" fmla="*/ 0 h 213"/>
                <a:gd name="T2" fmla="*/ 0 w 213"/>
                <a:gd name="T3" fmla="*/ 106 h 213"/>
                <a:gd name="T4" fmla="*/ 6 w 213"/>
                <a:gd name="T5" fmla="*/ 106 h 213"/>
                <a:gd name="T6" fmla="*/ 12 w 213"/>
                <a:gd name="T7" fmla="*/ 106 h 213"/>
                <a:gd name="T8" fmla="*/ 39 w 213"/>
                <a:gd name="T9" fmla="*/ 39 h 213"/>
                <a:gd name="T10" fmla="*/ 106 w 213"/>
                <a:gd name="T11" fmla="*/ 12 h 213"/>
                <a:gd name="T12" fmla="*/ 173 w 213"/>
                <a:gd name="T13" fmla="*/ 39 h 213"/>
                <a:gd name="T14" fmla="*/ 201 w 213"/>
                <a:gd name="T15" fmla="*/ 106 h 213"/>
                <a:gd name="T16" fmla="*/ 173 w 213"/>
                <a:gd name="T17" fmla="*/ 173 h 213"/>
                <a:gd name="T18" fmla="*/ 106 w 213"/>
                <a:gd name="T19" fmla="*/ 201 h 213"/>
                <a:gd name="T20" fmla="*/ 39 w 213"/>
                <a:gd name="T21" fmla="*/ 173 h 213"/>
                <a:gd name="T22" fmla="*/ 12 w 213"/>
                <a:gd name="T23" fmla="*/ 106 h 213"/>
                <a:gd name="T24" fmla="*/ 6 w 213"/>
                <a:gd name="T25" fmla="*/ 106 h 213"/>
                <a:gd name="T26" fmla="*/ 0 w 213"/>
                <a:gd name="T27" fmla="*/ 106 h 213"/>
                <a:gd name="T28" fmla="*/ 106 w 213"/>
                <a:gd name="T29" fmla="*/ 213 h 213"/>
                <a:gd name="T30" fmla="*/ 213 w 213"/>
                <a:gd name="T31" fmla="*/ 106 h 213"/>
                <a:gd name="T32" fmla="*/ 106 w 213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" h="213">
                  <a:moveTo>
                    <a:pt x="106" y="0"/>
                  </a:moveTo>
                  <a:cubicBezTo>
                    <a:pt x="47" y="0"/>
                    <a:pt x="0" y="47"/>
                    <a:pt x="0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2" y="80"/>
                    <a:pt x="22" y="57"/>
                    <a:pt x="39" y="39"/>
                  </a:cubicBezTo>
                  <a:cubicBezTo>
                    <a:pt x="56" y="22"/>
                    <a:pt x="80" y="12"/>
                    <a:pt x="106" y="12"/>
                  </a:cubicBezTo>
                  <a:cubicBezTo>
                    <a:pt x="132" y="12"/>
                    <a:pt x="156" y="22"/>
                    <a:pt x="173" y="39"/>
                  </a:cubicBezTo>
                  <a:cubicBezTo>
                    <a:pt x="190" y="57"/>
                    <a:pt x="201" y="80"/>
                    <a:pt x="201" y="106"/>
                  </a:cubicBezTo>
                  <a:cubicBezTo>
                    <a:pt x="201" y="132"/>
                    <a:pt x="190" y="156"/>
                    <a:pt x="173" y="173"/>
                  </a:cubicBezTo>
                  <a:cubicBezTo>
                    <a:pt x="156" y="190"/>
                    <a:pt x="132" y="201"/>
                    <a:pt x="106" y="201"/>
                  </a:cubicBezTo>
                  <a:cubicBezTo>
                    <a:pt x="80" y="201"/>
                    <a:pt x="56" y="190"/>
                    <a:pt x="39" y="173"/>
                  </a:cubicBezTo>
                  <a:cubicBezTo>
                    <a:pt x="22" y="156"/>
                    <a:pt x="12" y="132"/>
                    <a:pt x="12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65" y="213"/>
                    <a:pt x="213" y="165"/>
                    <a:pt x="213" y="106"/>
                  </a:cubicBezTo>
                  <a:cubicBezTo>
                    <a:pt x="213" y="47"/>
                    <a:pt x="165" y="0"/>
                    <a:pt x="10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5" name="Freeform 332"/>
            <p:cNvSpPr/>
            <p:nvPr/>
          </p:nvSpPr>
          <p:spPr>
            <a:xfrm>
              <a:off x="2652713" y="1182688"/>
              <a:ext cx="579438" cy="1111250"/>
            </a:xfrm>
            <a:custGeom>
              <a:avLst/>
              <a:gdLst>
                <a:gd name="T0" fmla="*/ 6 w 137"/>
                <a:gd name="T1" fmla="*/ 0 h 262"/>
                <a:gd name="T2" fmla="*/ 0 w 137"/>
                <a:gd name="T3" fmla="*/ 6 h 262"/>
                <a:gd name="T4" fmla="*/ 6 w 137"/>
                <a:gd name="T5" fmla="*/ 12 h 262"/>
                <a:gd name="T6" fmla="*/ 90 w 137"/>
                <a:gd name="T7" fmla="*/ 47 h 262"/>
                <a:gd name="T8" fmla="*/ 125 w 137"/>
                <a:gd name="T9" fmla="*/ 131 h 262"/>
                <a:gd name="T10" fmla="*/ 90 w 137"/>
                <a:gd name="T11" fmla="*/ 216 h 262"/>
                <a:gd name="T12" fmla="*/ 12 w 137"/>
                <a:gd name="T13" fmla="*/ 250 h 262"/>
                <a:gd name="T14" fmla="*/ 12 w 137"/>
                <a:gd name="T15" fmla="*/ 262 h 262"/>
                <a:gd name="T16" fmla="*/ 137 w 137"/>
                <a:gd name="T17" fmla="*/ 131 h 262"/>
                <a:gd name="T18" fmla="*/ 6 w 137"/>
                <a:gd name="T19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6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39" y="12"/>
                    <a:pt x="69" y="25"/>
                    <a:pt x="90" y="47"/>
                  </a:cubicBezTo>
                  <a:cubicBezTo>
                    <a:pt x="112" y="69"/>
                    <a:pt x="125" y="98"/>
                    <a:pt x="125" y="131"/>
                  </a:cubicBezTo>
                  <a:cubicBezTo>
                    <a:pt x="125" y="164"/>
                    <a:pt x="112" y="194"/>
                    <a:pt x="90" y="216"/>
                  </a:cubicBezTo>
                  <a:cubicBezTo>
                    <a:pt x="70" y="236"/>
                    <a:pt x="43" y="249"/>
                    <a:pt x="12" y="250"/>
                  </a:cubicBezTo>
                  <a:cubicBezTo>
                    <a:pt x="12" y="262"/>
                    <a:pt x="12" y="262"/>
                    <a:pt x="12" y="262"/>
                  </a:cubicBezTo>
                  <a:cubicBezTo>
                    <a:pt x="82" y="259"/>
                    <a:pt x="137" y="202"/>
                    <a:pt x="137" y="131"/>
                  </a:cubicBezTo>
                  <a:cubicBezTo>
                    <a:pt x="137" y="59"/>
                    <a:pt x="7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6" name="Freeform 333"/>
            <p:cNvSpPr/>
            <p:nvPr/>
          </p:nvSpPr>
          <p:spPr>
            <a:xfrm>
              <a:off x="2652713" y="2205038"/>
              <a:ext cx="50800" cy="122238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0 w 12"/>
                <a:gd name="T5" fmla="*/ 29 h 29"/>
                <a:gd name="T6" fmla="*/ 12 w 12"/>
                <a:gd name="T7" fmla="*/ 29 h 29"/>
                <a:gd name="T8" fmla="*/ 12 w 12"/>
                <a:gd name="T9" fmla="*/ 21 h 29"/>
                <a:gd name="T10" fmla="*/ 12 w 12"/>
                <a:gd name="T11" fmla="*/ 9 h 29"/>
                <a:gd name="T12" fmla="*/ 12 w 12"/>
                <a:gd name="T13" fmla="*/ 6 h 29"/>
                <a:gd name="T14" fmla="*/ 6 w 12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7" name="Freeform 334"/>
            <p:cNvSpPr>
              <a:spLocks noEditPoints="1"/>
            </p:cNvSpPr>
            <p:nvPr/>
          </p:nvSpPr>
          <p:spPr>
            <a:xfrm>
              <a:off x="2482850" y="2327275"/>
              <a:ext cx="393700" cy="98425"/>
            </a:xfrm>
            <a:custGeom>
              <a:avLst/>
              <a:gdLst>
                <a:gd name="T0" fmla="*/ 93 w 93"/>
                <a:gd name="T1" fmla="*/ 17 h 23"/>
                <a:gd name="T2" fmla="*/ 93 w 93"/>
                <a:gd name="T3" fmla="*/ 17 h 23"/>
                <a:gd name="T4" fmla="*/ 93 w 93"/>
                <a:gd name="T5" fmla="*/ 17 h 23"/>
                <a:gd name="T6" fmla="*/ 87 w 93"/>
                <a:gd name="T7" fmla="*/ 0 h 23"/>
                <a:gd name="T8" fmla="*/ 52 w 93"/>
                <a:gd name="T9" fmla="*/ 0 h 23"/>
                <a:gd name="T10" fmla="*/ 40 w 93"/>
                <a:gd name="T11" fmla="*/ 0 h 23"/>
                <a:gd name="T12" fmla="*/ 6 w 93"/>
                <a:gd name="T13" fmla="*/ 0 h 23"/>
                <a:gd name="T14" fmla="*/ 2 w 93"/>
                <a:gd name="T15" fmla="*/ 2 h 23"/>
                <a:gd name="T16" fmla="*/ 0 w 93"/>
                <a:gd name="T17" fmla="*/ 6 h 23"/>
                <a:gd name="T18" fmla="*/ 0 w 93"/>
                <a:gd name="T19" fmla="*/ 11 h 23"/>
                <a:gd name="T20" fmla="*/ 0 w 93"/>
                <a:gd name="T21" fmla="*/ 17 h 23"/>
                <a:gd name="T22" fmla="*/ 2 w 93"/>
                <a:gd name="T23" fmla="*/ 21 h 23"/>
                <a:gd name="T24" fmla="*/ 6 w 93"/>
                <a:gd name="T25" fmla="*/ 23 h 23"/>
                <a:gd name="T26" fmla="*/ 6 w 93"/>
                <a:gd name="T27" fmla="*/ 23 h 23"/>
                <a:gd name="T28" fmla="*/ 87 w 93"/>
                <a:gd name="T29" fmla="*/ 23 h 23"/>
                <a:gd name="T30" fmla="*/ 87 w 93"/>
                <a:gd name="T31" fmla="*/ 23 h 23"/>
                <a:gd name="T32" fmla="*/ 91 w 93"/>
                <a:gd name="T33" fmla="*/ 21 h 23"/>
                <a:gd name="T34" fmla="*/ 93 w 93"/>
                <a:gd name="T35" fmla="*/ 17 h 23"/>
                <a:gd name="T36" fmla="*/ 87 w 93"/>
                <a:gd name="T37" fmla="*/ 17 h 23"/>
                <a:gd name="T38" fmla="*/ 87 w 93"/>
                <a:gd name="T39" fmla="*/ 11 h 23"/>
                <a:gd name="T40" fmla="*/ 87 w 93"/>
                <a:gd name="T41" fmla="*/ 17 h 23"/>
                <a:gd name="T42" fmla="*/ 93 w 93"/>
                <a:gd name="T43" fmla="*/ 17 h 23"/>
                <a:gd name="T44" fmla="*/ 93 w 93"/>
                <a:gd name="T45" fmla="*/ 17 h 23"/>
                <a:gd name="T46" fmla="*/ 93 w 93"/>
                <a:gd name="T47" fmla="*/ 17 h 23"/>
                <a:gd name="T48" fmla="*/ 93 w 93"/>
                <a:gd name="T49" fmla="*/ 11 h 23"/>
                <a:gd name="T50" fmla="*/ 93 w 93"/>
                <a:gd name="T51" fmla="*/ 6 h 23"/>
                <a:gd name="T52" fmla="*/ 91 w 93"/>
                <a:gd name="T53" fmla="*/ 2 h 23"/>
                <a:gd name="T54" fmla="*/ 87 w 93"/>
                <a:gd name="T5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3" h="23">
                  <a:moveTo>
                    <a:pt x="93" y="17"/>
                  </a:move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moveTo>
                    <a:pt x="87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8" y="23"/>
                    <a:pt x="90" y="22"/>
                    <a:pt x="91" y="21"/>
                  </a:cubicBezTo>
                  <a:cubicBezTo>
                    <a:pt x="92" y="20"/>
                    <a:pt x="93" y="18"/>
                    <a:pt x="93" y="17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2" y="3"/>
                    <a:pt x="91" y="2"/>
                  </a:cubicBezTo>
                  <a:cubicBezTo>
                    <a:pt x="90" y="0"/>
                    <a:pt x="88" y="0"/>
                    <a:pt x="87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8" name="Rectangle 335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9" name="Rectangle 336"/>
            <p:cNvSpPr>
              <a:spLocks noChangeArrowheads="1"/>
            </p:cNvSpPr>
            <p:nvPr/>
          </p:nvSpPr>
          <p:spPr>
            <a:xfrm>
              <a:off x="63817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0" name="Freeform 337"/>
            <p:cNvSpPr>
              <a:spLocks noEditPoints="1"/>
            </p:cNvSpPr>
            <p:nvPr/>
          </p:nvSpPr>
          <p:spPr>
            <a:xfrm>
              <a:off x="63309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12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12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12" y="316"/>
                    <a:pt x="12" y="316"/>
                    <a:pt x="12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1" name="Freeform 338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2" name="Freeform 339"/>
            <p:cNvSpPr/>
            <p:nvPr/>
          </p:nvSpPr>
          <p:spPr>
            <a:xfrm>
              <a:off x="4746625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6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6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Freeform 340"/>
            <p:cNvSpPr>
              <a:spLocks noEditPoints="1"/>
            </p:cNvSpPr>
            <p:nvPr/>
          </p:nvSpPr>
          <p:spPr>
            <a:xfrm>
              <a:off x="4703763" y="1254125"/>
              <a:ext cx="1147763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262 w 271"/>
                <a:gd name="T41" fmla="*/ 67 h 276"/>
                <a:gd name="T42" fmla="*/ 269 w 271"/>
                <a:gd name="T43" fmla="*/ 59 h 276"/>
                <a:gd name="T44" fmla="*/ 271 w 271"/>
                <a:gd name="T45" fmla="*/ 55 h 276"/>
                <a:gd name="T46" fmla="*/ 269 w 271"/>
                <a:gd name="T47" fmla="*/ 51 h 276"/>
                <a:gd name="T48" fmla="*/ 262 w 271"/>
                <a:gd name="T49" fmla="*/ 43 h 276"/>
                <a:gd name="T50" fmla="*/ 220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8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262" y="67"/>
                    <a:pt x="262" y="67"/>
                    <a:pt x="262" y="67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69" y="51"/>
                  </a:cubicBezTo>
                  <a:cubicBezTo>
                    <a:pt x="262" y="43"/>
                    <a:pt x="262" y="43"/>
                    <a:pt x="262" y="43"/>
                  </a:cubicBezTo>
                  <a:cubicBezTo>
                    <a:pt x="220" y="2"/>
                    <a:pt x="220" y="2"/>
                    <a:pt x="220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Freeform 341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5" name="Freeform 342"/>
            <p:cNvSpPr/>
            <p:nvPr/>
          </p:nvSpPr>
          <p:spPr>
            <a:xfrm>
              <a:off x="4318000" y="1314450"/>
              <a:ext cx="1046163" cy="1047750"/>
            </a:xfrm>
            <a:custGeom>
              <a:avLst/>
              <a:gdLst>
                <a:gd name="T0" fmla="*/ 550 w 659"/>
                <a:gd name="T1" fmla="*/ 0 h 660"/>
                <a:gd name="T2" fmla="*/ 0 w 659"/>
                <a:gd name="T3" fmla="*/ 553 h 660"/>
                <a:gd name="T4" fmla="*/ 107 w 659"/>
                <a:gd name="T5" fmla="*/ 660 h 660"/>
                <a:gd name="T6" fmla="*/ 659 w 659"/>
                <a:gd name="T7" fmla="*/ 109 h 660"/>
                <a:gd name="T8" fmla="*/ 550 w 659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59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6" name="Freeform 343"/>
            <p:cNvSpPr>
              <a:spLocks noEditPoints="1"/>
            </p:cNvSpPr>
            <p:nvPr/>
          </p:nvSpPr>
          <p:spPr>
            <a:xfrm>
              <a:off x="4275138" y="1254125"/>
              <a:ext cx="1149350" cy="1171575"/>
            </a:xfrm>
            <a:custGeom>
              <a:avLst/>
              <a:gdLst>
                <a:gd name="T0" fmla="*/ 50 w 271"/>
                <a:gd name="T1" fmla="*/ 261 h 276"/>
                <a:gd name="T2" fmla="*/ 10 w 271"/>
                <a:gd name="T3" fmla="*/ 221 h 276"/>
                <a:gd name="T4" fmla="*/ 216 w 271"/>
                <a:gd name="T5" fmla="*/ 14 h 276"/>
                <a:gd name="T6" fmla="*/ 257 w 271"/>
                <a:gd name="T7" fmla="*/ 55 h 276"/>
                <a:gd name="T8" fmla="*/ 50 w 271"/>
                <a:gd name="T9" fmla="*/ 261 h 276"/>
                <a:gd name="T10" fmla="*/ 216 w 271"/>
                <a:gd name="T11" fmla="*/ 0 h 276"/>
                <a:gd name="T12" fmla="*/ 212 w 271"/>
                <a:gd name="T13" fmla="*/ 2 h 276"/>
                <a:gd name="T14" fmla="*/ 166 w 271"/>
                <a:gd name="T15" fmla="*/ 48 h 276"/>
                <a:gd name="T16" fmla="*/ 169 w 271"/>
                <a:gd name="T17" fmla="*/ 51 h 276"/>
                <a:gd name="T18" fmla="*/ 170 w 271"/>
                <a:gd name="T19" fmla="*/ 55 h 276"/>
                <a:gd name="T20" fmla="*/ 169 w 271"/>
                <a:gd name="T21" fmla="*/ 59 h 276"/>
                <a:gd name="T22" fmla="*/ 0 w 271"/>
                <a:gd name="T23" fmla="*/ 228 h 276"/>
                <a:gd name="T24" fmla="*/ 36 w 271"/>
                <a:gd name="T25" fmla="*/ 264 h 276"/>
                <a:gd name="T26" fmla="*/ 46 w 271"/>
                <a:gd name="T27" fmla="*/ 274 h 276"/>
                <a:gd name="T28" fmla="*/ 50 w 271"/>
                <a:gd name="T29" fmla="*/ 276 h 276"/>
                <a:gd name="T30" fmla="*/ 50 w 271"/>
                <a:gd name="T31" fmla="*/ 276 h 276"/>
                <a:gd name="T32" fmla="*/ 50 w 271"/>
                <a:gd name="T33" fmla="*/ 276 h 276"/>
                <a:gd name="T34" fmla="*/ 54 w 271"/>
                <a:gd name="T35" fmla="*/ 274 h 276"/>
                <a:gd name="T36" fmla="*/ 54 w 271"/>
                <a:gd name="T37" fmla="*/ 274 h 276"/>
                <a:gd name="T38" fmla="*/ 65 w 271"/>
                <a:gd name="T39" fmla="*/ 264 h 276"/>
                <a:gd name="T40" fmla="*/ 101 w 271"/>
                <a:gd name="T41" fmla="*/ 228 h 276"/>
                <a:gd name="T42" fmla="*/ 270 w 271"/>
                <a:gd name="T43" fmla="*/ 59 h 276"/>
                <a:gd name="T44" fmla="*/ 271 w 271"/>
                <a:gd name="T45" fmla="*/ 55 h 276"/>
                <a:gd name="T46" fmla="*/ 270 w 271"/>
                <a:gd name="T47" fmla="*/ 51 h 276"/>
                <a:gd name="T48" fmla="*/ 267 w 271"/>
                <a:gd name="T49" fmla="*/ 48 h 276"/>
                <a:gd name="T50" fmla="*/ 221 w 271"/>
                <a:gd name="T51" fmla="*/ 2 h 276"/>
                <a:gd name="T52" fmla="*/ 216 w 271"/>
                <a:gd name="T5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276">
                  <a:moveTo>
                    <a:pt x="50" y="261"/>
                  </a:moveTo>
                  <a:cubicBezTo>
                    <a:pt x="10" y="221"/>
                    <a:pt x="10" y="221"/>
                    <a:pt x="10" y="221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50" y="261"/>
                    <a:pt x="50" y="261"/>
                    <a:pt x="50" y="261"/>
                  </a:cubicBezTo>
                  <a:moveTo>
                    <a:pt x="216" y="0"/>
                  </a:moveTo>
                  <a:cubicBezTo>
                    <a:pt x="215" y="0"/>
                    <a:pt x="213" y="0"/>
                    <a:pt x="212" y="2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52"/>
                    <a:pt x="170" y="53"/>
                    <a:pt x="170" y="55"/>
                  </a:cubicBezTo>
                  <a:cubicBezTo>
                    <a:pt x="170" y="56"/>
                    <a:pt x="170" y="58"/>
                    <a:pt x="169" y="59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36" y="264"/>
                    <a:pt x="36" y="264"/>
                    <a:pt x="36" y="264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47" y="275"/>
                    <a:pt x="49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0" y="276"/>
                    <a:pt x="50" y="276"/>
                    <a:pt x="50" y="276"/>
                  </a:cubicBezTo>
                  <a:cubicBezTo>
                    <a:pt x="52" y="276"/>
                    <a:pt x="53" y="275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101" y="228"/>
                    <a:pt x="101" y="228"/>
                    <a:pt x="101" y="228"/>
                  </a:cubicBezTo>
                  <a:cubicBezTo>
                    <a:pt x="270" y="59"/>
                    <a:pt x="270" y="59"/>
                    <a:pt x="270" y="59"/>
                  </a:cubicBezTo>
                  <a:cubicBezTo>
                    <a:pt x="271" y="58"/>
                    <a:pt x="271" y="56"/>
                    <a:pt x="271" y="55"/>
                  </a:cubicBezTo>
                  <a:cubicBezTo>
                    <a:pt x="271" y="53"/>
                    <a:pt x="271" y="52"/>
                    <a:pt x="270" y="51"/>
                  </a:cubicBezTo>
                  <a:cubicBezTo>
                    <a:pt x="267" y="48"/>
                    <a:pt x="267" y="48"/>
                    <a:pt x="267" y="48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19" y="0"/>
                    <a:pt x="218" y="0"/>
                    <a:pt x="21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7" name="Freeform 344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8" name="Freeform 345"/>
            <p:cNvSpPr/>
            <p:nvPr/>
          </p:nvSpPr>
          <p:spPr>
            <a:xfrm>
              <a:off x="3889375" y="1314450"/>
              <a:ext cx="1047750" cy="1047750"/>
            </a:xfrm>
            <a:custGeom>
              <a:avLst/>
              <a:gdLst>
                <a:gd name="T0" fmla="*/ 550 w 660"/>
                <a:gd name="T1" fmla="*/ 0 h 660"/>
                <a:gd name="T2" fmla="*/ 0 w 660"/>
                <a:gd name="T3" fmla="*/ 553 h 660"/>
                <a:gd name="T4" fmla="*/ 107 w 660"/>
                <a:gd name="T5" fmla="*/ 660 h 660"/>
                <a:gd name="T6" fmla="*/ 660 w 660"/>
                <a:gd name="T7" fmla="*/ 109 h 660"/>
                <a:gd name="T8" fmla="*/ 550 w 660"/>
                <a:gd name="T9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660">
                  <a:moveTo>
                    <a:pt x="550" y="0"/>
                  </a:moveTo>
                  <a:lnTo>
                    <a:pt x="0" y="553"/>
                  </a:lnTo>
                  <a:lnTo>
                    <a:pt x="107" y="660"/>
                  </a:lnTo>
                  <a:lnTo>
                    <a:pt x="660" y="109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9" name="Freeform 346"/>
            <p:cNvSpPr>
              <a:spLocks noEditPoints="1"/>
            </p:cNvSpPr>
            <p:nvPr/>
          </p:nvSpPr>
          <p:spPr>
            <a:xfrm>
              <a:off x="3825875" y="1254125"/>
              <a:ext cx="1169988" cy="1171575"/>
            </a:xfrm>
            <a:custGeom>
              <a:avLst/>
              <a:gdLst>
                <a:gd name="T0" fmla="*/ 55 w 276"/>
                <a:gd name="T1" fmla="*/ 261 h 276"/>
                <a:gd name="T2" fmla="*/ 15 w 276"/>
                <a:gd name="T3" fmla="*/ 221 h 276"/>
                <a:gd name="T4" fmla="*/ 221 w 276"/>
                <a:gd name="T5" fmla="*/ 14 h 276"/>
                <a:gd name="T6" fmla="*/ 262 w 276"/>
                <a:gd name="T7" fmla="*/ 55 h 276"/>
                <a:gd name="T8" fmla="*/ 55 w 276"/>
                <a:gd name="T9" fmla="*/ 261 h 276"/>
                <a:gd name="T10" fmla="*/ 221 w 276"/>
                <a:gd name="T11" fmla="*/ 0 h 276"/>
                <a:gd name="T12" fmla="*/ 217 w 276"/>
                <a:gd name="T13" fmla="*/ 2 h 276"/>
                <a:gd name="T14" fmla="*/ 2 w 276"/>
                <a:gd name="T15" fmla="*/ 217 h 276"/>
                <a:gd name="T16" fmla="*/ 2 w 276"/>
                <a:gd name="T17" fmla="*/ 225 h 276"/>
                <a:gd name="T18" fmla="*/ 41 w 276"/>
                <a:gd name="T19" fmla="*/ 264 h 276"/>
                <a:gd name="T20" fmla="*/ 51 w 276"/>
                <a:gd name="T21" fmla="*/ 274 h 276"/>
                <a:gd name="T22" fmla="*/ 55 w 276"/>
                <a:gd name="T23" fmla="*/ 276 h 276"/>
                <a:gd name="T24" fmla="*/ 55 w 276"/>
                <a:gd name="T25" fmla="*/ 276 h 276"/>
                <a:gd name="T26" fmla="*/ 56 w 276"/>
                <a:gd name="T27" fmla="*/ 276 h 276"/>
                <a:gd name="T28" fmla="*/ 60 w 276"/>
                <a:gd name="T29" fmla="*/ 274 h 276"/>
                <a:gd name="T30" fmla="*/ 60 w 276"/>
                <a:gd name="T31" fmla="*/ 274 h 276"/>
                <a:gd name="T32" fmla="*/ 70 w 276"/>
                <a:gd name="T33" fmla="*/ 264 h 276"/>
                <a:gd name="T34" fmla="*/ 106 w 276"/>
                <a:gd name="T35" fmla="*/ 228 h 276"/>
                <a:gd name="T36" fmla="*/ 275 w 276"/>
                <a:gd name="T37" fmla="*/ 59 h 276"/>
                <a:gd name="T38" fmla="*/ 276 w 276"/>
                <a:gd name="T39" fmla="*/ 55 h 276"/>
                <a:gd name="T40" fmla="*/ 275 w 276"/>
                <a:gd name="T41" fmla="*/ 51 h 276"/>
                <a:gd name="T42" fmla="*/ 272 w 276"/>
                <a:gd name="T43" fmla="*/ 48 h 276"/>
                <a:gd name="T44" fmla="*/ 226 w 276"/>
                <a:gd name="T45" fmla="*/ 2 h 276"/>
                <a:gd name="T46" fmla="*/ 221 w 276"/>
                <a:gd name="T4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6" h="276">
                  <a:moveTo>
                    <a:pt x="55" y="261"/>
                  </a:moveTo>
                  <a:cubicBezTo>
                    <a:pt x="15" y="221"/>
                    <a:pt x="15" y="221"/>
                    <a:pt x="15" y="221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55" y="261"/>
                    <a:pt x="55" y="261"/>
                    <a:pt x="55" y="261"/>
                  </a:cubicBezTo>
                  <a:moveTo>
                    <a:pt x="221" y="0"/>
                  </a:moveTo>
                  <a:cubicBezTo>
                    <a:pt x="220" y="0"/>
                    <a:pt x="218" y="0"/>
                    <a:pt x="217" y="2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0" y="219"/>
                    <a:pt x="0" y="223"/>
                    <a:pt x="2" y="225"/>
                  </a:cubicBezTo>
                  <a:cubicBezTo>
                    <a:pt x="41" y="264"/>
                    <a:pt x="41" y="264"/>
                    <a:pt x="41" y="264"/>
                  </a:cubicBezTo>
                  <a:cubicBezTo>
                    <a:pt x="51" y="274"/>
                    <a:pt x="51" y="274"/>
                    <a:pt x="51" y="274"/>
                  </a:cubicBezTo>
                  <a:cubicBezTo>
                    <a:pt x="52" y="275"/>
                    <a:pt x="54" y="276"/>
                    <a:pt x="55" y="276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5" y="276"/>
                    <a:pt x="55" y="276"/>
                    <a:pt x="56" y="276"/>
                  </a:cubicBezTo>
                  <a:cubicBezTo>
                    <a:pt x="57" y="276"/>
                    <a:pt x="59" y="275"/>
                    <a:pt x="60" y="274"/>
                  </a:cubicBezTo>
                  <a:cubicBezTo>
                    <a:pt x="60" y="274"/>
                    <a:pt x="60" y="274"/>
                    <a:pt x="60" y="274"/>
                  </a:cubicBezTo>
                  <a:cubicBezTo>
                    <a:pt x="70" y="264"/>
                    <a:pt x="70" y="264"/>
                    <a:pt x="70" y="264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275" y="59"/>
                    <a:pt x="275" y="59"/>
                    <a:pt x="275" y="59"/>
                  </a:cubicBezTo>
                  <a:cubicBezTo>
                    <a:pt x="276" y="58"/>
                    <a:pt x="276" y="56"/>
                    <a:pt x="276" y="55"/>
                  </a:cubicBezTo>
                  <a:cubicBezTo>
                    <a:pt x="276" y="53"/>
                    <a:pt x="276" y="52"/>
                    <a:pt x="275" y="51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5" y="0"/>
                    <a:pt x="223" y="0"/>
                    <a:pt x="22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0" name="Rectangle 347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1" name="Rectangle 348"/>
            <p:cNvSpPr>
              <a:spLocks noChangeArrowheads="1"/>
            </p:cNvSpPr>
            <p:nvPr/>
          </p:nvSpPr>
          <p:spPr>
            <a:xfrm>
              <a:off x="6673850" y="3252788"/>
              <a:ext cx="24288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Freeform 349"/>
            <p:cNvSpPr>
              <a:spLocks noEditPoints="1"/>
            </p:cNvSpPr>
            <p:nvPr/>
          </p:nvSpPr>
          <p:spPr>
            <a:xfrm>
              <a:off x="6623050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3" name="Freeform 350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4" name="Freeform 351"/>
            <p:cNvSpPr/>
            <p:nvPr/>
          </p:nvSpPr>
          <p:spPr>
            <a:xfrm>
              <a:off x="6967538" y="3252788"/>
              <a:ext cx="244475" cy="1238250"/>
            </a:xfrm>
            <a:custGeom>
              <a:avLst/>
              <a:gdLst>
                <a:gd name="T0" fmla="*/ 152 w 154"/>
                <a:gd name="T1" fmla="*/ 0 h 780"/>
                <a:gd name="T2" fmla="*/ 0 w 154"/>
                <a:gd name="T3" fmla="*/ 0 h 780"/>
                <a:gd name="T4" fmla="*/ 0 w 154"/>
                <a:gd name="T5" fmla="*/ 780 h 780"/>
                <a:gd name="T6" fmla="*/ 154 w 154"/>
                <a:gd name="T7" fmla="*/ 780 h 780"/>
                <a:gd name="T8" fmla="*/ 152 w 154"/>
                <a:gd name="T9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80">
                  <a:moveTo>
                    <a:pt x="152" y="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54" y="780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5" name="Freeform 352"/>
            <p:cNvSpPr>
              <a:spLocks noEditPoints="1"/>
            </p:cNvSpPr>
            <p:nvPr/>
          </p:nvSpPr>
          <p:spPr>
            <a:xfrm>
              <a:off x="6916738" y="3201988"/>
              <a:ext cx="322263" cy="1341438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69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4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4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2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6" name="Rectangle 353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7" name="Rectangle 354"/>
            <p:cNvSpPr>
              <a:spLocks noChangeArrowheads="1"/>
            </p:cNvSpPr>
            <p:nvPr/>
          </p:nvSpPr>
          <p:spPr>
            <a:xfrm>
              <a:off x="72644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8" name="Freeform 355"/>
            <p:cNvSpPr>
              <a:spLocks noEditPoints="1"/>
            </p:cNvSpPr>
            <p:nvPr/>
          </p:nvSpPr>
          <p:spPr>
            <a:xfrm>
              <a:off x="7212013" y="3201988"/>
              <a:ext cx="319088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9" name="Rectangle 356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Rectangle 357"/>
            <p:cNvSpPr>
              <a:spLocks noChangeArrowheads="1"/>
            </p:cNvSpPr>
            <p:nvPr/>
          </p:nvSpPr>
          <p:spPr>
            <a:xfrm>
              <a:off x="75565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1" name="Freeform 358"/>
            <p:cNvSpPr>
              <a:spLocks noEditPoints="1"/>
            </p:cNvSpPr>
            <p:nvPr/>
          </p:nvSpPr>
          <p:spPr>
            <a:xfrm>
              <a:off x="750570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2" name="Rectangle 359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3" name="Rectangle 360"/>
            <p:cNvSpPr>
              <a:spLocks noChangeArrowheads="1"/>
            </p:cNvSpPr>
            <p:nvPr/>
          </p:nvSpPr>
          <p:spPr>
            <a:xfrm>
              <a:off x="784860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4" name="Freeform 361"/>
            <p:cNvSpPr>
              <a:spLocks noEditPoints="1"/>
            </p:cNvSpPr>
            <p:nvPr/>
          </p:nvSpPr>
          <p:spPr>
            <a:xfrm>
              <a:off x="7797800" y="3201988"/>
              <a:ext cx="342900" cy="1341438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 w 81"/>
                <a:gd name="T19" fmla="*/ 0 h 316"/>
                <a:gd name="T20" fmla="*/ 6 w 81"/>
                <a:gd name="T21" fmla="*/ 0 h 316"/>
                <a:gd name="T22" fmla="*/ 2 w 81"/>
                <a:gd name="T23" fmla="*/ 2 h 316"/>
                <a:gd name="T24" fmla="*/ 0 w 81"/>
                <a:gd name="T25" fmla="*/ 6 h 316"/>
                <a:gd name="T26" fmla="*/ 0 w 81"/>
                <a:gd name="T27" fmla="*/ 310 h 316"/>
                <a:gd name="T28" fmla="*/ 2 w 81"/>
                <a:gd name="T29" fmla="*/ 314 h 316"/>
                <a:gd name="T30" fmla="*/ 6 w 81"/>
                <a:gd name="T31" fmla="*/ 316 h 316"/>
                <a:gd name="T32" fmla="*/ 6 w 81"/>
                <a:gd name="T33" fmla="*/ 316 h 316"/>
                <a:gd name="T34" fmla="*/ 75 w 81"/>
                <a:gd name="T35" fmla="*/ 316 h 316"/>
                <a:gd name="T36" fmla="*/ 80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304 h 316"/>
                <a:gd name="T54" fmla="*/ 81 w 81"/>
                <a:gd name="T55" fmla="*/ 6 h 316"/>
                <a:gd name="T56" fmla="*/ 80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7" y="316"/>
                    <a:pt x="78" y="316"/>
                    <a:pt x="80" y="314"/>
                  </a:cubicBezTo>
                  <a:cubicBezTo>
                    <a:pt x="81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1" y="3"/>
                    <a:pt x="80" y="2"/>
                  </a:cubicBezTo>
                  <a:cubicBezTo>
                    <a:pt x="78" y="1"/>
                    <a:pt x="77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5" name="Rectangle 362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6" name="Rectangle 363"/>
            <p:cNvSpPr>
              <a:spLocks noChangeArrowheads="1"/>
            </p:cNvSpPr>
            <p:nvPr/>
          </p:nvSpPr>
          <p:spPr>
            <a:xfrm>
              <a:off x="8993188" y="3252788"/>
              <a:ext cx="1571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7" name="Freeform 364"/>
            <p:cNvSpPr>
              <a:spLocks noEditPoints="1"/>
            </p:cNvSpPr>
            <p:nvPr/>
          </p:nvSpPr>
          <p:spPr>
            <a:xfrm>
              <a:off x="8942388" y="3201988"/>
              <a:ext cx="233363" cy="1341438"/>
            </a:xfrm>
            <a:custGeom>
              <a:avLst/>
              <a:gdLst>
                <a:gd name="T0" fmla="*/ 12 w 55"/>
                <a:gd name="T1" fmla="*/ 304 h 316"/>
                <a:gd name="T2" fmla="*/ 12 w 55"/>
                <a:gd name="T3" fmla="*/ 12 h 316"/>
                <a:gd name="T4" fmla="*/ 49 w 55"/>
                <a:gd name="T5" fmla="*/ 12 h 316"/>
                <a:gd name="T6" fmla="*/ 49 w 55"/>
                <a:gd name="T7" fmla="*/ 304 h 316"/>
                <a:gd name="T8" fmla="*/ 12 w 55"/>
                <a:gd name="T9" fmla="*/ 304 h 316"/>
                <a:gd name="T10" fmla="*/ 55 w 55"/>
                <a:gd name="T11" fmla="*/ 0 h 316"/>
                <a:gd name="T12" fmla="*/ 6 w 55"/>
                <a:gd name="T13" fmla="*/ 0 h 316"/>
                <a:gd name="T14" fmla="*/ 2 w 55"/>
                <a:gd name="T15" fmla="*/ 2 h 316"/>
                <a:gd name="T16" fmla="*/ 0 w 55"/>
                <a:gd name="T17" fmla="*/ 6 h 316"/>
                <a:gd name="T18" fmla="*/ 0 w 55"/>
                <a:gd name="T19" fmla="*/ 304 h 316"/>
                <a:gd name="T20" fmla="*/ 0 w 55"/>
                <a:gd name="T21" fmla="*/ 310 h 316"/>
                <a:gd name="T22" fmla="*/ 2 w 55"/>
                <a:gd name="T23" fmla="*/ 314 h 316"/>
                <a:gd name="T24" fmla="*/ 6 w 55"/>
                <a:gd name="T25" fmla="*/ 316 h 316"/>
                <a:gd name="T26" fmla="*/ 55 w 55"/>
                <a:gd name="T27" fmla="*/ 316 h 316"/>
                <a:gd name="T28" fmla="*/ 55 w 55"/>
                <a:gd name="T29" fmla="*/ 316 h 316"/>
                <a:gd name="T30" fmla="*/ 50 w 55"/>
                <a:gd name="T31" fmla="*/ 314 h 316"/>
                <a:gd name="T32" fmla="*/ 49 w 55"/>
                <a:gd name="T33" fmla="*/ 310 h 316"/>
                <a:gd name="T34" fmla="*/ 49 w 55"/>
                <a:gd name="T35" fmla="*/ 6 h 316"/>
                <a:gd name="T36" fmla="*/ 50 w 55"/>
                <a:gd name="T37" fmla="*/ 2 h 316"/>
                <a:gd name="T38" fmla="*/ 55 w 5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04"/>
                    <a:pt x="49" y="304"/>
                    <a:pt x="4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5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53" y="316"/>
                    <a:pt x="51" y="316"/>
                    <a:pt x="50" y="314"/>
                  </a:cubicBezTo>
                  <a:cubicBezTo>
                    <a:pt x="49" y="313"/>
                    <a:pt x="49" y="312"/>
                    <a:pt x="49" y="31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4"/>
                    <a:pt x="49" y="3"/>
                    <a:pt x="50" y="2"/>
                  </a:cubicBezTo>
                  <a:cubicBezTo>
                    <a:pt x="51" y="1"/>
                    <a:pt x="53" y="0"/>
                    <a:pt x="5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8" name="Rectangle 365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9" name="Rectangle 366"/>
            <p:cNvSpPr>
              <a:spLocks noChangeArrowheads="1"/>
            </p:cNvSpPr>
            <p:nvPr/>
          </p:nvSpPr>
          <p:spPr>
            <a:xfrm>
              <a:off x="92011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0" name="Freeform 367"/>
            <p:cNvSpPr>
              <a:spLocks noEditPoints="1"/>
            </p:cNvSpPr>
            <p:nvPr/>
          </p:nvSpPr>
          <p:spPr>
            <a:xfrm>
              <a:off x="91503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1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1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2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3" y="316"/>
                    <a:pt x="72" y="316"/>
                    <a:pt x="71" y="314"/>
                  </a:cubicBezTo>
                  <a:cubicBezTo>
                    <a:pt x="69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69" y="3"/>
                    <a:pt x="71" y="2"/>
                  </a:cubicBezTo>
                  <a:cubicBezTo>
                    <a:pt x="72" y="1"/>
                    <a:pt x="73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1" name="Rectangle 368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2" name="Rectangle 369"/>
            <p:cNvSpPr>
              <a:spLocks noChangeArrowheads="1"/>
            </p:cNvSpPr>
            <p:nvPr/>
          </p:nvSpPr>
          <p:spPr>
            <a:xfrm>
              <a:off x="94932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3" name="Freeform 370"/>
            <p:cNvSpPr>
              <a:spLocks noEditPoints="1"/>
            </p:cNvSpPr>
            <p:nvPr/>
          </p:nvSpPr>
          <p:spPr>
            <a:xfrm>
              <a:off x="94424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2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4" name="Rectangle 371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5" name="Rectangle 372"/>
            <p:cNvSpPr>
              <a:spLocks noChangeArrowheads="1"/>
            </p:cNvSpPr>
            <p:nvPr/>
          </p:nvSpPr>
          <p:spPr>
            <a:xfrm>
              <a:off x="94932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6" name="Freeform 373"/>
            <p:cNvSpPr>
              <a:spLocks noEditPoints="1"/>
            </p:cNvSpPr>
            <p:nvPr/>
          </p:nvSpPr>
          <p:spPr>
            <a:xfrm>
              <a:off x="94424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2 w 75"/>
                <a:gd name="T15" fmla="*/ 2 h 316"/>
                <a:gd name="T16" fmla="*/ 0 w 75"/>
                <a:gd name="T17" fmla="*/ 6 h 316"/>
                <a:gd name="T18" fmla="*/ 0 w 75"/>
                <a:gd name="T19" fmla="*/ 308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75 w 75"/>
                <a:gd name="T27" fmla="*/ 316 h 316"/>
                <a:gd name="T28" fmla="*/ 75 w 75"/>
                <a:gd name="T29" fmla="*/ 316 h 316"/>
                <a:gd name="T30" fmla="*/ 71 w 75"/>
                <a:gd name="T31" fmla="*/ 315 h 316"/>
                <a:gd name="T32" fmla="*/ 69 w 75"/>
                <a:gd name="T33" fmla="*/ 310 h 316"/>
                <a:gd name="T34" fmla="*/ 69 w 75"/>
                <a:gd name="T35" fmla="*/ 6 h 316"/>
                <a:gd name="T36" fmla="*/ 71 w 75"/>
                <a:gd name="T37" fmla="*/ 2 h 316"/>
                <a:gd name="T38" fmla="*/ 75 w 75"/>
                <a:gd name="T3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2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7" name="Rectangle 374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8" name="Rectangle 375"/>
            <p:cNvSpPr>
              <a:spLocks noChangeArrowheads="1"/>
            </p:cNvSpPr>
            <p:nvPr/>
          </p:nvSpPr>
          <p:spPr>
            <a:xfrm>
              <a:off x="8993188" y="1119188"/>
              <a:ext cx="96838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79" name="Freeform 376"/>
            <p:cNvSpPr>
              <a:spLocks noEditPoints="1"/>
            </p:cNvSpPr>
            <p:nvPr/>
          </p:nvSpPr>
          <p:spPr>
            <a:xfrm>
              <a:off x="8942388" y="1068388"/>
              <a:ext cx="198438" cy="1339850"/>
            </a:xfrm>
            <a:custGeom>
              <a:avLst/>
              <a:gdLst>
                <a:gd name="T0" fmla="*/ 47 w 47"/>
                <a:gd name="T1" fmla="*/ 310 h 316"/>
                <a:gd name="T2" fmla="*/ 47 w 47"/>
                <a:gd name="T3" fmla="*/ 310 h 316"/>
                <a:gd name="T4" fmla="*/ 47 w 47"/>
                <a:gd name="T5" fmla="*/ 310 h 316"/>
                <a:gd name="T6" fmla="*/ 12 w 47"/>
                <a:gd name="T7" fmla="*/ 304 h 316"/>
                <a:gd name="T8" fmla="*/ 12 w 47"/>
                <a:gd name="T9" fmla="*/ 12 h 316"/>
                <a:gd name="T10" fmla="*/ 35 w 47"/>
                <a:gd name="T11" fmla="*/ 12 h 316"/>
                <a:gd name="T12" fmla="*/ 35 w 47"/>
                <a:gd name="T13" fmla="*/ 304 h 316"/>
                <a:gd name="T14" fmla="*/ 12 w 47"/>
                <a:gd name="T15" fmla="*/ 304 h 316"/>
                <a:gd name="T16" fmla="*/ 41 w 47"/>
                <a:gd name="T17" fmla="*/ 0 h 316"/>
                <a:gd name="T18" fmla="*/ 6 w 47"/>
                <a:gd name="T19" fmla="*/ 0 h 316"/>
                <a:gd name="T20" fmla="*/ 2 w 47"/>
                <a:gd name="T21" fmla="*/ 2 h 316"/>
                <a:gd name="T22" fmla="*/ 0 w 47"/>
                <a:gd name="T23" fmla="*/ 6 h 316"/>
                <a:gd name="T24" fmla="*/ 0 w 47"/>
                <a:gd name="T25" fmla="*/ 234 h 316"/>
                <a:gd name="T26" fmla="*/ 6 w 47"/>
                <a:gd name="T27" fmla="*/ 234 h 316"/>
                <a:gd name="T28" fmla="*/ 10 w 47"/>
                <a:gd name="T29" fmla="*/ 235 h 316"/>
                <a:gd name="T30" fmla="*/ 12 w 47"/>
                <a:gd name="T31" fmla="*/ 240 h 316"/>
                <a:gd name="T32" fmla="*/ 12 w 47"/>
                <a:gd name="T33" fmla="*/ 309 h 316"/>
                <a:gd name="T34" fmla="*/ 10 w 47"/>
                <a:gd name="T35" fmla="*/ 313 h 316"/>
                <a:gd name="T36" fmla="*/ 6 w 47"/>
                <a:gd name="T37" fmla="*/ 315 h 316"/>
                <a:gd name="T38" fmla="*/ 2 w 47"/>
                <a:gd name="T39" fmla="*/ 315 h 316"/>
                <a:gd name="T40" fmla="*/ 6 w 47"/>
                <a:gd name="T41" fmla="*/ 316 h 316"/>
                <a:gd name="T42" fmla="*/ 41 w 47"/>
                <a:gd name="T43" fmla="*/ 316 h 316"/>
                <a:gd name="T44" fmla="*/ 45 w 47"/>
                <a:gd name="T45" fmla="*/ 315 h 316"/>
                <a:gd name="T46" fmla="*/ 47 w 47"/>
                <a:gd name="T47" fmla="*/ 310 h 316"/>
                <a:gd name="T48" fmla="*/ 41 w 47"/>
                <a:gd name="T49" fmla="*/ 310 h 316"/>
                <a:gd name="T50" fmla="*/ 41 w 47"/>
                <a:gd name="T51" fmla="*/ 304 h 316"/>
                <a:gd name="T52" fmla="*/ 41 w 47"/>
                <a:gd name="T53" fmla="*/ 310 h 316"/>
                <a:gd name="T54" fmla="*/ 47 w 47"/>
                <a:gd name="T55" fmla="*/ 310 h 316"/>
                <a:gd name="T56" fmla="*/ 47 w 47"/>
                <a:gd name="T57" fmla="*/ 310 h 316"/>
                <a:gd name="T58" fmla="*/ 47 w 47"/>
                <a:gd name="T59" fmla="*/ 310 h 316"/>
                <a:gd name="T60" fmla="*/ 47 w 47"/>
                <a:gd name="T61" fmla="*/ 308 h 316"/>
                <a:gd name="T62" fmla="*/ 47 w 47"/>
                <a:gd name="T63" fmla="*/ 6 h 316"/>
                <a:gd name="T64" fmla="*/ 45 w 47"/>
                <a:gd name="T65" fmla="*/ 2 h 316"/>
                <a:gd name="T66" fmla="*/ 41 w 47"/>
                <a:gd name="T6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" h="316">
                  <a:moveTo>
                    <a:pt x="47" y="310"/>
                  </a:move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304"/>
                    <a:pt x="35" y="304"/>
                    <a:pt x="35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6" y="234"/>
                    <a:pt x="6" y="234"/>
                    <a:pt x="6" y="234"/>
                  </a:cubicBezTo>
                  <a:cubicBezTo>
                    <a:pt x="7" y="234"/>
                    <a:pt x="9" y="234"/>
                    <a:pt x="10" y="235"/>
                  </a:cubicBezTo>
                  <a:cubicBezTo>
                    <a:pt x="11" y="237"/>
                    <a:pt x="12" y="238"/>
                    <a:pt x="12" y="240"/>
                  </a:cubicBezTo>
                  <a:cubicBezTo>
                    <a:pt x="12" y="309"/>
                    <a:pt x="12" y="309"/>
                    <a:pt x="12" y="309"/>
                  </a:cubicBezTo>
                  <a:cubicBezTo>
                    <a:pt x="12" y="310"/>
                    <a:pt x="11" y="312"/>
                    <a:pt x="10" y="313"/>
                  </a:cubicBezTo>
                  <a:cubicBezTo>
                    <a:pt x="9" y="314"/>
                    <a:pt x="7" y="315"/>
                    <a:pt x="6" y="315"/>
                  </a:cubicBezTo>
                  <a:cubicBezTo>
                    <a:pt x="2" y="315"/>
                    <a:pt x="2" y="315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41" y="316"/>
                    <a:pt x="41" y="316"/>
                    <a:pt x="41" y="316"/>
                  </a:cubicBezTo>
                  <a:cubicBezTo>
                    <a:pt x="42" y="316"/>
                    <a:pt x="44" y="316"/>
                    <a:pt x="45" y="315"/>
                  </a:cubicBezTo>
                  <a:cubicBezTo>
                    <a:pt x="46" y="314"/>
                    <a:pt x="47" y="312"/>
                    <a:pt x="47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10"/>
                    <a:pt x="47" y="310"/>
                    <a:pt x="47" y="310"/>
                  </a:cubicBezTo>
                  <a:cubicBezTo>
                    <a:pt x="47" y="308"/>
                    <a:pt x="47" y="308"/>
                    <a:pt x="47" y="30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5"/>
                    <a:pt x="46" y="3"/>
                    <a:pt x="45" y="2"/>
                  </a:cubicBezTo>
                  <a:cubicBezTo>
                    <a:pt x="44" y="1"/>
                    <a:pt x="42" y="0"/>
                    <a:pt x="41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0" name="Freeform 377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1" name="Freeform 378"/>
            <p:cNvSpPr/>
            <p:nvPr/>
          </p:nvSpPr>
          <p:spPr>
            <a:xfrm>
              <a:off x="7594600" y="1963738"/>
              <a:ext cx="1236663" cy="96838"/>
            </a:xfrm>
            <a:custGeom>
              <a:avLst/>
              <a:gdLst>
                <a:gd name="T0" fmla="*/ 779 w 779"/>
                <a:gd name="T1" fmla="*/ 0 h 61"/>
                <a:gd name="T2" fmla="*/ 0 w 779"/>
                <a:gd name="T3" fmla="*/ 0 h 61"/>
                <a:gd name="T4" fmla="*/ 0 w 779"/>
                <a:gd name="T5" fmla="*/ 61 h 61"/>
                <a:gd name="T6" fmla="*/ 32 w 779"/>
                <a:gd name="T7" fmla="*/ 61 h 61"/>
                <a:gd name="T8" fmla="*/ 32 w 779"/>
                <a:gd name="T9" fmla="*/ 61 h 61"/>
                <a:gd name="T10" fmla="*/ 51 w 779"/>
                <a:gd name="T11" fmla="*/ 61 h 61"/>
                <a:gd name="T12" fmla="*/ 51 w 779"/>
                <a:gd name="T13" fmla="*/ 61 h 61"/>
                <a:gd name="T14" fmla="*/ 779 w 779"/>
                <a:gd name="T15" fmla="*/ 61 h 61"/>
                <a:gd name="T16" fmla="*/ 779 w 779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61">
                  <a:moveTo>
                    <a:pt x="779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779" y="61"/>
                  </a:lnTo>
                  <a:lnTo>
                    <a:pt x="7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2" name="Freeform 379"/>
            <p:cNvSpPr>
              <a:spLocks noEditPoints="1"/>
            </p:cNvSpPr>
            <p:nvPr/>
          </p:nvSpPr>
          <p:spPr>
            <a:xfrm>
              <a:off x="7543800" y="1912938"/>
              <a:ext cx="1338263" cy="152400"/>
            </a:xfrm>
            <a:custGeom>
              <a:avLst/>
              <a:gdLst>
                <a:gd name="T0" fmla="*/ 31 w 316"/>
                <a:gd name="T1" fmla="*/ 35 h 36"/>
                <a:gd name="T2" fmla="*/ 24 w 316"/>
                <a:gd name="T3" fmla="*/ 35 h 36"/>
                <a:gd name="T4" fmla="*/ 28 w 316"/>
                <a:gd name="T5" fmla="*/ 36 h 36"/>
                <a:gd name="T6" fmla="*/ 31 w 316"/>
                <a:gd name="T7" fmla="*/ 35 h 36"/>
                <a:gd name="T8" fmla="*/ 310 w 316"/>
                <a:gd name="T9" fmla="*/ 0 h 36"/>
                <a:gd name="T10" fmla="*/ 6 w 316"/>
                <a:gd name="T11" fmla="*/ 0 h 36"/>
                <a:gd name="T12" fmla="*/ 2 w 316"/>
                <a:gd name="T13" fmla="*/ 2 h 36"/>
                <a:gd name="T14" fmla="*/ 0 w 316"/>
                <a:gd name="T15" fmla="*/ 6 h 36"/>
                <a:gd name="T16" fmla="*/ 0 w 316"/>
                <a:gd name="T17" fmla="*/ 35 h 36"/>
                <a:gd name="T18" fmla="*/ 12 w 316"/>
                <a:gd name="T19" fmla="*/ 35 h 36"/>
                <a:gd name="T20" fmla="*/ 12 w 316"/>
                <a:gd name="T21" fmla="*/ 12 h 36"/>
                <a:gd name="T22" fmla="*/ 304 w 316"/>
                <a:gd name="T23" fmla="*/ 12 h 36"/>
                <a:gd name="T24" fmla="*/ 304 w 316"/>
                <a:gd name="T25" fmla="*/ 35 h 36"/>
                <a:gd name="T26" fmla="*/ 316 w 316"/>
                <a:gd name="T27" fmla="*/ 35 h 36"/>
                <a:gd name="T28" fmla="*/ 316 w 316"/>
                <a:gd name="T29" fmla="*/ 6 h 36"/>
                <a:gd name="T30" fmla="*/ 314 w 316"/>
                <a:gd name="T31" fmla="*/ 2 h 36"/>
                <a:gd name="T32" fmla="*/ 310 w 316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6" h="36">
                  <a:moveTo>
                    <a:pt x="31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5"/>
                    <a:pt x="27" y="35"/>
                    <a:pt x="28" y="36"/>
                  </a:cubicBezTo>
                  <a:cubicBezTo>
                    <a:pt x="29" y="35"/>
                    <a:pt x="30" y="35"/>
                    <a:pt x="31" y="35"/>
                  </a:cubicBezTo>
                  <a:moveTo>
                    <a:pt x="31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35"/>
                    <a:pt x="304" y="35"/>
                    <a:pt x="304" y="35"/>
                  </a:cubicBezTo>
                  <a:cubicBezTo>
                    <a:pt x="316" y="35"/>
                    <a:pt x="316" y="35"/>
                    <a:pt x="316" y="3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2"/>
                  </a:cubicBezTo>
                  <a:cubicBezTo>
                    <a:pt x="313" y="1"/>
                    <a:pt x="312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3" name="Rectangle 380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4" name="Rectangle 381"/>
            <p:cNvSpPr>
              <a:spLocks noChangeArrowheads="1"/>
            </p:cNvSpPr>
            <p:nvPr/>
          </p:nvSpPr>
          <p:spPr>
            <a:xfrm>
              <a:off x="7700963" y="2111375"/>
              <a:ext cx="1241425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5" name="Freeform 382"/>
            <p:cNvSpPr>
              <a:spLocks noEditPoints="1"/>
            </p:cNvSpPr>
            <p:nvPr/>
          </p:nvSpPr>
          <p:spPr>
            <a:xfrm>
              <a:off x="7662863" y="2060575"/>
              <a:ext cx="1330325" cy="344488"/>
            </a:xfrm>
            <a:custGeom>
              <a:avLst/>
              <a:gdLst>
                <a:gd name="T0" fmla="*/ 9 w 314"/>
                <a:gd name="T1" fmla="*/ 69 h 81"/>
                <a:gd name="T2" fmla="*/ 9 w 314"/>
                <a:gd name="T3" fmla="*/ 12 h 81"/>
                <a:gd name="T4" fmla="*/ 302 w 314"/>
                <a:gd name="T5" fmla="*/ 12 h 81"/>
                <a:gd name="T6" fmla="*/ 302 w 314"/>
                <a:gd name="T7" fmla="*/ 69 h 81"/>
                <a:gd name="T8" fmla="*/ 9 w 314"/>
                <a:gd name="T9" fmla="*/ 69 h 81"/>
                <a:gd name="T10" fmla="*/ 308 w 314"/>
                <a:gd name="T11" fmla="*/ 0 h 81"/>
                <a:gd name="T12" fmla="*/ 302 w 314"/>
                <a:gd name="T13" fmla="*/ 0 h 81"/>
                <a:gd name="T14" fmla="*/ 288 w 314"/>
                <a:gd name="T15" fmla="*/ 0 h 81"/>
                <a:gd name="T16" fmla="*/ 276 w 314"/>
                <a:gd name="T17" fmla="*/ 0 h 81"/>
                <a:gd name="T18" fmla="*/ 3 w 314"/>
                <a:gd name="T19" fmla="*/ 0 h 81"/>
                <a:gd name="T20" fmla="*/ 3 w 314"/>
                <a:gd name="T21" fmla="*/ 0 h 81"/>
                <a:gd name="T22" fmla="*/ 0 w 314"/>
                <a:gd name="T23" fmla="*/ 1 h 81"/>
                <a:gd name="T24" fmla="*/ 0 w 314"/>
                <a:gd name="T25" fmla="*/ 1 h 81"/>
                <a:gd name="T26" fmla="*/ 2 w 314"/>
                <a:gd name="T27" fmla="*/ 6 h 81"/>
                <a:gd name="T28" fmla="*/ 2 w 314"/>
                <a:gd name="T29" fmla="*/ 75 h 81"/>
                <a:gd name="T30" fmla="*/ 0 w 314"/>
                <a:gd name="T31" fmla="*/ 79 h 81"/>
                <a:gd name="T32" fmla="*/ 0 w 314"/>
                <a:gd name="T33" fmla="*/ 80 h 81"/>
                <a:gd name="T34" fmla="*/ 3 w 314"/>
                <a:gd name="T35" fmla="*/ 81 h 81"/>
                <a:gd name="T36" fmla="*/ 3 w 314"/>
                <a:gd name="T37" fmla="*/ 81 h 81"/>
                <a:gd name="T38" fmla="*/ 304 w 314"/>
                <a:gd name="T39" fmla="*/ 81 h 81"/>
                <a:gd name="T40" fmla="*/ 308 w 314"/>
                <a:gd name="T41" fmla="*/ 81 h 81"/>
                <a:gd name="T42" fmla="*/ 312 w 314"/>
                <a:gd name="T43" fmla="*/ 79 h 81"/>
                <a:gd name="T44" fmla="*/ 314 w 314"/>
                <a:gd name="T45" fmla="*/ 75 h 81"/>
                <a:gd name="T46" fmla="*/ 314 w 314"/>
                <a:gd name="T47" fmla="*/ 6 h 81"/>
                <a:gd name="T48" fmla="*/ 312 w 314"/>
                <a:gd name="T49" fmla="*/ 1 h 81"/>
                <a:gd name="T50" fmla="*/ 308 w 314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4" h="81">
                  <a:moveTo>
                    <a:pt x="9" y="69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2" y="69"/>
                    <a:pt x="302" y="69"/>
                    <a:pt x="302" y="69"/>
                  </a:cubicBezTo>
                  <a:cubicBezTo>
                    <a:pt x="9" y="69"/>
                    <a:pt x="9" y="69"/>
                    <a:pt x="9" y="69"/>
                  </a:cubicBezTo>
                  <a:moveTo>
                    <a:pt x="308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2" y="4"/>
                    <a:pt x="2" y="6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6"/>
                    <a:pt x="1" y="78"/>
                    <a:pt x="0" y="79"/>
                  </a:cubicBezTo>
                  <a:cubicBezTo>
                    <a:pt x="0" y="79"/>
                    <a:pt x="0" y="79"/>
                    <a:pt x="0" y="80"/>
                  </a:cubicBezTo>
                  <a:cubicBezTo>
                    <a:pt x="1" y="80"/>
                    <a:pt x="2" y="81"/>
                    <a:pt x="3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81"/>
                    <a:pt x="311" y="80"/>
                    <a:pt x="312" y="79"/>
                  </a:cubicBezTo>
                  <a:cubicBezTo>
                    <a:pt x="313" y="78"/>
                    <a:pt x="314" y="76"/>
                    <a:pt x="314" y="75"/>
                  </a:cubicBezTo>
                  <a:cubicBezTo>
                    <a:pt x="314" y="6"/>
                    <a:pt x="314" y="6"/>
                    <a:pt x="314" y="6"/>
                  </a:cubicBezTo>
                  <a:cubicBezTo>
                    <a:pt x="314" y="4"/>
                    <a:pt x="313" y="3"/>
                    <a:pt x="312" y="1"/>
                  </a:cubicBezTo>
                  <a:cubicBezTo>
                    <a:pt x="311" y="0"/>
                    <a:pt x="309" y="0"/>
                    <a:pt x="308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6" name="Rectangle 383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7" name="Rectangle 384"/>
            <p:cNvSpPr>
              <a:spLocks noChangeArrowheads="1"/>
            </p:cNvSpPr>
            <p:nvPr/>
          </p:nvSpPr>
          <p:spPr>
            <a:xfrm>
              <a:off x="6381750" y="2111375"/>
              <a:ext cx="123825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8" name="Freeform 385"/>
            <p:cNvSpPr>
              <a:spLocks noEditPoints="1"/>
            </p:cNvSpPr>
            <p:nvPr/>
          </p:nvSpPr>
          <p:spPr>
            <a:xfrm>
              <a:off x="6330950" y="2060575"/>
              <a:ext cx="1339850" cy="344488"/>
            </a:xfrm>
            <a:custGeom>
              <a:avLst/>
              <a:gdLst>
                <a:gd name="T0" fmla="*/ 12 w 316"/>
                <a:gd name="T1" fmla="*/ 69 h 81"/>
                <a:gd name="T2" fmla="*/ 12 w 316"/>
                <a:gd name="T3" fmla="*/ 12 h 81"/>
                <a:gd name="T4" fmla="*/ 304 w 316"/>
                <a:gd name="T5" fmla="*/ 12 h 81"/>
                <a:gd name="T6" fmla="*/ 304 w 316"/>
                <a:gd name="T7" fmla="*/ 69 h 81"/>
                <a:gd name="T8" fmla="*/ 12 w 316"/>
                <a:gd name="T9" fmla="*/ 69 h 81"/>
                <a:gd name="T10" fmla="*/ 310 w 316"/>
                <a:gd name="T11" fmla="*/ 0 h 81"/>
                <a:gd name="T12" fmla="*/ 298 w 316"/>
                <a:gd name="T13" fmla="*/ 0 h 81"/>
                <a:gd name="T14" fmla="*/ 286 w 316"/>
                <a:gd name="T15" fmla="*/ 0 h 81"/>
                <a:gd name="T16" fmla="*/ 12 w 316"/>
                <a:gd name="T17" fmla="*/ 0 h 81"/>
                <a:gd name="T18" fmla="*/ 6 w 316"/>
                <a:gd name="T19" fmla="*/ 0 h 81"/>
                <a:gd name="T20" fmla="*/ 1 w 316"/>
                <a:gd name="T21" fmla="*/ 1 h 81"/>
                <a:gd name="T22" fmla="*/ 0 w 316"/>
                <a:gd name="T23" fmla="*/ 6 h 81"/>
                <a:gd name="T24" fmla="*/ 0 w 316"/>
                <a:gd name="T25" fmla="*/ 75 h 81"/>
                <a:gd name="T26" fmla="*/ 1 w 316"/>
                <a:gd name="T27" fmla="*/ 79 h 81"/>
                <a:gd name="T28" fmla="*/ 6 w 316"/>
                <a:gd name="T29" fmla="*/ 81 h 81"/>
                <a:gd name="T30" fmla="*/ 6 w 316"/>
                <a:gd name="T31" fmla="*/ 81 h 81"/>
                <a:gd name="T32" fmla="*/ 12 w 316"/>
                <a:gd name="T33" fmla="*/ 81 h 81"/>
                <a:gd name="T34" fmla="*/ 310 w 316"/>
                <a:gd name="T35" fmla="*/ 81 h 81"/>
                <a:gd name="T36" fmla="*/ 314 w 316"/>
                <a:gd name="T37" fmla="*/ 80 h 81"/>
                <a:gd name="T38" fmla="*/ 314 w 316"/>
                <a:gd name="T39" fmla="*/ 79 h 81"/>
                <a:gd name="T40" fmla="*/ 316 w 316"/>
                <a:gd name="T41" fmla="*/ 75 h 81"/>
                <a:gd name="T42" fmla="*/ 316 w 316"/>
                <a:gd name="T43" fmla="*/ 6 h 81"/>
                <a:gd name="T44" fmla="*/ 314 w 316"/>
                <a:gd name="T45" fmla="*/ 1 h 81"/>
                <a:gd name="T46" fmla="*/ 314 w 316"/>
                <a:gd name="T47" fmla="*/ 1 h 81"/>
                <a:gd name="T48" fmla="*/ 310 w 316"/>
                <a:gd name="T49" fmla="*/ 0 h 81"/>
                <a:gd name="T50" fmla="*/ 310 w 316"/>
                <a:gd name="T5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6" h="81">
                  <a:moveTo>
                    <a:pt x="12" y="6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4" y="69"/>
                    <a:pt x="304" y="69"/>
                    <a:pt x="304" y="69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310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0"/>
                    <a:pt x="1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6"/>
                    <a:pt x="0" y="78"/>
                    <a:pt x="1" y="79"/>
                  </a:cubicBezTo>
                  <a:cubicBezTo>
                    <a:pt x="3" y="80"/>
                    <a:pt x="4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11" y="81"/>
                    <a:pt x="313" y="80"/>
                    <a:pt x="314" y="80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5" y="78"/>
                    <a:pt x="316" y="76"/>
                    <a:pt x="316" y="75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6" y="4"/>
                    <a:pt x="315" y="3"/>
                    <a:pt x="314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9" name="Rectangle 386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0" name="Rectangle 387"/>
            <p:cNvSpPr>
              <a:spLocks noChangeArrowheads="1"/>
            </p:cNvSpPr>
            <p:nvPr/>
          </p:nvSpPr>
          <p:spPr>
            <a:xfrm>
              <a:off x="9785350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1" name="Freeform 388"/>
            <p:cNvSpPr>
              <a:spLocks noEditPoints="1"/>
            </p:cNvSpPr>
            <p:nvPr/>
          </p:nvSpPr>
          <p:spPr>
            <a:xfrm>
              <a:off x="9734550" y="1068388"/>
              <a:ext cx="317500" cy="1339850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5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5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5"/>
                  </a:cubicBezTo>
                  <a:cubicBezTo>
                    <a:pt x="70" y="314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5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2" name="Rectangle 389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3" name="Rectangle 390"/>
            <p:cNvSpPr>
              <a:spLocks noChangeArrowheads="1"/>
            </p:cNvSpPr>
            <p:nvPr/>
          </p:nvSpPr>
          <p:spPr>
            <a:xfrm>
              <a:off x="10077450" y="11191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4" name="Freeform 391"/>
            <p:cNvSpPr>
              <a:spLocks noEditPoints="1"/>
            </p:cNvSpPr>
            <p:nvPr/>
          </p:nvSpPr>
          <p:spPr>
            <a:xfrm>
              <a:off x="10026650" y="1068388"/>
              <a:ext cx="322263" cy="1339850"/>
            </a:xfrm>
            <a:custGeom>
              <a:avLst/>
              <a:gdLst>
                <a:gd name="T0" fmla="*/ 12 w 76"/>
                <a:gd name="T1" fmla="*/ 304 h 316"/>
                <a:gd name="T2" fmla="*/ 12 w 76"/>
                <a:gd name="T3" fmla="*/ 12 h 316"/>
                <a:gd name="T4" fmla="*/ 70 w 76"/>
                <a:gd name="T5" fmla="*/ 12 h 316"/>
                <a:gd name="T6" fmla="*/ 70 w 76"/>
                <a:gd name="T7" fmla="*/ 304 h 316"/>
                <a:gd name="T8" fmla="*/ 12 w 76"/>
                <a:gd name="T9" fmla="*/ 304 h 316"/>
                <a:gd name="T10" fmla="*/ 76 w 76"/>
                <a:gd name="T11" fmla="*/ 0 h 316"/>
                <a:gd name="T12" fmla="*/ 6 w 76"/>
                <a:gd name="T13" fmla="*/ 0 h 316"/>
                <a:gd name="T14" fmla="*/ 6 w 76"/>
                <a:gd name="T15" fmla="*/ 0 h 316"/>
                <a:gd name="T16" fmla="*/ 2 w 76"/>
                <a:gd name="T17" fmla="*/ 2 h 316"/>
                <a:gd name="T18" fmla="*/ 0 w 76"/>
                <a:gd name="T19" fmla="*/ 6 h 316"/>
                <a:gd name="T20" fmla="*/ 0 w 76"/>
                <a:gd name="T21" fmla="*/ 310 h 316"/>
                <a:gd name="T22" fmla="*/ 2 w 76"/>
                <a:gd name="T23" fmla="*/ 315 h 316"/>
                <a:gd name="T24" fmla="*/ 6 w 76"/>
                <a:gd name="T25" fmla="*/ 316 h 316"/>
                <a:gd name="T26" fmla="*/ 6 w 76"/>
                <a:gd name="T27" fmla="*/ 316 h 316"/>
                <a:gd name="T28" fmla="*/ 76 w 76"/>
                <a:gd name="T29" fmla="*/ 316 h 316"/>
                <a:gd name="T30" fmla="*/ 76 w 76"/>
                <a:gd name="T31" fmla="*/ 316 h 316"/>
                <a:gd name="T32" fmla="*/ 71 w 76"/>
                <a:gd name="T33" fmla="*/ 315 h 316"/>
                <a:gd name="T34" fmla="*/ 70 w 76"/>
                <a:gd name="T35" fmla="*/ 310 h 316"/>
                <a:gd name="T36" fmla="*/ 70 w 76"/>
                <a:gd name="T37" fmla="*/ 6 h 316"/>
                <a:gd name="T38" fmla="*/ 71 w 76"/>
                <a:gd name="T39" fmla="*/ 2 h 316"/>
                <a:gd name="T40" fmla="*/ 76 w 76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4"/>
                    <a:pt x="2" y="315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5"/>
                  </a:cubicBezTo>
                  <a:cubicBezTo>
                    <a:pt x="70" y="314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5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5" name="Rectangle 392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6" name="Rectangle 393"/>
            <p:cNvSpPr>
              <a:spLocks noChangeArrowheads="1"/>
            </p:cNvSpPr>
            <p:nvPr/>
          </p:nvSpPr>
          <p:spPr>
            <a:xfrm>
              <a:off x="10374313" y="11191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7" name="Freeform 394"/>
            <p:cNvSpPr>
              <a:spLocks noEditPoints="1"/>
            </p:cNvSpPr>
            <p:nvPr/>
          </p:nvSpPr>
          <p:spPr>
            <a:xfrm>
              <a:off x="10323513" y="1068388"/>
              <a:ext cx="342900" cy="1339850"/>
            </a:xfrm>
            <a:custGeom>
              <a:avLst/>
              <a:gdLst>
                <a:gd name="T0" fmla="*/ 81 w 81"/>
                <a:gd name="T1" fmla="*/ 310 h 316"/>
                <a:gd name="T2" fmla="*/ 81 w 81"/>
                <a:gd name="T3" fmla="*/ 310 h 316"/>
                <a:gd name="T4" fmla="*/ 81 w 81"/>
                <a:gd name="T5" fmla="*/ 310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69 w 81"/>
                <a:gd name="T13" fmla="*/ 304 h 316"/>
                <a:gd name="T14" fmla="*/ 12 w 81"/>
                <a:gd name="T15" fmla="*/ 304 h 316"/>
                <a:gd name="T16" fmla="*/ 75 w 81"/>
                <a:gd name="T17" fmla="*/ 0 h 316"/>
                <a:gd name="T18" fmla="*/ 69 w 81"/>
                <a:gd name="T19" fmla="*/ 0 h 316"/>
                <a:gd name="T20" fmla="*/ 6 w 81"/>
                <a:gd name="T21" fmla="*/ 0 h 316"/>
                <a:gd name="T22" fmla="*/ 6 w 81"/>
                <a:gd name="T23" fmla="*/ 0 h 316"/>
                <a:gd name="T24" fmla="*/ 1 w 81"/>
                <a:gd name="T25" fmla="*/ 2 h 316"/>
                <a:gd name="T26" fmla="*/ 0 w 81"/>
                <a:gd name="T27" fmla="*/ 6 h 316"/>
                <a:gd name="T28" fmla="*/ 0 w 81"/>
                <a:gd name="T29" fmla="*/ 310 h 316"/>
                <a:gd name="T30" fmla="*/ 1 w 81"/>
                <a:gd name="T31" fmla="*/ 315 h 316"/>
                <a:gd name="T32" fmla="*/ 6 w 81"/>
                <a:gd name="T33" fmla="*/ 316 h 316"/>
                <a:gd name="T34" fmla="*/ 6 w 81"/>
                <a:gd name="T35" fmla="*/ 316 h 316"/>
                <a:gd name="T36" fmla="*/ 69 w 81"/>
                <a:gd name="T37" fmla="*/ 316 h 316"/>
                <a:gd name="T38" fmla="*/ 75 w 81"/>
                <a:gd name="T39" fmla="*/ 316 h 316"/>
                <a:gd name="T40" fmla="*/ 79 w 81"/>
                <a:gd name="T41" fmla="*/ 315 h 316"/>
                <a:gd name="T42" fmla="*/ 81 w 81"/>
                <a:gd name="T43" fmla="*/ 310 h 316"/>
                <a:gd name="T44" fmla="*/ 75 w 81"/>
                <a:gd name="T45" fmla="*/ 310 h 316"/>
                <a:gd name="T46" fmla="*/ 75 w 81"/>
                <a:gd name="T47" fmla="*/ 304 h 316"/>
                <a:gd name="T48" fmla="*/ 75 w 81"/>
                <a:gd name="T49" fmla="*/ 310 h 316"/>
                <a:gd name="T50" fmla="*/ 81 w 81"/>
                <a:gd name="T51" fmla="*/ 310 h 316"/>
                <a:gd name="T52" fmla="*/ 81 w 81"/>
                <a:gd name="T53" fmla="*/ 310 h 316"/>
                <a:gd name="T54" fmla="*/ 81 w 81"/>
                <a:gd name="T55" fmla="*/ 310 h 316"/>
                <a:gd name="T56" fmla="*/ 81 w 81"/>
                <a:gd name="T57" fmla="*/ 6 h 316"/>
                <a:gd name="T58" fmla="*/ 81 w 81"/>
                <a:gd name="T59" fmla="*/ 6 h 316"/>
                <a:gd name="T60" fmla="*/ 79 w 81"/>
                <a:gd name="T61" fmla="*/ 2 h 316"/>
                <a:gd name="T62" fmla="*/ 75 w 81"/>
                <a:gd name="T6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316">
                  <a:moveTo>
                    <a:pt x="81" y="310"/>
                  </a:move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4"/>
                    <a:pt x="1" y="315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5"/>
                  </a:cubicBezTo>
                  <a:cubicBezTo>
                    <a:pt x="80" y="314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8" name="Rectangle 395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99" name="Rectangle 396"/>
            <p:cNvSpPr>
              <a:spLocks noChangeArrowheads="1"/>
            </p:cNvSpPr>
            <p:nvPr/>
          </p:nvSpPr>
          <p:spPr>
            <a:xfrm>
              <a:off x="9785350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0" name="Freeform 397"/>
            <p:cNvSpPr>
              <a:spLocks noEditPoints="1"/>
            </p:cNvSpPr>
            <p:nvPr/>
          </p:nvSpPr>
          <p:spPr>
            <a:xfrm>
              <a:off x="9734550" y="3201988"/>
              <a:ext cx="317500" cy="1341438"/>
            </a:xfrm>
            <a:custGeom>
              <a:avLst/>
              <a:gdLst>
                <a:gd name="T0" fmla="*/ 12 w 75"/>
                <a:gd name="T1" fmla="*/ 304 h 316"/>
                <a:gd name="T2" fmla="*/ 12 w 75"/>
                <a:gd name="T3" fmla="*/ 12 h 316"/>
                <a:gd name="T4" fmla="*/ 69 w 75"/>
                <a:gd name="T5" fmla="*/ 12 h 316"/>
                <a:gd name="T6" fmla="*/ 69 w 75"/>
                <a:gd name="T7" fmla="*/ 304 h 316"/>
                <a:gd name="T8" fmla="*/ 12 w 75"/>
                <a:gd name="T9" fmla="*/ 304 h 316"/>
                <a:gd name="T10" fmla="*/ 75 w 75"/>
                <a:gd name="T11" fmla="*/ 0 h 316"/>
                <a:gd name="T12" fmla="*/ 6 w 75"/>
                <a:gd name="T13" fmla="*/ 0 h 316"/>
                <a:gd name="T14" fmla="*/ 6 w 75"/>
                <a:gd name="T15" fmla="*/ 0 h 316"/>
                <a:gd name="T16" fmla="*/ 2 w 75"/>
                <a:gd name="T17" fmla="*/ 2 h 316"/>
                <a:gd name="T18" fmla="*/ 0 w 75"/>
                <a:gd name="T19" fmla="*/ 6 h 316"/>
                <a:gd name="T20" fmla="*/ 0 w 75"/>
                <a:gd name="T21" fmla="*/ 310 h 316"/>
                <a:gd name="T22" fmla="*/ 2 w 75"/>
                <a:gd name="T23" fmla="*/ 314 h 316"/>
                <a:gd name="T24" fmla="*/ 6 w 75"/>
                <a:gd name="T25" fmla="*/ 316 h 316"/>
                <a:gd name="T26" fmla="*/ 6 w 75"/>
                <a:gd name="T27" fmla="*/ 316 h 316"/>
                <a:gd name="T28" fmla="*/ 75 w 75"/>
                <a:gd name="T29" fmla="*/ 316 h 316"/>
                <a:gd name="T30" fmla="*/ 75 w 75"/>
                <a:gd name="T31" fmla="*/ 316 h 316"/>
                <a:gd name="T32" fmla="*/ 71 w 75"/>
                <a:gd name="T33" fmla="*/ 314 h 316"/>
                <a:gd name="T34" fmla="*/ 69 w 75"/>
                <a:gd name="T35" fmla="*/ 310 h 316"/>
                <a:gd name="T36" fmla="*/ 69 w 75"/>
                <a:gd name="T37" fmla="*/ 6 h 316"/>
                <a:gd name="T38" fmla="*/ 71 w 75"/>
                <a:gd name="T39" fmla="*/ 2 h 316"/>
                <a:gd name="T40" fmla="*/ 75 w 75"/>
                <a:gd name="T4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" h="316"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4" y="316"/>
                    <a:pt x="72" y="316"/>
                    <a:pt x="71" y="314"/>
                  </a:cubicBezTo>
                  <a:cubicBezTo>
                    <a:pt x="70" y="313"/>
                    <a:pt x="69" y="312"/>
                    <a:pt x="69" y="310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69" y="4"/>
                    <a:pt x="70" y="3"/>
                    <a:pt x="71" y="2"/>
                  </a:cubicBezTo>
                  <a:cubicBezTo>
                    <a:pt x="72" y="1"/>
                    <a:pt x="74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1" name="Rectangle 398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2" name="Rectangle 399"/>
            <p:cNvSpPr>
              <a:spLocks noChangeArrowheads="1"/>
            </p:cNvSpPr>
            <p:nvPr/>
          </p:nvSpPr>
          <p:spPr>
            <a:xfrm>
              <a:off x="10077450" y="3252788"/>
              <a:ext cx="246063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3" name="Freeform 400"/>
            <p:cNvSpPr>
              <a:spLocks noEditPoints="1"/>
            </p:cNvSpPr>
            <p:nvPr/>
          </p:nvSpPr>
          <p:spPr>
            <a:xfrm>
              <a:off x="10026650" y="3201988"/>
              <a:ext cx="322263" cy="1341438"/>
            </a:xfrm>
            <a:custGeom>
              <a:avLst/>
              <a:gdLst>
                <a:gd name="T0" fmla="*/ 6 w 76"/>
                <a:gd name="T1" fmla="*/ 310 h 316"/>
                <a:gd name="T2" fmla="*/ 6 w 76"/>
                <a:gd name="T3" fmla="*/ 310 h 316"/>
                <a:gd name="T4" fmla="*/ 6 w 76"/>
                <a:gd name="T5" fmla="*/ 304 h 316"/>
                <a:gd name="T6" fmla="*/ 6 w 76"/>
                <a:gd name="T7" fmla="*/ 310 h 316"/>
                <a:gd name="T8" fmla="*/ 12 w 76"/>
                <a:gd name="T9" fmla="*/ 310 h 316"/>
                <a:gd name="T10" fmla="*/ 12 w 76"/>
                <a:gd name="T11" fmla="*/ 310 h 316"/>
                <a:gd name="T12" fmla="*/ 6 w 76"/>
                <a:gd name="T13" fmla="*/ 310 h 316"/>
                <a:gd name="T14" fmla="*/ 12 w 76"/>
                <a:gd name="T15" fmla="*/ 304 h 316"/>
                <a:gd name="T16" fmla="*/ 12 w 76"/>
                <a:gd name="T17" fmla="*/ 12 h 316"/>
                <a:gd name="T18" fmla="*/ 70 w 76"/>
                <a:gd name="T19" fmla="*/ 12 h 316"/>
                <a:gd name="T20" fmla="*/ 70 w 76"/>
                <a:gd name="T21" fmla="*/ 304 h 316"/>
                <a:gd name="T22" fmla="*/ 12 w 76"/>
                <a:gd name="T23" fmla="*/ 304 h 316"/>
                <a:gd name="T24" fmla="*/ 76 w 76"/>
                <a:gd name="T25" fmla="*/ 0 h 316"/>
                <a:gd name="T26" fmla="*/ 6 w 76"/>
                <a:gd name="T27" fmla="*/ 0 h 316"/>
                <a:gd name="T28" fmla="*/ 6 w 76"/>
                <a:gd name="T29" fmla="*/ 0 h 316"/>
                <a:gd name="T30" fmla="*/ 2 w 76"/>
                <a:gd name="T31" fmla="*/ 2 h 316"/>
                <a:gd name="T32" fmla="*/ 0 w 76"/>
                <a:gd name="T33" fmla="*/ 6 h 316"/>
                <a:gd name="T34" fmla="*/ 0 w 76"/>
                <a:gd name="T35" fmla="*/ 310 h 316"/>
                <a:gd name="T36" fmla="*/ 2 w 76"/>
                <a:gd name="T37" fmla="*/ 314 h 316"/>
                <a:gd name="T38" fmla="*/ 6 w 76"/>
                <a:gd name="T39" fmla="*/ 316 h 316"/>
                <a:gd name="T40" fmla="*/ 6 w 76"/>
                <a:gd name="T41" fmla="*/ 316 h 316"/>
                <a:gd name="T42" fmla="*/ 76 w 76"/>
                <a:gd name="T43" fmla="*/ 316 h 316"/>
                <a:gd name="T44" fmla="*/ 76 w 76"/>
                <a:gd name="T45" fmla="*/ 316 h 316"/>
                <a:gd name="T46" fmla="*/ 71 w 76"/>
                <a:gd name="T47" fmla="*/ 314 h 316"/>
                <a:gd name="T48" fmla="*/ 70 w 76"/>
                <a:gd name="T49" fmla="*/ 310 h 316"/>
                <a:gd name="T50" fmla="*/ 70 w 76"/>
                <a:gd name="T51" fmla="*/ 6 h 316"/>
                <a:gd name="T52" fmla="*/ 71 w 76"/>
                <a:gd name="T53" fmla="*/ 2 h 316"/>
                <a:gd name="T54" fmla="*/ 76 w 76"/>
                <a:gd name="T5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316">
                  <a:moveTo>
                    <a:pt x="6" y="310"/>
                  </a:moveTo>
                  <a:cubicBezTo>
                    <a:pt x="6" y="310"/>
                    <a:pt x="6" y="310"/>
                    <a:pt x="6" y="310"/>
                  </a:cubicBezTo>
                  <a:cubicBezTo>
                    <a:pt x="6" y="304"/>
                    <a:pt x="6" y="304"/>
                    <a:pt x="6" y="30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12" y="310"/>
                    <a:pt x="12" y="310"/>
                    <a:pt x="12" y="310"/>
                  </a:cubicBezTo>
                  <a:cubicBezTo>
                    <a:pt x="6" y="310"/>
                    <a:pt x="6" y="310"/>
                    <a:pt x="6" y="310"/>
                  </a:cubicBezTo>
                  <a:moveTo>
                    <a:pt x="12" y="304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0" y="304"/>
                    <a:pt x="70" y="304"/>
                    <a:pt x="70" y="304"/>
                  </a:cubicBezTo>
                  <a:cubicBezTo>
                    <a:pt x="12" y="304"/>
                    <a:pt x="12" y="304"/>
                    <a:pt x="12" y="304"/>
                  </a:cubicBezTo>
                  <a:moveTo>
                    <a:pt x="7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1" y="313"/>
                    <a:pt x="2" y="314"/>
                  </a:cubicBezTo>
                  <a:cubicBezTo>
                    <a:pt x="3" y="316"/>
                    <a:pt x="5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6" y="316"/>
                    <a:pt x="76" y="316"/>
                    <a:pt x="76" y="316"/>
                  </a:cubicBezTo>
                  <a:cubicBezTo>
                    <a:pt x="74" y="316"/>
                    <a:pt x="73" y="316"/>
                    <a:pt x="71" y="314"/>
                  </a:cubicBezTo>
                  <a:cubicBezTo>
                    <a:pt x="70" y="313"/>
                    <a:pt x="70" y="312"/>
                    <a:pt x="70" y="310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0" y="3"/>
                    <a:pt x="71" y="2"/>
                  </a:cubicBezTo>
                  <a:cubicBezTo>
                    <a:pt x="73" y="1"/>
                    <a:pt x="74" y="0"/>
                    <a:pt x="7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4" name="Rectangle 401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solidFill>
              <a:srgbClr val="FFFB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5" name="Rectangle 402"/>
            <p:cNvSpPr>
              <a:spLocks noChangeArrowheads="1"/>
            </p:cNvSpPr>
            <p:nvPr/>
          </p:nvSpPr>
          <p:spPr>
            <a:xfrm>
              <a:off x="10374313" y="3252788"/>
              <a:ext cx="24130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6" name="Freeform 403"/>
            <p:cNvSpPr>
              <a:spLocks noEditPoints="1"/>
            </p:cNvSpPr>
            <p:nvPr/>
          </p:nvSpPr>
          <p:spPr>
            <a:xfrm>
              <a:off x="10323513" y="3201988"/>
              <a:ext cx="342900" cy="1341438"/>
            </a:xfrm>
            <a:custGeom>
              <a:avLst/>
              <a:gdLst>
                <a:gd name="T0" fmla="*/ 69 w 81"/>
                <a:gd name="T1" fmla="*/ 12 h 316"/>
                <a:gd name="T2" fmla="*/ 69 w 81"/>
                <a:gd name="T3" fmla="*/ 12 h 316"/>
                <a:gd name="T4" fmla="*/ 69 w 81"/>
                <a:gd name="T5" fmla="*/ 304 h 316"/>
                <a:gd name="T6" fmla="*/ 12 w 81"/>
                <a:gd name="T7" fmla="*/ 304 h 316"/>
                <a:gd name="T8" fmla="*/ 12 w 81"/>
                <a:gd name="T9" fmla="*/ 12 h 316"/>
                <a:gd name="T10" fmla="*/ 69 w 81"/>
                <a:gd name="T11" fmla="*/ 12 h 316"/>
                <a:gd name="T12" fmla="*/ 75 w 81"/>
                <a:gd name="T13" fmla="*/ 0 h 316"/>
                <a:gd name="T14" fmla="*/ 69 w 81"/>
                <a:gd name="T15" fmla="*/ 0 h 316"/>
                <a:gd name="T16" fmla="*/ 6 w 81"/>
                <a:gd name="T17" fmla="*/ 0 h 316"/>
                <a:gd name="T18" fmla="*/ 6 w 81"/>
                <a:gd name="T19" fmla="*/ 0 h 316"/>
                <a:gd name="T20" fmla="*/ 1 w 81"/>
                <a:gd name="T21" fmla="*/ 2 h 316"/>
                <a:gd name="T22" fmla="*/ 0 w 81"/>
                <a:gd name="T23" fmla="*/ 6 h 316"/>
                <a:gd name="T24" fmla="*/ 0 w 81"/>
                <a:gd name="T25" fmla="*/ 310 h 316"/>
                <a:gd name="T26" fmla="*/ 1 w 81"/>
                <a:gd name="T27" fmla="*/ 314 h 316"/>
                <a:gd name="T28" fmla="*/ 6 w 81"/>
                <a:gd name="T29" fmla="*/ 316 h 316"/>
                <a:gd name="T30" fmla="*/ 6 w 81"/>
                <a:gd name="T31" fmla="*/ 316 h 316"/>
                <a:gd name="T32" fmla="*/ 69 w 81"/>
                <a:gd name="T33" fmla="*/ 316 h 316"/>
                <a:gd name="T34" fmla="*/ 75 w 81"/>
                <a:gd name="T35" fmla="*/ 316 h 316"/>
                <a:gd name="T36" fmla="*/ 79 w 81"/>
                <a:gd name="T37" fmla="*/ 314 h 316"/>
                <a:gd name="T38" fmla="*/ 81 w 81"/>
                <a:gd name="T39" fmla="*/ 310 h 316"/>
                <a:gd name="T40" fmla="*/ 75 w 81"/>
                <a:gd name="T41" fmla="*/ 310 h 316"/>
                <a:gd name="T42" fmla="*/ 75 w 81"/>
                <a:gd name="T43" fmla="*/ 304 h 316"/>
                <a:gd name="T44" fmla="*/ 75 w 81"/>
                <a:gd name="T45" fmla="*/ 310 h 316"/>
                <a:gd name="T46" fmla="*/ 81 w 81"/>
                <a:gd name="T47" fmla="*/ 310 h 316"/>
                <a:gd name="T48" fmla="*/ 81 w 81"/>
                <a:gd name="T49" fmla="*/ 310 h 316"/>
                <a:gd name="T50" fmla="*/ 81 w 81"/>
                <a:gd name="T51" fmla="*/ 310 h 316"/>
                <a:gd name="T52" fmla="*/ 81 w 81"/>
                <a:gd name="T53" fmla="*/ 6 h 316"/>
                <a:gd name="T54" fmla="*/ 81 w 81"/>
                <a:gd name="T55" fmla="*/ 6 h 316"/>
                <a:gd name="T56" fmla="*/ 79 w 81"/>
                <a:gd name="T57" fmla="*/ 2 h 316"/>
                <a:gd name="T58" fmla="*/ 75 w 81"/>
                <a:gd name="T5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316">
                  <a:moveTo>
                    <a:pt x="69" y="1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9" y="304"/>
                    <a:pt x="69" y="304"/>
                    <a:pt x="69" y="304"/>
                  </a:cubicBezTo>
                  <a:cubicBezTo>
                    <a:pt x="12" y="304"/>
                    <a:pt x="12" y="304"/>
                    <a:pt x="12" y="30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7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2"/>
                    <a:pt x="0" y="313"/>
                    <a:pt x="1" y="314"/>
                  </a:cubicBezTo>
                  <a:cubicBezTo>
                    <a:pt x="3" y="316"/>
                    <a:pt x="4" y="316"/>
                    <a:pt x="6" y="316"/>
                  </a:cubicBezTo>
                  <a:cubicBezTo>
                    <a:pt x="6" y="316"/>
                    <a:pt x="6" y="316"/>
                    <a:pt x="6" y="316"/>
                  </a:cubicBezTo>
                  <a:cubicBezTo>
                    <a:pt x="69" y="316"/>
                    <a:pt x="69" y="316"/>
                    <a:pt x="69" y="316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16"/>
                    <a:pt x="78" y="316"/>
                    <a:pt x="79" y="314"/>
                  </a:cubicBezTo>
                  <a:cubicBezTo>
                    <a:pt x="80" y="313"/>
                    <a:pt x="81" y="312"/>
                    <a:pt x="81" y="310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75" y="304"/>
                    <a:pt x="75" y="304"/>
                    <a:pt x="75" y="304"/>
                  </a:cubicBezTo>
                  <a:cubicBezTo>
                    <a:pt x="75" y="310"/>
                    <a:pt x="75" y="310"/>
                    <a:pt x="75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310"/>
                    <a:pt x="81" y="310"/>
                    <a:pt x="81" y="310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80" y="3"/>
                    <a:pt x="79" y="2"/>
                  </a:cubicBezTo>
                  <a:cubicBezTo>
                    <a:pt x="78" y="1"/>
                    <a:pt x="76" y="0"/>
                    <a:pt x="75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7" name="Freeform 404"/>
            <p:cNvSpPr/>
            <p:nvPr/>
          </p:nvSpPr>
          <p:spPr>
            <a:xfrm>
              <a:off x="6072188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2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8" name="Freeform 405"/>
            <p:cNvSpPr/>
            <p:nvPr/>
          </p:nvSpPr>
          <p:spPr>
            <a:xfrm>
              <a:off x="126682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6 w 12"/>
                <a:gd name="T3" fmla="*/ 0 h 1349"/>
                <a:gd name="T4" fmla="*/ 0 w 12"/>
                <a:gd name="T5" fmla="*/ 6 h 1349"/>
                <a:gd name="T6" fmla="*/ 0 w 12"/>
                <a:gd name="T7" fmla="*/ 12 h 1349"/>
                <a:gd name="T8" fmla="*/ 0 w 12"/>
                <a:gd name="T9" fmla="*/ 1337 h 1349"/>
                <a:gd name="T10" fmla="*/ 0 w 12"/>
                <a:gd name="T11" fmla="*/ 1343 h 1349"/>
                <a:gd name="T12" fmla="*/ 6 w 12"/>
                <a:gd name="T13" fmla="*/ 1349 h 1349"/>
                <a:gd name="T14" fmla="*/ 6 w 12"/>
                <a:gd name="T15" fmla="*/ 1349 h 1349"/>
                <a:gd name="T16" fmla="*/ 6 w 12"/>
                <a:gd name="T17" fmla="*/ 1349 h 1349"/>
                <a:gd name="T18" fmla="*/ 12 w 12"/>
                <a:gd name="T19" fmla="*/ 1343 h 1349"/>
                <a:gd name="T20" fmla="*/ 12 w 12"/>
                <a:gd name="T21" fmla="*/ 1337 h 1349"/>
                <a:gd name="T22" fmla="*/ 12 w 12"/>
                <a:gd name="T23" fmla="*/ 12 h 1349"/>
                <a:gd name="T24" fmla="*/ 12 w 12"/>
                <a:gd name="T25" fmla="*/ 6 h 1349"/>
                <a:gd name="T26" fmla="*/ 6 w 12"/>
                <a:gd name="T27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10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9" name="Freeform 406"/>
            <p:cNvSpPr/>
            <p:nvPr/>
          </p:nvSpPr>
          <p:spPr>
            <a:xfrm>
              <a:off x="10874375" y="566738"/>
              <a:ext cx="50800" cy="5724525"/>
            </a:xfrm>
            <a:custGeom>
              <a:avLst/>
              <a:gdLst>
                <a:gd name="T0" fmla="*/ 6 w 12"/>
                <a:gd name="T1" fmla="*/ 0 h 1349"/>
                <a:gd name="T2" fmla="*/ 0 w 12"/>
                <a:gd name="T3" fmla="*/ 6 h 1349"/>
                <a:gd name="T4" fmla="*/ 0 w 12"/>
                <a:gd name="T5" fmla="*/ 12 h 1349"/>
                <a:gd name="T6" fmla="*/ 0 w 12"/>
                <a:gd name="T7" fmla="*/ 1337 h 1349"/>
                <a:gd name="T8" fmla="*/ 0 w 12"/>
                <a:gd name="T9" fmla="*/ 1343 h 1349"/>
                <a:gd name="T10" fmla="*/ 6 w 12"/>
                <a:gd name="T11" fmla="*/ 1349 h 1349"/>
                <a:gd name="T12" fmla="*/ 6 w 12"/>
                <a:gd name="T13" fmla="*/ 1349 h 1349"/>
                <a:gd name="T14" fmla="*/ 6 w 12"/>
                <a:gd name="T15" fmla="*/ 1349 h 1349"/>
                <a:gd name="T16" fmla="*/ 12 w 12"/>
                <a:gd name="T17" fmla="*/ 1343 h 1349"/>
                <a:gd name="T18" fmla="*/ 12 w 12"/>
                <a:gd name="T19" fmla="*/ 1337 h 1349"/>
                <a:gd name="T20" fmla="*/ 12 w 12"/>
                <a:gd name="T21" fmla="*/ 12 h 1349"/>
                <a:gd name="T22" fmla="*/ 12 w 12"/>
                <a:gd name="T23" fmla="*/ 6 h 1349"/>
                <a:gd name="T24" fmla="*/ 6 w 12"/>
                <a:gd name="T25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4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0" y="9"/>
                    <a:pt x="0" y="12"/>
                  </a:cubicBezTo>
                  <a:cubicBezTo>
                    <a:pt x="0" y="107"/>
                    <a:pt x="0" y="1245"/>
                    <a:pt x="0" y="1337"/>
                  </a:cubicBezTo>
                  <a:cubicBezTo>
                    <a:pt x="0" y="1341"/>
                    <a:pt x="0" y="1343"/>
                    <a:pt x="0" y="1343"/>
                  </a:cubicBezTo>
                  <a:cubicBezTo>
                    <a:pt x="0" y="1346"/>
                    <a:pt x="3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6" y="1349"/>
                    <a:pt x="6" y="1349"/>
                    <a:pt x="6" y="1349"/>
                  </a:cubicBezTo>
                  <a:cubicBezTo>
                    <a:pt x="9" y="1349"/>
                    <a:pt x="12" y="1346"/>
                    <a:pt x="12" y="1343"/>
                  </a:cubicBezTo>
                  <a:cubicBezTo>
                    <a:pt x="12" y="1343"/>
                    <a:pt x="12" y="1341"/>
                    <a:pt x="12" y="1337"/>
                  </a:cubicBezTo>
                  <a:cubicBezTo>
                    <a:pt x="12" y="1245"/>
                    <a:pt x="12" y="107"/>
                    <a:pt x="12" y="12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solidFill>
              <a:srgbClr val="F5F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" name="矩形 3"/>
          <p:cNvSpPr/>
          <p:nvPr/>
        </p:nvSpPr>
        <p:spPr>
          <a:xfrm>
            <a:off x="4368802" y="2694741"/>
            <a:ext cx="6275892" cy="1166307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0" dist="63500" dir="4200000" sx="95000" sy="95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产品实现</a:t>
            </a:r>
            <a:endParaRPr lang="zh-CN" altLang="en-US" sz="48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39816" y="4365104"/>
            <a:ext cx="620345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45092" y="1926024"/>
            <a:ext cx="2721980" cy="27219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/>
        </p:txBody>
      </p:sp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1710749" y="2179442"/>
            <a:ext cx="2168895" cy="2168895"/>
          </a:xfrm>
          <a:prstGeom prst="ellipse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Arial" panose="020B0604020202020204"/>
                <a:cs typeface="+mn-cs"/>
              </a:defRPr>
            </a:lvl9pPr>
          </a:lstStyle>
          <a:p>
            <a:pPr algn="ctr"/>
            <a:r>
              <a:rPr lang="zh-CN" altLang="zh-CN" sz="9600" b="0" i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endParaRPr lang="zh-CN" altLang="zh-CN" sz="9600" b="0" i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200000" advTm="7200000">
        <p:fade/>
      </p:transition>
    </mc:Choice>
    <mc:Fallback>
      <p:transition spd="med" advTm="720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/>
    </p:bldLst>
  </p:timing>
</p:sld>
</file>

<file path=ppt/tags/tag1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diagram20168882_1*l_h_i*1_1_4"/>
  <p:tag name="KSO_WM_UNIT_INDEX" val="1_1_4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ags/tag10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diagram20168882_1*l_h_i*1_1_4"/>
  <p:tag name="KSO_WM_UNIT_INDEX" val="1_1_4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ags/tag11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l_h_f*1_1_1"/>
  <p:tag name="KSO_WM_UNIT_INDEX" val="1_1_1"/>
  <p:tag name="KSO_WM_UNIT_LAYERLEVEL" val="1_1_1"/>
  <p:tag name="KSO_WM_UNIT_NOCLEAR" val="0"/>
  <p:tag name="KSO_WM_UNIT_PRESET_TEXT" val="请在此输入您的文本。"/>
  <p:tag name="KSO_WM_UNIT_TEXT_FILL_FORE_SCHEMECOLOR_INDEX" val="13"/>
  <p:tag name="KSO_WM_UNIT_TEXT_FILL_TYPE" val="1"/>
  <p:tag name="KSO_WM_UNIT_TYPE" val="l_h_f"/>
  <p:tag name="KSO_WM_UNIT_VALUE" val="12"/>
  <p:tag name="KSO_WM_DIAGRAM_VIRTUALLY_FRAME" val="{&quot;height&quot;:299.7318111813162,&quot;left&quot;:434.41944881889765,&quot;top&quot;:-5.6692914962768555,&quot;width&quot;:359.4550393700787}"/>
</p:tagLst>
</file>

<file path=ppt/tags/tag12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l_h_i*1_1_5"/>
  <p:tag name="KSO_WM_UNIT_INDEX" val="1_1_5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ags/tag13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diagram20168882_1*l_h_i*1_1_2"/>
  <p:tag name="KSO_WM_UNIT_INDEX" val="1_1_2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ags/tag14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l_h_i*1_1_5"/>
  <p:tag name="KSO_WM_UNIT_INDEX" val="1_1_5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ags/tag15.xml><?xml version="1.0" encoding="utf-8"?>
<p:tagLst xmlns:p="http://schemas.openxmlformats.org/presentationml/2006/main">
  <p:tag name="ID" val="553516"/>
  <p:tag name="MH" val="20150715221728"/>
  <p:tag name="MH_LIBRARY" val="CONTENTS"/>
  <p:tag name="MH_ORDER" val="1"/>
  <p:tag name="MH_TYPE" val="NUMBER"/>
</p:tagLst>
</file>

<file path=ppt/tags/tag16.xml><?xml version="1.0" encoding="utf-8"?>
<p:tagLst xmlns:p="http://schemas.openxmlformats.org/presentationml/2006/main">
  <p:tag name="ID" val="553516"/>
  <p:tag name="MH" val="20150715221728"/>
  <p:tag name="MH_LIBRARY" val="CONTENTS"/>
  <p:tag name="MH_ORDER" val="1"/>
  <p:tag name="MH_TYPE" val="NUMBER"/>
</p:tagLst>
</file>

<file path=ppt/tags/tag17.xml><?xml version="1.0" encoding="utf-8"?>
<p:tagLst xmlns:p="http://schemas.openxmlformats.org/presentationml/2006/main">
  <p:tag name="ID" val="553516"/>
  <p:tag name="MH" val="20150715221728"/>
  <p:tag name="MH_LIBRARY" val="CONTENTS"/>
  <p:tag name="MH_ORDER" val="1"/>
  <p:tag name="MH_TYPE" val="NUMBER"/>
</p:tagLst>
</file>

<file path=ppt/tags/tag18.xml><?xml version="1.0" encoding="utf-8"?>
<p:tagLst xmlns:p="http://schemas.openxmlformats.org/presentationml/2006/main">
  <p:tag name="TABLE_ENDDRAG_ORIGIN_RECT" val="746*358"/>
  <p:tag name="TABLE_ENDDRAG_RECT" val="107*90*746*358"/>
</p:tagLst>
</file>

<file path=ppt/tags/tag19.xml><?xml version="1.0" encoding="utf-8"?>
<p:tagLst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  <p:tag name="commondata" val="eyJoZGlkIjoiYjYwNGMzNzg3ZDFlOGVmMTBmYjk0ZDAxZTFhNzJiZjUifQ=="/>
</p:tagLst>
</file>

<file path=ppt/tags/tag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diagram20168882_1*l_h_i*1_1_2"/>
  <p:tag name="KSO_WM_UNIT_INDEX" val="1_1_2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410.97007874015736}"/>
</p:tagLst>
</file>

<file path=ppt/tags/tag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diagram20168882_1*l_h_i*1_1_4"/>
  <p:tag name="KSO_WM_UNIT_INDEX" val="1_1_4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410.97007874015736}"/>
</p:tagLst>
</file>

<file path=ppt/tags/tag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l_h_f*1_1_1"/>
  <p:tag name="KSO_WM_UNIT_INDEX" val="1_1_1"/>
  <p:tag name="KSO_WM_UNIT_LAYERLEVEL" val="1_1_1"/>
  <p:tag name="KSO_WM_UNIT_NOCLEAR" val="0"/>
  <p:tag name="KSO_WM_UNIT_PRESET_TEXT" val="请在此输入您的文本。"/>
  <p:tag name="KSO_WM_UNIT_TEXT_FILL_FORE_SCHEMECOLOR_INDEX" val="13"/>
  <p:tag name="KSO_WM_UNIT_TEXT_FILL_TYPE" val="1"/>
  <p:tag name="KSO_WM_UNIT_TYPE" val="l_h_f"/>
  <p:tag name="KSO_WM_UNIT_VALUE" val="12"/>
  <p:tag name="KSO_WM_DIAGRAM_VIRTUALLY_FRAME" val="{&quot;height&quot;:299.7318111813162,&quot;left&quot;:434.41944881889765,&quot;top&quot;:-5.6692914962768555,&quot;width&quot;:410.97007874015736}"/>
</p:tagLst>
</file>

<file path=ppt/tags/tag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l_h_i*1_1_5"/>
  <p:tag name="KSO_WM_UNIT_INDEX" val="1_1_5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410.97007874015736}"/>
</p:tagLst>
</file>

<file path=ppt/tags/tag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a*1"/>
  <p:tag name="KSO_WM_UNIT_INDEX" val="1"/>
  <p:tag name="KSO_WM_UNIT_ISCONTENTSTITLE" val="0"/>
  <p:tag name="KSO_WM_UNIT_LAYERLEVEL" val="1"/>
  <p:tag name="KSO_WM_UNIT_NOCLEAR" val="0"/>
  <p:tag name="KSO_WM_UNIT_PRESET_TEXT" val="目录"/>
  <p:tag name="KSO_WM_UNIT_TEXT_FILL_FORE_SCHEMECOLOR_INDEX" val="5"/>
  <p:tag name="KSO_WM_UNIT_TEXT_FILL_TYPE" val="1"/>
  <p:tag name="KSO_WM_UNIT_TYPE" val="a"/>
  <p:tag name="KSO_WM_UNIT_VALUE" val="2"/>
</p:tagLst>
</file>

<file path=ppt/tags/tag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b*1"/>
  <p:tag name="KSO_WM_UNIT_INDEX" val="1"/>
  <p:tag name="KSO_WM_UNIT_ISCONTENTSTITLE" val="0"/>
  <p:tag name="KSO_WM_UNIT_LAYERLEVEL" val="1"/>
  <p:tag name="KSO_WM_UNIT_NOCLEAR" val="0"/>
  <p:tag name="KSO_WM_UNIT_PRESET_TEXT" val="Content"/>
  <p:tag name="KSO_WM_UNIT_TEXT_FILL_FORE_SCHEMECOLOR_INDEX" val="5"/>
  <p:tag name="KSO_WM_UNIT_TEXT_FILL_TYPE" val="1"/>
  <p:tag name="KSO_WM_UNIT_TYPE" val="b"/>
  <p:tag name="KSO_WM_UNIT_VALUE" val="4"/>
</p:tagLst>
</file>

<file path=ppt/tags/tag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HIGHLIGHT" val="0"/>
  <p:tag name="KSO_WM_UNIT_ID" val="diagram20168882_1*i*1"/>
  <p:tag name="KSO_WM_UNIT_INDEX" val="1"/>
  <p:tag name="KSO_WM_UNIT_LAYERLEVEL" val="1"/>
  <p:tag name="KSO_WM_UNIT_LINE_FILL_TYPE" val="2"/>
  <p:tag name="KSO_WM_UNIT_LINE_FORE_SCHEMECOLOR_INDEX" val="5"/>
  <p:tag name="KSO_WM_UNIT_TYPE" val="i"/>
</p:tagLst>
</file>

<file path=ppt/tags/tag9.xml><?xml version="1.0" encoding="utf-8"?>
<p:tagLst xmlns:p="http://schemas.openxmlformats.org/presentationml/2006/main">
  <p:tag name="KSO_WM_DIAGRAM_GROUP_CODE" val="l1-1"/>
  <p:tag name="KSO_WM_TAG_VERSION" val="1.0"/>
  <p:tag name="KSO_WM_TEMPLATE_CATEGORY" val="diagram"/>
  <p:tag name="KSO_WM_TEMPLATE_INDEX" val="20168882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diagram20168882_1*l_h_i*1_1_2"/>
  <p:tag name="KSO_WM_UNIT_INDEX" val="1_1_2"/>
  <p:tag name="KSO_WM_UNIT_LAYERLEVEL" val="1_1_1"/>
  <p:tag name="KSO_WM_UNIT_TEXT_FILL_FORE_SCHEMECOLOR_INDEX" val="14"/>
  <p:tag name="KSO_WM_UNIT_TEXT_FILL_TYPE" val="1"/>
  <p:tag name="KSO_WM_UNIT_TYPE" val="l_h_i"/>
  <p:tag name="KSO_WM_DIAGRAM_VIRTUALLY_FRAME" val="{&quot;height&quot;:299.7318111813162,&quot;left&quot;:434.41944881889765,&quot;top&quot;:-5.6692914962768555,&quot;width&quot;:359.4550393700787}"/>
</p:tagLst>
</file>

<file path=ppt/theme/theme1.xml><?xml version="1.0" encoding="utf-8"?>
<a:theme xmlns:a="http://schemas.openxmlformats.org/drawingml/2006/main" name="Office 主题​​">
  <a:themeElements>
    <a:clrScheme name="简笔画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DDBA"/>
      </a:accent1>
      <a:accent2>
        <a:srgbClr val="F7AB6F"/>
      </a:accent2>
      <a:accent3>
        <a:srgbClr val="62C3D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 overrid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全屏显示(4:3)</PresentationFormat>
  <Paragraphs>194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等线</vt:lpstr>
      <vt:lpstr>Arial</vt:lpstr>
      <vt:lpstr>Calibri</vt:lpstr>
      <vt:lpstr>Times New Roman</vt:lpstr>
      <vt:lpstr>方正姚体</vt:lpstr>
      <vt:lpstr>Agency FB</vt:lpstr>
      <vt:lpstr>幼圆</vt:lpstr>
      <vt:lpstr>华文细黑</vt:lpstr>
      <vt:lpstr>微软雅黑 Light</vt:lpstr>
      <vt:lpstr>思源黑体 2</vt:lpstr>
      <vt:lpstr>黑体</vt:lpstr>
      <vt:lpstr>Montserrat</vt:lpstr>
      <vt:lpstr>AMGDT</vt:lpstr>
      <vt:lpstr>HarmonyOS Sans SC</vt:lpstr>
      <vt:lpstr>江城斜宋体 900W</vt:lpstr>
      <vt:lpstr>Arial Unicode MS</vt:lpstr>
      <vt:lpstr>等线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25863</cp:lastModifiedBy>
  <cp:revision>3</cp:revision>
  <dcterms:created xsi:type="dcterms:W3CDTF">2024-11-07T07:27:00Z</dcterms:created>
  <dcterms:modified xsi:type="dcterms:W3CDTF">2024-11-07T07:56:38Z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999DF66FA77D49FF8FC992E60B3215DF_12</vt:lpwstr>
  </property>
  <property fmtid="{D5CDD505-2E9C-101B-9397-08002B2CF9AE}" pid="3" name="KSOProductBuildVer">
    <vt:lpwstr>2052-12.1.0.18608</vt:lpwstr>
  </property>
</Properties>
</file>