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/>
    <p:restoredTop sz="94584"/>
  </p:normalViewPr>
  <p:slideViewPr>
    <p:cSldViewPr snapToGrid="0" snapToObjects="1">
      <p:cViewPr varScale="1">
        <p:scale>
          <a:sx n="104" d="100"/>
          <a:sy n="104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4BFC-F917-B145-A2E2-6718E29C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D1986-BC07-C844-B2E8-04E68CD4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A214-9625-8440-8E27-DF770D0F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063D-FF48-FD41-8F76-4D1F80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EBEB-72C3-9742-B5B9-C1E01F05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9B50-4040-D740-8DAB-BA7084C8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6B6C1-2276-BF46-9291-ED6DE01F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7894-13F1-8345-875E-3CFF1DF3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69FA5-1C8A-9644-8295-5BDF82E8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FE11-F1F6-304E-AF3B-D74E2012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50BE4-7DCC-354D-80BD-2C53CDAB4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51337-985F-9E42-84FD-202839BB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B5B3-1742-8F43-8AA2-B3616003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ACD1-3D1D-A44E-B3BD-D1D741A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5F14-695B-104E-B941-7DB56502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40A8-FEF5-7F43-A6EB-586A6C59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7E14-7F31-9F49-A8EF-2D3F4402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E427-4331-A541-B5B5-BB0D9C4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BB96-3BAE-F84D-A1B0-AB42C70E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D48D-584E-354C-8975-210C92BA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C034-6190-0848-8F6B-74395157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8EE21-463B-6C44-9199-C4B2072E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9EBF-2687-934D-AF0F-8538BDFC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A66A-E072-4849-9972-564F5D05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E570-A620-2B4E-BBBA-50D47E67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60D4-99E0-AF49-8ECE-AAE5159D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75A-5F72-5C4B-A723-80BF03FC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BB89-D280-CC4C-99C2-59911974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EAD63-349B-F143-B8AA-5C03A677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A452B-FC48-1849-A46C-7E930F94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C1E9-CF75-4C42-B909-3B6009EA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6A7A-B6A1-9A4A-BA9A-533AF776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92F5-FB8A-724E-B304-E38E2133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661D3-D7BD-4E40-95B4-BFE3D96B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50BF6-EDA3-4A4F-B403-4CF0C9D15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4ABC3-DD92-2F4A-8002-1AB4F79B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2095-1F23-2143-BFF2-6C13AA69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6C872-C7C4-C24E-A1CA-B7952DA0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83975-AAA2-B446-B4B5-2D260E8B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7621-F833-B741-98AD-D9868E4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4D5CB-85CB-7043-9DBC-3B82D775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F655A-5B9C-AC40-8F82-B2D45A29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271-3710-D64E-8249-3CF65FEC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8F49-1B7A-094B-A809-E65FD399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AD45-2068-0D4B-BDD5-A2994A72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0582-9A7C-1E47-80C9-2B710A17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5888-08DC-744C-B1BD-70846E8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3A5C-93B1-4348-B95C-0DFA6FD0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C90E-B83B-2345-AD52-BB534496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A078-81DA-B140-94BA-8BB49A60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CFB07-9B0F-B64C-983D-254077E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AF516-6C42-E74C-A2FC-1A9D18E3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6F7-699D-B448-B6E4-5A7601FA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68F35-7839-884C-8C37-128FF42F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58A1E-F3F6-0C49-8A85-6B7E3011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A4F7-5CAD-0747-8356-8375D14D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9CFFC-7FEE-3742-8B0A-8CDAE8FD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08D91-C747-B24B-BB5E-B6B04F43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8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36EF-82E2-904E-8E77-75BB83A8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C5D3-F2C4-4D44-97BA-4EFC4327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6080-BE38-3D4D-9780-44624B17D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B3F5-BA54-0648-A542-94BF68DED309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7798-D663-BD40-9DA2-34E1FEE7A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BE0D-A2FD-9A4F-B914-BF851543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D244-C6E2-E24C-B660-2E017777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AC193-E587-F343-9146-1481990AD608}"/>
              </a:ext>
            </a:extLst>
          </p:cNvPr>
          <p:cNvSpPr/>
          <p:nvPr/>
        </p:nvSpPr>
        <p:spPr>
          <a:xfrm>
            <a:off x="7642807" y="-8927"/>
            <a:ext cx="462889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E9697D-1ECB-144D-8D9E-59277A29C85A}"/>
              </a:ext>
            </a:extLst>
          </p:cNvPr>
          <p:cNvSpPr/>
          <p:nvPr/>
        </p:nvSpPr>
        <p:spPr>
          <a:xfrm>
            <a:off x="4666290" y="-2352"/>
            <a:ext cx="294438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277EB9-821D-584B-89CA-47017E1A7AAA}"/>
              </a:ext>
            </a:extLst>
          </p:cNvPr>
          <p:cNvSpPr/>
          <p:nvPr/>
        </p:nvSpPr>
        <p:spPr>
          <a:xfrm>
            <a:off x="0" y="0"/>
            <a:ext cx="462889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ED6E32-6B6A-D041-83F6-3487DE64E548}"/>
              </a:ext>
            </a:extLst>
          </p:cNvPr>
          <p:cNvSpPr/>
          <p:nvPr/>
        </p:nvSpPr>
        <p:spPr>
          <a:xfrm>
            <a:off x="855951" y="6339410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93029-9864-E94C-800B-31BBB5D02DF2}"/>
              </a:ext>
            </a:extLst>
          </p:cNvPr>
          <p:cNvSpPr/>
          <p:nvPr/>
        </p:nvSpPr>
        <p:spPr>
          <a:xfrm>
            <a:off x="771807" y="4762940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ConnectionServer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6CCA9-6C0F-A84E-944B-24BE8254AB2B}"/>
              </a:ext>
            </a:extLst>
          </p:cNvPr>
          <p:cNvSpPr/>
          <p:nvPr/>
        </p:nvSpPr>
        <p:spPr>
          <a:xfrm>
            <a:off x="855951" y="5601533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F386F-D370-4749-9688-42227C96F6DB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583151" y="6581936"/>
            <a:ext cx="1457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6647-BA14-E94B-B0B5-FEAE886834B2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flipV="1">
            <a:off x="1719551" y="6086585"/>
            <a:ext cx="0" cy="2528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FDE003-FF8F-E84D-BD6B-7DC8E6EE86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719551" y="5247992"/>
            <a:ext cx="0" cy="3535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4619D-6791-BE44-B2DA-61C4C82F8E99}"/>
              </a:ext>
            </a:extLst>
          </p:cNvPr>
          <p:cNvSpPr/>
          <p:nvPr/>
        </p:nvSpPr>
        <p:spPr>
          <a:xfrm>
            <a:off x="2169494" y="3390261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EntityServer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4A441-A50A-CB42-BA2E-F6A0B8EAF383}"/>
              </a:ext>
            </a:extLst>
          </p:cNvPr>
          <p:cNvSpPr/>
          <p:nvPr/>
        </p:nvSpPr>
        <p:spPr>
          <a:xfrm>
            <a:off x="2169494" y="4110778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2CFC6-7FB1-EB4A-80F3-649B7A9B868F}"/>
              </a:ext>
            </a:extLst>
          </p:cNvPr>
          <p:cNvSpPr txBox="1"/>
          <p:nvPr/>
        </p:nvSpPr>
        <p:spPr>
          <a:xfrm>
            <a:off x="1875030" y="5232201"/>
            <a:ext cx="17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socket.on</a:t>
            </a:r>
            <a:r>
              <a:rPr lang="en-US" dirty="0"/>
              <a:t>(event)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699368-157A-6748-80EC-4EC8FE80FDBA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2583151" y="5844059"/>
            <a:ext cx="6588714" cy="159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447AFEC-6A39-9843-8EE4-9E38E0D46B5F}"/>
              </a:ext>
            </a:extLst>
          </p:cNvPr>
          <p:cNvCxnSpPr>
            <a:stCxn id="4" idx="0"/>
            <a:endCxn id="15" idx="1"/>
          </p:cNvCxnSpPr>
          <p:nvPr/>
        </p:nvCxnSpPr>
        <p:spPr>
          <a:xfrm rot="5400000" flipH="1" flipV="1">
            <a:off x="1379446" y="3972893"/>
            <a:ext cx="1130153" cy="44994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A19346-4542-764E-B2A1-3E5715968228}"/>
              </a:ext>
            </a:extLst>
          </p:cNvPr>
          <p:cNvCxnSpPr>
            <a:cxnSpLocks/>
            <a:stCxn id="16" idx="3"/>
            <a:endCxn id="78" idx="1"/>
          </p:cNvCxnSpPr>
          <p:nvPr/>
        </p:nvCxnSpPr>
        <p:spPr>
          <a:xfrm flipV="1">
            <a:off x="4064981" y="4351339"/>
            <a:ext cx="4827479" cy="19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4D10A2-794A-2045-9F61-411846714E41}"/>
              </a:ext>
            </a:extLst>
          </p:cNvPr>
          <p:cNvSpPr txBox="1"/>
          <p:nvPr/>
        </p:nvSpPr>
        <p:spPr>
          <a:xfrm>
            <a:off x="4663145" y="3915860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socket.io</a:t>
            </a:r>
            <a:r>
              <a:rPr lang="en-US" dirty="0"/>
              <a:t> events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249AE-D7D2-6943-AAF8-5021C84F88DE}"/>
              </a:ext>
            </a:extLst>
          </p:cNvPr>
          <p:cNvSpPr txBox="1"/>
          <p:nvPr/>
        </p:nvSpPr>
        <p:spPr>
          <a:xfrm>
            <a:off x="4131412" y="639727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EE86C4-8A2D-7843-B603-4EB44847EB23}"/>
              </a:ext>
            </a:extLst>
          </p:cNvPr>
          <p:cNvSpPr txBox="1"/>
          <p:nvPr/>
        </p:nvSpPr>
        <p:spPr>
          <a:xfrm>
            <a:off x="4628893" y="5461878"/>
            <a:ext cx="187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HTML/JS frontend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EE5B4-901C-684D-AFF4-62B6F30F108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117238" y="3875313"/>
            <a:ext cx="0" cy="2354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796A1-312D-1E4A-8AB6-05CB95B8E367}"/>
              </a:ext>
            </a:extLst>
          </p:cNvPr>
          <p:cNvSpPr/>
          <p:nvPr/>
        </p:nvSpPr>
        <p:spPr>
          <a:xfrm>
            <a:off x="2169886" y="2386887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D42305-AEC8-B84D-8FAF-2AEAA0062F1E}"/>
              </a:ext>
            </a:extLst>
          </p:cNvPr>
          <p:cNvSpPr/>
          <p:nvPr/>
        </p:nvSpPr>
        <p:spPr>
          <a:xfrm>
            <a:off x="213204" y="2386887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0EB9F2-803B-A14D-B91A-753FF0CDFB37}"/>
              </a:ext>
            </a:extLst>
          </p:cNvPr>
          <p:cNvSpPr/>
          <p:nvPr/>
        </p:nvSpPr>
        <p:spPr>
          <a:xfrm>
            <a:off x="2169494" y="1735581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MapBuilder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346F95-0C92-0C43-879E-35FF4D5E68AA}"/>
              </a:ext>
            </a:extLst>
          </p:cNvPr>
          <p:cNvSpPr/>
          <p:nvPr/>
        </p:nvSpPr>
        <p:spPr>
          <a:xfrm>
            <a:off x="5400734" y="1240965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E5B197-8377-2146-9A8C-128656951EBC}"/>
              </a:ext>
            </a:extLst>
          </p:cNvPr>
          <p:cNvCxnSpPr>
            <a:cxnSpLocks/>
            <a:stCxn id="15" idx="0"/>
            <a:endCxn id="39" idx="2"/>
          </p:cNvCxnSpPr>
          <p:nvPr/>
        </p:nvCxnSpPr>
        <p:spPr>
          <a:xfrm flipV="1">
            <a:off x="3117238" y="2871939"/>
            <a:ext cx="392" cy="5183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C62E683-43AF-854D-8A90-DD905F8F8A00}"/>
              </a:ext>
            </a:extLst>
          </p:cNvPr>
          <p:cNvCxnSpPr>
            <a:cxnSpLocks/>
            <a:stCxn id="15" idx="0"/>
            <a:endCxn id="40" idx="2"/>
          </p:cNvCxnSpPr>
          <p:nvPr/>
        </p:nvCxnSpPr>
        <p:spPr>
          <a:xfrm rot="16200000" flipV="1">
            <a:off x="1879932" y="2152955"/>
            <a:ext cx="518322" cy="1956290"/>
          </a:xfrm>
          <a:prstGeom prst="bentConnector3">
            <a:avLst>
              <a:gd name="adj1" fmla="val 333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4BB21-595F-314C-8A13-4F702DB8FFF9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3117238" y="2220633"/>
            <a:ext cx="392" cy="1662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CF0D654-CBB9-C144-AE18-5F122F015EDB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4132941" y="467788"/>
            <a:ext cx="252090" cy="228349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E82298-8FAE-C144-912D-42E938FD2931}"/>
              </a:ext>
            </a:extLst>
          </p:cNvPr>
          <p:cNvSpPr/>
          <p:nvPr/>
        </p:nvSpPr>
        <p:spPr>
          <a:xfrm>
            <a:off x="5400732" y="520128"/>
            <a:ext cx="880415" cy="3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F4B61A-1C88-2B48-B9F9-D2FCC87A708A}"/>
              </a:ext>
            </a:extLst>
          </p:cNvPr>
          <p:cNvSpPr/>
          <p:nvPr/>
        </p:nvSpPr>
        <p:spPr>
          <a:xfrm>
            <a:off x="5400732" y="149772"/>
            <a:ext cx="880415" cy="313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92F080-ADD0-AC4C-BB57-6363F1BADB5A}"/>
              </a:ext>
            </a:extLst>
          </p:cNvPr>
          <p:cNvSpPr/>
          <p:nvPr/>
        </p:nvSpPr>
        <p:spPr>
          <a:xfrm>
            <a:off x="5400733" y="887649"/>
            <a:ext cx="1895487" cy="3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Glyph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D7B6B8-6D7F-D84C-97C8-C54EB5E57436}"/>
              </a:ext>
            </a:extLst>
          </p:cNvPr>
          <p:cNvSpPr/>
          <p:nvPr/>
        </p:nvSpPr>
        <p:spPr>
          <a:xfrm>
            <a:off x="6415805" y="524996"/>
            <a:ext cx="880415" cy="3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A7C6E6-D3BC-7345-940E-5C9683DCE8BA}"/>
              </a:ext>
            </a:extLst>
          </p:cNvPr>
          <p:cNvSpPr/>
          <p:nvPr/>
        </p:nvSpPr>
        <p:spPr>
          <a:xfrm>
            <a:off x="5400700" y="4548460"/>
            <a:ext cx="1895487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5AD5E4-E703-7745-9F98-562CA029F6A1}"/>
              </a:ext>
            </a:extLst>
          </p:cNvPr>
          <p:cNvSpPr/>
          <p:nvPr/>
        </p:nvSpPr>
        <p:spPr>
          <a:xfrm>
            <a:off x="9171865" y="5617516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B3609-8D10-8E4D-A6F9-494B8610C0BD}"/>
              </a:ext>
            </a:extLst>
          </p:cNvPr>
          <p:cNvSpPr/>
          <p:nvPr/>
        </p:nvSpPr>
        <p:spPr>
          <a:xfrm>
            <a:off x="10659831" y="3981492"/>
            <a:ext cx="140783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FEE457-6573-D540-B89E-3635119EA307}"/>
              </a:ext>
            </a:extLst>
          </p:cNvPr>
          <p:cNvSpPr/>
          <p:nvPr/>
        </p:nvSpPr>
        <p:spPr>
          <a:xfrm>
            <a:off x="8892460" y="4108813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EntityClient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045E9F-BCEC-514A-AC2C-5A92A6417449}"/>
              </a:ext>
            </a:extLst>
          </p:cNvPr>
          <p:cNvSpPr/>
          <p:nvPr/>
        </p:nvSpPr>
        <p:spPr>
          <a:xfrm>
            <a:off x="9171865" y="6335695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axios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EA76BC-6ECA-2146-82D4-ECDA1304161A}"/>
              </a:ext>
            </a:extLst>
          </p:cNvPr>
          <p:cNvCxnSpPr>
            <a:cxnSpLocks/>
            <a:stCxn id="79" idx="1"/>
            <a:endCxn id="34" idx="3"/>
          </p:cNvCxnSpPr>
          <p:nvPr/>
        </p:nvCxnSpPr>
        <p:spPr>
          <a:xfrm flipH="1">
            <a:off x="5229726" y="6578221"/>
            <a:ext cx="3942139" cy="37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637066-39F5-834F-BFE3-82A7A224208F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>
            <a:off x="10035465" y="6102568"/>
            <a:ext cx="0" cy="2331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FAAF7DA-C481-194C-A5A3-0BBB28CD596F}"/>
              </a:ext>
            </a:extLst>
          </p:cNvPr>
          <p:cNvSpPr/>
          <p:nvPr/>
        </p:nvSpPr>
        <p:spPr>
          <a:xfrm>
            <a:off x="10132785" y="2535520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ExplorerMap</a:t>
            </a:r>
            <a:endParaRPr lang="en-US" dirty="0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CC82528-654F-1E4A-B9BF-56BBA8939DDE}"/>
              </a:ext>
            </a:extLst>
          </p:cNvPr>
          <p:cNvCxnSpPr>
            <a:cxnSpLocks/>
            <a:stCxn id="42" idx="3"/>
            <a:endCxn id="86" idx="0"/>
          </p:cNvCxnSpPr>
          <p:nvPr/>
        </p:nvCxnSpPr>
        <p:spPr>
          <a:xfrm>
            <a:off x="7296221" y="1483491"/>
            <a:ext cx="3700164" cy="105202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E98E3-5905-BA46-AA12-0E8674950EA3}"/>
              </a:ext>
            </a:extLst>
          </p:cNvPr>
          <p:cNvSpPr/>
          <p:nvPr/>
        </p:nvSpPr>
        <p:spPr>
          <a:xfrm>
            <a:off x="10714911" y="4678835"/>
            <a:ext cx="1297671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Screen(s)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392F2D-37CB-8F4A-A45D-C47353E0DC38}"/>
              </a:ext>
            </a:extLst>
          </p:cNvPr>
          <p:cNvSpPr/>
          <p:nvPr/>
        </p:nvSpPr>
        <p:spPr>
          <a:xfrm>
            <a:off x="8128779" y="2535521"/>
            <a:ext cx="1727200" cy="4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FD59829A-AD47-1841-8D67-ED9C169BC2D9}"/>
              </a:ext>
            </a:extLst>
          </p:cNvPr>
          <p:cNvCxnSpPr>
            <a:cxnSpLocks/>
            <a:stCxn id="75" idx="0"/>
            <a:endCxn id="90" idx="2"/>
          </p:cNvCxnSpPr>
          <p:nvPr/>
        </p:nvCxnSpPr>
        <p:spPr>
          <a:xfrm rot="5400000" flipH="1" flipV="1">
            <a:off x="10472792" y="4726561"/>
            <a:ext cx="453629" cy="1328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329A14E-ABA6-2B47-B50C-20BE45213FA9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9577611" y="5051718"/>
            <a:ext cx="1023652" cy="10794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83E700-6516-3643-B737-D04B7CAAB91C}"/>
              </a:ext>
            </a:extLst>
          </p:cNvPr>
          <p:cNvCxnSpPr>
            <a:cxnSpLocks/>
            <a:stCxn id="90" idx="0"/>
            <a:endCxn id="77" idx="2"/>
          </p:cNvCxnSpPr>
          <p:nvPr/>
        </p:nvCxnSpPr>
        <p:spPr>
          <a:xfrm flipH="1" flipV="1">
            <a:off x="11363746" y="4466544"/>
            <a:ext cx="1" cy="2122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F773D412-FB99-1F49-AF7E-8DC4D1B49FD4}"/>
              </a:ext>
            </a:extLst>
          </p:cNvPr>
          <p:cNvCxnSpPr>
            <a:cxnSpLocks/>
            <a:stCxn id="78" idx="0"/>
            <a:endCxn id="97" idx="2"/>
          </p:cNvCxnSpPr>
          <p:nvPr/>
        </p:nvCxnSpPr>
        <p:spPr>
          <a:xfrm rot="16200000" flipV="1">
            <a:off x="8830100" y="3182852"/>
            <a:ext cx="1088240" cy="76368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9603F7BF-04AC-2F4D-A0B8-ADE1308C1713}"/>
              </a:ext>
            </a:extLst>
          </p:cNvPr>
          <p:cNvCxnSpPr>
            <a:cxnSpLocks/>
            <a:stCxn id="78" idx="0"/>
            <a:endCxn id="86" idx="2"/>
          </p:cNvCxnSpPr>
          <p:nvPr/>
        </p:nvCxnSpPr>
        <p:spPr>
          <a:xfrm rot="5400000" flipH="1" flipV="1">
            <a:off x="9832102" y="2944531"/>
            <a:ext cx="1088241" cy="124032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B67F428C-6967-964C-BA83-8173A89E127E}"/>
              </a:ext>
            </a:extLst>
          </p:cNvPr>
          <p:cNvCxnSpPr>
            <a:cxnSpLocks/>
            <a:stCxn id="78" idx="2"/>
            <a:endCxn id="20" idx="3"/>
          </p:cNvCxnSpPr>
          <p:nvPr/>
        </p:nvCxnSpPr>
        <p:spPr>
          <a:xfrm rot="5400000">
            <a:off x="6280374" y="1941181"/>
            <a:ext cx="823002" cy="6128371"/>
          </a:xfrm>
          <a:prstGeom prst="bentConnector2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6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chrisesharp chrisesharp</dc:creator>
  <cp:lastModifiedBy>Mike Cobbett</cp:lastModifiedBy>
  <cp:revision>13</cp:revision>
  <dcterms:created xsi:type="dcterms:W3CDTF">2021-04-12T12:30:48Z</dcterms:created>
  <dcterms:modified xsi:type="dcterms:W3CDTF">2021-06-03T16:24:53Z</dcterms:modified>
</cp:coreProperties>
</file>