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60" r:id="rId5"/>
    <p:sldId id="267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9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13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6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02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70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4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0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64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9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4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63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64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31CD-2015-42C0-B899-534063B9120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45E0C8-734C-49DA-922F-361E82E8B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2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smtClean="0">
                <a:solidFill>
                  <a:srgbClr val="FFFFFF"/>
                </a:solidFill>
                <a:latin typeface="Arial" panose="020B0604020202020204" pitchFamily="34" charset="0"/>
              </a:rPr>
              <a:t>Pesquisa de Mercado: Cafeteria em LA</a:t>
            </a:r>
            <a:endParaRPr lang="pt-BR" sz="3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Uma análise do mercado de cafeterias em Los Angeles</a:t>
            </a:r>
            <a:endParaRPr 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smtClean="0">
                <a:solidFill>
                  <a:srgbClr val="0066CC"/>
                </a:solidFill>
                <a:latin typeface="Arial" panose="020B0604020202020204" pitchFamily="34" charset="0"/>
              </a:rPr>
              <a:t>Sumário</a:t>
            </a:r>
            <a:endParaRPr lang="pt-BR" sz="320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solidFill>
                  <a:srgbClr val="000000"/>
                </a:solidFill>
                <a:latin typeface="+mj-lt"/>
              </a:rPr>
              <a:t>1. Introdução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+mj-lt"/>
              </a:rPr>
              <a:t>2. Metodologia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+mj-lt"/>
              </a:rPr>
              <a:t>3. Análise de Mercado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+mj-lt"/>
              </a:rPr>
              <a:t>4. Concorrência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+mj-lt"/>
              </a:rPr>
              <a:t>5. Preferências dos Consumidores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+mj-lt"/>
              </a:rPr>
              <a:t>6. Conclusões e Recomendações</a:t>
            </a:r>
            <a:endParaRPr lang="pt-BR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00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smtClean="0">
                <a:solidFill>
                  <a:srgbClr val="0066CC"/>
                </a:solidFill>
                <a:latin typeface="Arial" panose="020B0604020202020204" pitchFamily="34" charset="0"/>
              </a:rPr>
              <a:t>Introdução</a:t>
            </a:r>
            <a:endParaRPr lang="pt-BR" sz="320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projeto visa realizar uma pesquisa de mercado sobre restaurantes em Los Angeles para estudar o potencial de investimento em uma pequena cafeteria com garçons robôs como diferencial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Será avaliada a quantidade de assentos da cafeteria e reflexões a respeito da localização e se fará parte de uma grande rede ou não.</a:t>
            </a: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2" t="5850" r="1047" b="15728"/>
          <a:stretch/>
        </p:blipFill>
        <p:spPr>
          <a:xfrm>
            <a:off x="401781" y="1905000"/>
            <a:ext cx="6276109" cy="3236592"/>
          </a:xfrm>
          <a:prstGeom prst="rect">
            <a:avLst/>
          </a:prstGeom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7048767" y="2417619"/>
            <a:ext cx="4646611" cy="241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cafeterias de rede constituem quase 62% do total das cafeterias de LA.</a:t>
            </a:r>
          </a:p>
          <a:p>
            <a:endParaRPr lang="pt-BR" dirty="0" smtClean="0"/>
          </a:p>
          <a:p>
            <a:r>
              <a:rPr lang="pt-BR" dirty="0" smtClean="0"/>
              <a:t>Isso pode significar que o público tem uma aceitação maior por este tipo de estabelecimento.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966160" y="304157"/>
            <a:ext cx="588936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>
                <a:solidFill>
                  <a:srgbClr val="0066CC"/>
                </a:solidFill>
                <a:latin typeface="Arial" panose="020B0604020202020204" pitchFamily="34" charset="0"/>
              </a:rPr>
              <a:t>Cafeterias de rede são maioria</a:t>
            </a: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1315609" y="6264910"/>
            <a:ext cx="5106393" cy="41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 smtClean="0"/>
              <a:t>Fonte: </a:t>
            </a:r>
            <a:r>
              <a:rPr lang="pt-BR" sz="1200" dirty="0"/>
              <a:t>D</a:t>
            </a:r>
            <a:r>
              <a:rPr lang="pt-BR" sz="1200" dirty="0" smtClean="0"/>
              <a:t>ados </a:t>
            </a:r>
            <a:r>
              <a:rPr lang="pt-BR" sz="1200" dirty="0"/>
              <a:t>sobre restaurantes em LA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42479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 txBox="1">
            <a:spLocks/>
          </p:cNvSpPr>
          <p:nvPr/>
        </p:nvSpPr>
        <p:spPr>
          <a:xfrm>
            <a:off x="7048767" y="2417619"/>
            <a:ext cx="4646611" cy="350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 cafeterias em geral possuem apenas um estabelecimento, com exceção de grandes redes como o Starbucks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Isso pode significar que essas grandes redes são muito bem sucedidas na região estudada e pode ser uma boa opção.</a:t>
            </a:r>
            <a:endParaRPr lang="pt-BR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966160" y="304157"/>
            <a:ext cx="972921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 smtClean="0">
                <a:solidFill>
                  <a:srgbClr val="0066CC"/>
                </a:solidFill>
                <a:latin typeface="Arial" panose="020B0604020202020204" pitchFamily="34" charset="0"/>
              </a:rPr>
              <a:t>As redes com muitos estabelecimentos são exceção</a:t>
            </a:r>
            <a:endParaRPr lang="pt-BR" sz="3200" dirty="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1315609" y="6264910"/>
            <a:ext cx="5106393" cy="41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 smtClean="0"/>
              <a:t>Fonte: </a:t>
            </a:r>
            <a:r>
              <a:rPr lang="pt-BR" sz="1200" dirty="0"/>
              <a:t>D</a:t>
            </a:r>
            <a:r>
              <a:rPr lang="pt-BR" sz="1200" dirty="0" smtClean="0"/>
              <a:t>ados </a:t>
            </a:r>
            <a:r>
              <a:rPr lang="pt-BR" sz="1200" dirty="0"/>
              <a:t>sobre restaurantes em LA</a:t>
            </a:r>
            <a:endParaRPr lang="pt-BR" sz="12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3" y="1585047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6159" y="304157"/>
            <a:ext cx="8911687" cy="128089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66CC"/>
                </a:solidFill>
                <a:latin typeface="Arial" panose="020B0604020202020204" pitchFamily="34" charset="0"/>
              </a:rPr>
              <a:t>As redes de cafeterias possuem 25 assentos</a:t>
            </a:r>
            <a:endParaRPr lang="pt-BR" sz="3200" dirty="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878771" y="5122638"/>
            <a:ext cx="10823841" cy="88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cafeterias de rede possuem uma média que fica em torno de 25 assentos.</a:t>
            </a:r>
          </a:p>
          <a:p>
            <a:r>
              <a:rPr lang="pt-BR" dirty="0" smtClean="0"/>
              <a:t>Esse valor não varia muito quando comparado com as cafeterias que não são de rede.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83" y="1321739"/>
            <a:ext cx="4333271" cy="366589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92" y="1321739"/>
            <a:ext cx="4587154" cy="3665890"/>
          </a:xfrm>
          <a:prstGeom prst="rect">
            <a:avLst/>
          </a:prstGeom>
        </p:spPr>
      </p:pic>
      <p:sp>
        <p:nvSpPr>
          <p:cNvPr id="9" name="Espaço Reservado para Texto 2"/>
          <p:cNvSpPr txBox="1">
            <a:spLocks/>
          </p:cNvSpPr>
          <p:nvPr/>
        </p:nvSpPr>
        <p:spPr>
          <a:xfrm>
            <a:off x="1315609" y="6264910"/>
            <a:ext cx="5106393" cy="41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 smtClean="0"/>
              <a:t>Fonte: </a:t>
            </a:r>
            <a:r>
              <a:rPr lang="pt-BR" sz="1200" dirty="0"/>
              <a:t>D</a:t>
            </a:r>
            <a:r>
              <a:rPr lang="pt-BR" sz="1200" dirty="0" smtClean="0"/>
              <a:t>ados </a:t>
            </a:r>
            <a:r>
              <a:rPr lang="pt-BR" sz="1200" dirty="0"/>
              <a:t>sobre restaurantes em LA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39083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6159" y="304157"/>
            <a:ext cx="9736453" cy="128089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66CC"/>
                </a:solidFill>
                <a:latin typeface="Arial" panose="020B0604020202020204" pitchFamily="34" charset="0"/>
              </a:rPr>
              <a:t>Ruas com apenas um estabelecimento são maioria</a:t>
            </a:r>
            <a:endParaRPr lang="pt-BR" sz="3200" dirty="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878771" y="5105240"/>
            <a:ext cx="10823841" cy="88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maior parte das ruas possuem apenas um estabelecimento.</a:t>
            </a:r>
          </a:p>
          <a:p>
            <a:r>
              <a:rPr lang="pt-BR" dirty="0" smtClean="0"/>
              <a:t>As ruas com mais estabelecimentos podem representar um maior público próximo.</a:t>
            </a:r>
          </a:p>
        </p:txBody>
      </p:sp>
      <p:sp>
        <p:nvSpPr>
          <p:cNvPr id="9" name="Espaço Reservado para Texto 2"/>
          <p:cNvSpPr txBox="1">
            <a:spLocks/>
          </p:cNvSpPr>
          <p:nvPr/>
        </p:nvSpPr>
        <p:spPr>
          <a:xfrm>
            <a:off x="1315609" y="6264910"/>
            <a:ext cx="5106393" cy="41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 smtClean="0"/>
              <a:t>Fonte: </a:t>
            </a:r>
            <a:r>
              <a:rPr lang="pt-BR" sz="1200" dirty="0"/>
              <a:t>D</a:t>
            </a:r>
            <a:r>
              <a:rPr lang="pt-BR" sz="1200" dirty="0" smtClean="0"/>
              <a:t>ados </a:t>
            </a:r>
            <a:r>
              <a:rPr lang="pt-BR" sz="1200" dirty="0"/>
              <a:t>sobre restaurantes em LA</a:t>
            </a:r>
            <a:endParaRPr lang="pt-BR" sz="12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1" y="1566828"/>
            <a:ext cx="685895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 txBox="1">
            <a:spLocks/>
          </p:cNvSpPr>
          <p:nvPr/>
        </p:nvSpPr>
        <p:spPr>
          <a:xfrm>
            <a:off x="1010081" y="1585046"/>
            <a:ext cx="10823841" cy="487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Com base nas informações extraídas dos dados, as conclusões foram mostradas. Seguem as recomendações:</a:t>
            </a:r>
          </a:p>
          <a:p>
            <a:endParaRPr lang="pt-BR" dirty="0"/>
          </a:p>
          <a:p>
            <a:r>
              <a:rPr lang="pt-BR" dirty="0" smtClean="0"/>
              <a:t>Uma grande e consolidada rede de cafeteria pode ser uma boa opção por conta da alta aceitação;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estabelecimento pode seguir a tendência do mercado e possuir 25 </a:t>
            </a:r>
            <a:r>
              <a:rPr lang="pt-BR" smtClean="0"/>
              <a:t>lugares;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estabelecimento pode ser localizado em uma rua com muitos estabelecimentos, possibilitando um amplo acesso de diferentes públicos em locais já validados.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966159" y="30415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smtClean="0">
                <a:solidFill>
                  <a:srgbClr val="0066CC"/>
                </a:solidFill>
                <a:latin typeface="Arial" panose="020B0604020202020204" pitchFamily="34" charset="0"/>
              </a:rPr>
              <a:t>Recomendações</a:t>
            </a:r>
            <a:endParaRPr lang="pt-BR" sz="3200" dirty="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346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Pesquisa de Mercado: Cafeteria em LA</vt:lpstr>
      <vt:lpstr>Sumário</vt:lpstr>
      <vt:lpstr>Introdução</vt:lpstr>
      <vt:lpstr>Apresentação do PowerPoint</vt:lpstr>
      <vt:lpstr>Apresentação do PowerPoint</vt:lpstr>
      <vt:lpstr>As redes de cafeterias possuem 25 assentos</vt:lpstr>
      <vt:lpstr>Ruas com apenas um estabelecimento são maioria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de Mercado: Cafeteria em LA</dc:title>
  <dc:creator>joaoq</dc:creator>
  <cp:lastModifiedBy>joaoq</cp:lastModifiedBy>
  <cp:revision>7</cp:revision>
  <dcterms:created xsi:type="dcterms:W3CDTF">2024-06-26T22:06:52Z</dcterms:created>
  <dcterms:modified xsi:type="dcterms:W3CDTF">2024-06-27T01:39:53Z</dcterms:modified>
</cp:coreProperties>
</file>