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8"/>
  </p:notesMasterIdLst>
  <p:sldIdLst>
    <p:sldId id="256" r:id="rId2"/>
    <p:sldId id="276" r:id="rId3"/>
    <p:sldId id="277" r:id="rId4"/>
    <p:sldId id="278" r:id="rId5"/>
    <p:sldId id="545" r:id="rId6"/>
    <p:sldId id="257" r:id="rId7"/>
    <p:sldId id="262" r:id="rId8"/>
    <p:sldId id="265" r:id="rId9"/>
    <p:sldId id="267" r:id="rId10"/>
    <p:sldId id="546" r:id="rId11"/>
    <p:sldId id="549" r:id="rId12"/>
    <p:sldId id="259" r:id="rId13"/>
    <p:sldId id="263" r:id="rId14"/>
    <p:sldId id="260" r:id="rId15"/>
    <p:sldId id="266" r:id="rId16"/>
    <p:sldId id="268" r:id="rId17"/>
    <p:sldId id="272" r:id="rId18"/>
    <p:sldId id="547" r:id="rId19"/>
    <p:sldId id="552" r:id="rId20"/>
    <p:sldId id="271" r:id="rId21"/>
    <p:sldId id="261" r:id="rId22"/>
    <p:sldId id="264" r:id="rId23"/>
    <p:sldId id="273" r:id="rId24"/>
    <p:sldId id="548" r:id="rId25"/>
    <p:sldId id="551" r:id="rId26"/>
    <p:sldId id="27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C333A-00CA-41A4-9476-2466709CA8E5}" v="146" dt="2023-09-21T21:20:15.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73448"/>
  </p:normalViewPr>
  <p:slideViewPr>
    <p:cSldViewPr snapToGrid="0">
      <p:cViewPr varScale="1">
        <p:scale>
          <a:sx n="82" d="100"/>
          <a:sy n="82" d="100"/>
        </p:scale>
        <p:origin x="984" y="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wen Jiang" userId="0e4016a5-9048-4e1b-922e-13dee76f1b6b" providerId="ADAL" clId="{1C8C333A-00CA-41A4-9476-2466709CA8E5}"/>
    <pc:docChg chg="undo redo custSel modSld modMainMaster">
      <pc:chgData name="Weiwen Jiang" userId="0e4016a5-9048-4e1b-922e-13dee76f1b6b" providerId="ADAL" clId="{1C8C333A-00CA-41A4-9476-2466709CA8E5}" dt="2023-09-21T21:23:01.254" v="1664" actId="207"/>
      <pc:docMkLst>
        <pc:docMk/>
      </pc:docMkLst>
      <pc:sldChg chg="addSp delSp modSp mod">
        <pc:chgData name="Weiwen Jiang" userId="0e4016a5-9048-4e1b-922e-13dee76f1b6b" providerId="ADAL" clId="{1C8C333A-00CA-41A4-9476-2466709CA8E5}" dt="2023-09-21T21:02:05.807" v="1220" actId="113"/>
        <pc:sldMkLst>
          <pc:docMk/>
          <pc:sldMk cId="0" sldId="256"/>
        </pc:sldMkLst>
        <pc:spChg chg="add del mod">
          <ac:chgData name="Weiwen Jiang" userId="0e4016a5-9048-4e1b-922e-13dee76f1b6b" providerId="ADAL" clId="{1C8C333A-00CA-41A4-9476-2466709CA8E5}" dt="2023-09-21T20:33:21.759" v="146"/>
          <ac:spMkLst>
            <pc:docMk/>
            <pc:sldMk cId="0" sldId="256"/>
            <ac:spMk id="5" creationId="{983E1DEB-D5DC-2A3F-5CD3-A9521C9D346B}"/>
          </ac:spMkLst>
        </pc:spChg>
        <pc:spChg chg="add mod">
          <ac:chgData name="Weiwen Jiang" userId="0e4016a5-9048-4e1b-922e-13dee76f1b6b" providerId="ADAL" clId="{1C8C333A-00CA-41A4-9476-2466709CA8E5}" dt="2023-09-21T20:33:48.482" v="157" actId="1076"/>
          <ac:spMkLst>
            <pc:docMk/>
            <pc:sldMk cId="0" sldId="256"/>
            <ac:spMk id="7" creationId="{B47F78BE-A4CB-A2AE-040D-3687A9C39BF8}"/>
          </ac:spMkLst>
        </pc:spChg>
        <pc:spChg chg="mod">
          <ac:chgData name="Weiwen Jiang" userId="0e4016a5-9048-4e1b-922e-13dee76f1b6b" providerId="ADAL" clId="{1C8C333A-00CA-41A4-9476-2466709CA8E5}" dt="2023-09-21T20:33:55.446" v="160" actId="1076"/>
          <ac:spMkLst>
            <pc:docMk/>
            <pc:sldMk cId="0" sldId="256"/>
            <ac:spMk id="122" creationId="{00000000-0000-0000-0000-000000000000}"/>
          </ac:spMkLst>
        </pc:spChg>
        <pc:spChg chg="mod">
          <ac:chgData name="Weiwen Jiang" userId="0e4016a5-9048-4e1b-922e-13dee76f1b6b" providerId="ADAL" clId="{1C8C333A-00CA-41A4-9476-2466709CA8E5}" dt="2023-09-21T21:02:05.807" v="1220" actId="113"/>
          <ac:spMkLst>
            <pc:docMk/>
            <pc:sldMk cId="0" sldId="256"/>
            <ac:spMk id="123" creationId="{00000000-0000-0000-0000-000000000000}"/>
          </ac:spMkLst>
        </pc:spChg>
        <pc:picChg chg="add mod">
          <ac:chgData name="Weiwen Jiang" userId="0e4016a5-9048-4e1b-922e-13dee76f1b6b" providerId="ADAL" clId="{1C8C333A-00CA-41A4-9476-2466709CA8E5}" dt="2023-09-21T20:33:52.281" v="158" actId="1076"/>
          <ac:picMkLst>
            <pc:docMk/>
            <pc:sldMk cId="0" sldId="256"/>
            <ac:picMk id="2" creationId="{3DC19E8D-57A6-E8F7-33D2-710042F69826}"/>
          </ac:picMkLst>
        </pc:picChg>
        <pc:picChg chg="add mod">
          <ac:chgData name="Weiwen Jiang" userId="0e4016a5-9048-4e1b-922e-13dee76f1b6b" providerId="ADAL" clId="{1C8C333A-00CA-41A4-9476-2466709CA8E5}" dt="2023-09-21T20:33:52.281" v="158" actId="1076"/>
          <ac:picMkLst>
            <pc:docMk/>
            <pc:sldMk cId="0" sldId="256"/>
            <ac:picMk id="3" creationId="{59EADC58-BBFD-F48A-DDFC-3ACC13E80935}"/>
          </ac:picMkLst>
        </pc:picChg>
        <pc:picChg chg="add mod">
          <ac:chgData name="Weiwen Jiang" userId="0e4016a5-9048-4e1b-922e-13dee76f1b6b" providerId="ADAL" clId="{1C8C333A-00CA-41A4-9476-2466709CA8E5}" dt="2023-09-21T20:33:52.281" v="158" actId="1076"/>
          <ac:picMkLst>
            <pc:docMk/>
            <pc:sldMk cId="0" sldId="256"/>
            <ac:picMk id="4" creationId="{07B7C477-2581-F427-2F81-404C5745573B}"/>
          </ac:picMkLst>
        </pc:picChg>
        <pc:picChg chg="add del mod">
          <ac:chgData name="Weiwen Jiang" userId="0e4016a5-9048-4e1b-922e-13dee76f1b6b" providerId="ADAL" clId="{1C8C333A-00CA-41A4-9476-2466709CA8E5}" dt="2023-09-21T20:33:21.759" v="146"/>
          <ac:picMkLst>
            <pc:docMk/>
            <pc:sldMk cId="0" sldId="256"/>
            <ac:picMk id="6" creationId="{D52F9DAD-A642-AFC9-193D-941FD9260E8A}"/>
          </ac:picMkLst>
        </pc:picChg>
        <pc:picChg chg="add mod">
          <ac:chgData name="Weiwen Jiang" userId="0e4016a5-9048-4e1b-922e-13dee76f1b6b" providerId="ADAL" clId="{1C8C333A-00CA-41A4-9476-2466709CA8E5}" dt="2023-09-21T20:33:31.714" v="150" actId="14100"/>
          <ac:picMkLst>
            <pc:docMk/>
            <pc:sldMk cId="0" sldId="256"/>
            <ac:picMk id="8" creationId="{405D3D9C-EBA0-2092-FF56-5EB4A76A0724}"/>
          </ac:picMkLst>
        </pc:picChg>
        <pc:picChg chg="del">
          <ac:chgData name="Weiwen Jiang" userId="0e4016a5-9048-4e1b-922e-13dee76f1b6b" providerId="ADAL" clId="{1C8C333A-00CA-41A4-9476-2466709CA8E5}" dt="2023-09-21T20:31:50.327" v="95" actId="478"/>
          <ac:picMkLst>
            <pc:docMk/>
            <pc:sldMk cId="0" sldId="256"/>
            <ac:picMk id="124" creationId="{00000000-0000-0000-0000-000000000000}"/>
          </ac:picMkLst>
        </pc:picChg>
        <pc:picChg chg="add mod">
          <ac:chgData name="Weiwen Jiang" userId="0e4016a5-9048-4e1b-922e-13dee76f1b6b" providerId="ADAL" clId="{1C8C333A-00CA-41A4-9476-2466709CA8E5}" dt="2023-09-21T20:33:52.281" v="158" actId="1076"/>
          <ac:picMkLst>
            <pc:docMk/>
            <pc:sldMk cId="0" sldId="256"/>
            <ac:picMk id="1026" creationId="{EADD8392-1719-5691-D278-E45A4478750D}"/>
          </ac:picMkLst>
        </pc:picChg>
      </pc:sldChg>
      <pc:sldChg chg="modSp mod">
        <pc:chgData name="Weiwen Jiang" userId="0e4016a5-9048-4e1b-922e-13dee76f1b6b" providerId="ADAL" clId="{1C8C333A-00CA-41A4-9476-2466709CA8E5}" dt="2023-09-21T20:44:24.254" v="492" actId="207"/>
        <pc:sldMkLst>
          <pc:docMk/>
          <pc:sldMk cId="1626665008" sldId="257"/>
        </pc:sldMkLst>
        <pc:spChg chg="mod">
          <ac:chgData name="Weiwen Jiang" userId="0e4016a5-9048-4e1b-922e-13dee76f1b6b" providerId="ADAL" clId="{1C8C333A-00CA-41A4-9476-2466709CA8E5}" dt="2023-09-21T20:44:24.254" v="492" actId="207"/>
          <ac:spMkLst>
            <pc:docMk/>
            <pc:sldMk cId="1626665008" sldId="257"/>
            <ac:spMk id="133" creationId="{00000000-0000-0000-0000-000000000000}"/>
          </ac:spMkLst>
        </pc:spChg>
        <pc:spChg chg="mod">
          <ac:chgData name="Weiwen Jiang" userId="0e4016a5-9048-4e1b-922e-13dee76f1b6b" providerId="ADAL" clId="{1C8C333A-00CA-41A4-9476-2466709CA8E5}" dt="2023-09-21T20:43:12.872" v="464" actId="1076"/>
          <ac:spMkLst>
            <pc:docMk/>
            <pc:sldMk cId="1626665008" sldId="257"/>
            <ac:spMk id="136" creationId="{00000000-0000-0000-0000-000000000000}"/>
          </ac:spMkLst>
        </pc:spChg>
        <pc:picChg chg="mod">
          <ac:chgData name="Weiwen Jiang" userId="0e4016a5-9048-4e1b-922e-13dee76f1b6b" providerId="ADAL" clId="{1C8C333A-00CA-41A4-9476-2466709CA8E5}" dt="2023-09-21T20:43:14.155" v="465" actId="1076"/>
          <ac:picMkLst>
            <pc:docMk/>
            <pc:sldMk cId="1626665008" sldId="257"/>
            <ac:picMk id="135" creationId="{00000000-0000-0000-0000-000000000000}"/>
          </ac:picMkLst>
        </pc:picChg>
      </pc:sldChg>
      <pc:sldChg chg="addSp delSp modSp mod">
        <pc:chgData name="Weiwen Jiang" userId="0e4016a5-9048-4e1b-922e-13dee76f1b6b" providerId="ADAL" clId="{1C8C333A-00CA-41A4-9476-2466709CA8E5}" dt="2023-09-21T21:12:34.575" v="1478"/>
        <pc:sldMkLst>
          <pc:docMk/>
          <pc:sldMk cId="2253478137" sldId="259"/>
        </pc:sldMkLst>
        <pc:spChg chg="mod">
          <ac:chgData name="Weiwen Jiang" userId="0e4016a5-9048-4e1b-922e-13dee76f1b6b" providerId="ADAL" clId="{1C8C333A-00CA-41A4-9476-2466709CA8E5}" dt="2023-09-21T20:46:45.272" v="545" actId="1076"/>
          <ac:spMkLst>
            <pc:docMk/>
            <pc:sldMk cId="2253478137" sldId="259"/>
            <ac:spMk id="3" creationId="{A89F0D46-EF15-35CA-3693-3378E1CA9305}"/>
          </ac:spMkLst>
        </pc:spChg>
        <pc:spChg chg="mod">
          <ac:chgData name="Weiwen Jiang" userId="0e4016a5-9048-4e1b-922e-13dee76f1b6b" providerId="ADAL" clId="{1C8C333A-00CA-41A4-9476-2466709CA8E5}" dt="2023-09-21T20:46:45.272" v="545" actId="1076"/>
          <ac:spMkLst>
            <pc:docMk/>
            <pc:sldMk cId="2253478137" sldId="259"/>
            <ac:spMk id="4" creationId="{50FDCEC3-5A1A-AA20-4042-B5F44B337085}"/>
          </ac:spMkLst>
        </pc:spChg>
        <pc:spChg chg="add mod">
          <ac:chgData name="Weiwen Jiang" userId="0e4016a5-9048-4e1b-922e-13dee76f1b6b" providerId="ADAL" clId="{1C8C333A-00CA-41A4-9476-2466709CA8E5}" dt="2023-09-21T21:12:33.327" v="1476" actId="1076"/>
          <ac:spMkLst>
            <pc:docMk/>
            <pc:sldMk cId="2253478137" sldId="259"/>
            <ac:spMk id="5" creationId="{E79A16F5-DBA2-EDC6-EE4B-54B6102C0E54}"/>
          </ac:spMkLst>
        </pc:spChg>
        <pc:spChg chg="del mod">
          <ac:chgData name="Weiwen Jiang" userId="0e4016a5-9048-4e1b-922e-13dee76f1b6b" providerId="ADAL" clId="{1C8C333A-00CA-41A4-9476-2466709CA8E5}" dt="2023-09-21T21:12:34.575" v="1478"/>
          <ac:spMkLst>
            <pc:docMk/>
            <pc:sldMk cId="2253478137" sldId="259"/>
            <ac:spMk id="9" creationId="{DD3E9FC1-0A60-FBDA-B36D-B90B1D956865}"/>
          </ac:spMkLst>
        </pc:spChg>
        <pc:spChg chg="mod">
          <ac:chgData name="Weiwen Jiang" userId="0e4016a5-9048-4e1b-922e-13dee76f1b6b" providerId="ADAL" clId="{1C8C333A-00CA-41A4-9476-2466709CA8E5}" dt="2023-09-21T20:46:45.272" v="545" actId="1076"/>
          <ac:spMkLst>
            <pc:docMk/>
            <pc:sldMk cId="2253478137" sldId="259"/>
            <ac:spMk id="11" creationId="{750EEB2F-2704-8FF8-D192-1E05A664CFD8}"/>
          </ac:spMkLst>
        </pc:spChg>
        <pc:spChg chg="mod">
          <ac:chgData name="Weiwen Jiang" userId="0e4016a5-9048-4e1b-922e-13dee76f1b6b" providerId="ADAL" clId="{1C8C333A-00CA-41A4-9476-2466709CA8E5}" dt="2023-09-21T20:49:48.495" v="666" actId="20577"/>
          <ac:spMkLst>
            <pc:docMk/>
            <pc:sldMk cId="2253478137" sldId="259"/>
            <ac:spMk id="152" creationId="{00000000-0000-0000-0000-000000000000}"/>
          </ac:spMkLst>
        </pc:spChg>
        <pc:picChg chg="mod">
          <ac:chgData name="Weiwen Jiang" userId="0e4016a5-9048-4e1b-922e-13dee76f1b6b" providerId="ADAL" clId="{1C8C333A-00CA-41A4-9476-2466709CA8E5}" dt="2023-09-21T20:46:45.272" v="545" actId="1076"/>
          <ac:picMkLst>
            <pc:docMk/>
            <pc:sldMk cId="2253478137" sldId="259"/>
            <ac:picMk id="2" creationId="{B9E50BCE-7F95-69EF-1217-BA7E0DD2308D}"/>
          </ac:picMkLst>
        </pc:picChg>
        <pc:picChg chg="mod">
          <ac:chgData name="Weiwen Jiang" userId="0e4016a5-9048-4e1b-922e-13dee76f1b6b" providerId="ADAL" clId="{1C8C333A-00CA-41A4-9476-2466709CA8E5}" dt="2023-09-21T20:46:45.272" v="545" actId="1076"/>
          <ac:picMkLst>
            <pc:docMk/>
            <pc:sldMk cId="2253478137" sldId="259"/>
            <ac:picMk id="8" creationId="{C1B79FA4-9D49-DC37-C670-42199ED447F5}"/>
          </ac:picMkLst>
        </pc:picChg>
      </pc:sldChg>
      <pc:sldChg chg="addSp modSp mod">
        <pc:chgData name="Weiwen Jiang" userId="0e4016a5-9048-4e1b-922e-13dee76f1b6b" providerId="ADAL" clId="{1C8C333A-00CA-41A4-9476-2466709CA8E5}" dt="2023-09-21T21:13:08.867" v="1485" actId="1076"/>
        <pc:sldMkLst>
          <pc:docMk/>
          <pc:sldMk cId="4173826313" sldId="260"/>
        </pc:sldMkLst>
        <pc:spChg chg="add mod ord">
          <ac:chgData name="Weiwen Jiang" userId="0e4016a5-9048-4e1b-922e-13dee76f1b6b" providerId="ADAL" clId="{1C8C333A-00CA-41A4-9476-2466709CA8E5}" dt="2023-09-21T20:48:55.861" v="648" actId="167"/>
          <ac:spMkLst>
            <pc:docMk/>
            <pc:sldMk cId="4173826313" sldId="260"/>
            <ac:spMk id="3" creationId="{5C073DFD-9F97-68D7-C885-E7CC839FC37C}"/>
          </ac:spMkLst>
        </pc:spChg>
        <pc:spChg chg="add mod ord">
          <ac:chgData name="Weiwen Jiang" userId="0e4016a5-9048-4e1b-922e-13dee76f1b6b" providerId="ADAL" clId="{1C8C333A-00CA-41A4-9476-2466709CA8E5}" dt="2023-09-21T20:48:55.861" v="648" actId="167"/>
          <ac:spMkLst>
            <pc:docMk/>
            <pc:sldMk cId="4173826313" sldId="260"/>
            <ac:spMk id="5" creationId="{D1BAA559-1628-3C05-6930-CDF84E767545}"/>
          </ac:spMkLst>
        </pc:spChg>
        <pc:spChg chg="add mod ord">
          <ac:chgData name="Weiwen Jiang" userId="0e4016a5-9048-4e1b-922e-13dee76f1b6b" providerId="ADAL" clId="{1C8C333A-00CA-41A4-9476-2466709CA8E5}" dt="2023-09-21T20:48:55.861" v="648" actId="167"/>
          <ac:spMkLst>
            <pc:docMk/>
            <pc:sldMk cId="4173826313" sldId="260"/>
            <ac:spMk id="6" creationId="{222B393C-9A88-1FA5-628B-4CC25E43F2D0}"/>
          </ac:spMkLst>
        </pc:spChg>
        <pc:spChg chg="add mod">
          <ac:chgData name="Weiwen Jiang" userId="0e4016a5-9048-4e1b-922e-13dee76f1b6b" providerId="ADAL" clId="{1C8C333A-00CA-41A4-9476-2466709CA8E5}" dt="2023-09-21T21:13:03.718" v="1483" actId="1076"/>
          <ac:spMkLst>
            <pc:docMk/>
            <pc:sldMk cId="4173826313" sldId="260"/>
            <ac:spMk id="7" creationId="{802F1029-0B01-B0AE-7CC1-6A7710EAE89C}"/>
          </ac:spMkLst>
        </pc:spChg>
        <pc:spChg chg="mod">
          <ac:chgData name="Weiwen Jiang" userId="0e4016a5-9048-4e1b-922e-13dee76f1b6b" providerId="ADAL" clId="{1C8C333A-00CA-41A4-9476-2466709CA8E5}" dt="2023-09-21T20:51:06.046" v="791" actId="20577"/>
          <ac:spMkLst>
            <pc:docMk/>
            <pc:sldMk cId="4173826313" sldId="260"/>
            <ac:spMk id="161" creationId="{00000000-0000-0000-0000-000000000000}"/>
          </ac:spMkLst>
        </pc:spChg>
        <pc:spChg chg="mod ord">
          <ac:chgData name="Weiwen Jiang" userId="0e4016a5-9048-4e1b-922e-13dee76f1b6b" providerId="ADAL" clId="{1C8C333A-00CA-41A4-9476-2466709CA8E5}" dt="2023-09-21T20:48:15.587" v="633" actId="21"/>
          <ac:spMkLst>
            <pc:docMk/>
            <pc:sldMk cId="4173826313" sldId="260"/>
            <ac:spMk id="164" creationId="{00000000-0000-0000-0000-000000000000}"/>
          </ac:spMkLst>
        </pc:spChg>
        <pc:picChg chg="add mod ord">
          <ac:chgData name="Weiwen Jiang" userId="0e4016a5-9048-4e1b-922e-13dee76f1b6b" providerId="ADAL" clId="{1C8C333A-00CA-41A4-9476-2466709CA8E5}" dt="2023-09-21T20:48:55.861" v="648" actId="167"/>
          <ac:picMkLst>
            <pc:docMk/>
            <pc:sldMk cId="4173826313" sldId="260"/>
            <ac:picMk id="2" creationId="{D377275D-435B-2310-6E91-653FBD61569A}"/>
          </ac:picMkLst>
        </pc:picChg>
        <pc:picChg chg="add mod ord">
          <ac:chgData name="Weiwen Jiang" userId="0e4016a5-9048-4e1b-922e-13dee76f1b6b" providerId="ADAL" clId="{1C8C333A-00CA-41A4-9476-2466709CA8E5}" dt="2023-09-21T20:48:55.861" v="648" actId="167"/>
          <ac:picMkLst>
            <pc:docMk/>
            <pc:sldMk cId="4173826313" sldId="260"/>
            <ac:picMk id="4" creationId="{966FF4CD-C6F4-AC78-E3F7-737FDC43EDBB}"/>
          </ac:picMkLst>
        </pc:picChg>
        <pc:picChg chg="mod ord">
          <ac:chgData name="Weiwen Jiang" userId="0e4016a5-9048-4e1b-922e-13dee76f1b6b" providerId="ADAL" clId="{1C8C333A-00CA-41A4-9476-2466709CA8E5}" dt="2023-09-21T21:13:08.867" v="1485" actId="1076"/>
          <ac:picMkLst>
            <pc:docMk/>
            <pc:sldMk cId="4173826313" sldId="260"/>
            <ac:picMk id="163" creationId="{00000000-0000-0000-0000-000000000000}"/>
          </ac:picMkLst>
        </pc:picChg>
      </pc:sldChg>
      <pc:sldChg chg="modSp mod">
        <pc:chgData name="Weiwen Jiang" userId="0e4016a5-9048-4e1b-922e-13dee76f1b6b" providerId="ADAL" clId="{1C8C333A-00CA-41A4-9476-2466709CA8E5}" dt="2023-09-21T21:19:43.369" v="1653" actId="207"/>
        <pc:sldMkLst>
          <pc:docMk/>
          <pc:sldMk cId="0" sldId="261"/>
        </pc:sldMkLst>
        <pc:spChg chg="mod">
          <ac:chgData name="Weiwen Jiang" userId="0e4016a5-9048-4e1b-922e-13dee76f1b6b" providerId="ADAL" clId="{1C8C333A-00CA-41A4-9476-2466709CA8E5}" dt="2023-09-21T21:19:43.369" v="1653" actId="207"/>
          <ac:spMkLst>
            <pc:docMk/>
            <pc:sldMk cId="0" sldId="261"/>
            <ac:spMk id="2" creationId="{5D318B44-849A-20E2-44C9-734FDA5D9F29}"/>
          </ac:spMkLst>
        </pc:spChg>
        <pc:picChg chg="mod">
          <ac:chgData name="Weiwen Jiang" userId="0e4016a5-9048-4e1b-922e-13dee76f1b6b" providerId="ADAL" clId="{1C8C333A-00CA-41A4-9476-2466709CA8E5}" dt="2023-09-21T20:56:23.530" v="982" actId="1076"/>
          <ac:picMkLst>
            <pc:docMk/>
            <pc:sldMk cId="0" sldId="261"/>
            <ac:picMk id="172" creationId="{00000000-0000-0000-0000-000000000000}"/>
          </ac:picMkLst>
        </pc:picChg>
        <pc:picChg chg="mod">
          <ac:chgData name="Weiwen Jiang" userId="0e4016a5-9048-4e1b-922e-13dee76f1b6b" providerId="ADAL" clId="{1C8C333A-00CA-41A4-9476-2466709CA8E5}" dt="2023-09-21T20:56:18.976" v="979" actId="14100"/>
          <ac:picMkLst>
            <pc:docMk/>
            <pc:sldMk cId="0" sldId="261"/>
            <ac:picMk id="173" creationId="{00000000-0000-0000-0000-000000000000}"/>
          </ac:picMkLst>
        </pc:picChg>
      </pc:sldChg>
      <pc:sldChg chg="addSp modSp mod modAnim">
        <pc:chgData name="Weiwen Jiang" userId="0e4016a5-9048-4e1b-922e-13dee76f1b6b" providerId="ADAL" clId="{1C8C333A-00CA-41A4-9476-2466709CA8E5}" dt="2023-09-21T21:07:38.720" v="1446" actId="207"/>
        <pc:sldMkLst>
          <pc:docMk/>
          <pc:sldMk cId="3488901871" sldId="262"/>
        </pc:sldMkLst>
        <pc:spChg chg="add mod">
          <ac:chgData name="Weiwen Jiang" userId="0e4016a5-9048-4e1b-922e-13dee76f1b6b" providerId="ADAL" clId="{1C8C333A-00CA-41A4-9476-2466709CA8E5}" dt="2023-09-21T20:43:45.964" v="477" actId="207"/>
          <ac:spMkLst>
            <pc:docMk/>
            <pc:sldMk cId="3488901871" sldId="262"/>
            <ac:spMk id="2" creationId="{87268B08-89C1-288F-073E-B86571F1DE4F}"/>
          </ac:spMkLst>
        </pc:spChg>
        <pc:spChg chg="add mod">
          <ac:chgData name="Weiwen Jiang" userId="0e4016a5-9048-4e1b-922e-13dee76f1b6b" providerId="ADAL" clId="{1C8C333A-00CA-41A4-9476-2466709CA8E5}" dt="2023-09-21T21:07:38.720" v="1446" actId="207"/>
          <ac:spMkLst>
            <pc:docMk/>
            <pc:sldMk cId="3488901871" sldId="262"/>
            <ac:spMk id="3" creationId="{39672C0E-A60A-B394-85F6-8ADAE948DE25}"/>
          </ac:spMkLst>
        </pc:spChg>
        <pc:spChg chg="mod">
          <ac:chgData name="Weiwen Jiang" userId="0e4016a5-9048-4e1b-922e-13dee76f1b6b" providerId="ADAL" clId="{1C8C333A-00CA-41A4-9476-2466709CA8E5}" dt="2023-09-21T20:44:00.241" v="482" actId="1076"/>
          <ac:spMkLst>
            <pc:docMk/>
            <pc:sldMk cId="3488901871" sldId="262"/>
            <ac:spMk id="181" creationId="{00000000-0000-0000-0000-000000000000}"/>
          </ac:spMkLst>
        </pc:spChg>
      </pc:sldChg>
      <pc:sldChg chg="addSp delSp modSp mod">
        <pc:chgData name="Weiwen Jiang" userId="0e4016a5-9048-4e1b-922e-13dee76f1b6b" providerId="ADAL" clId="{1C8C333A-00CA-41A4-9476-2466709CA8E5}" dt="2023-09-21T21:13:23.558" v="1487" actId="1076"/>
        <pc:sldMkLst>
          <pc:docMk/>
          <pc:sldMk cId="2825719515" sldId="263"/>
        </pc:sldMkLst>
        <pc:spChg chg="add mod">
          <ac:chgData name="Weiwen Jiang" userId="0e4016a5-9048-4e1b-922e-13dee76f1b6b" providerId="ADAL" clId="{1C8C333A-00CA-41A4-9476-2466709CA8E5}" dt="2023-09-21T20:47:16.033" v="614"/>
          <ac:spMkLst>
            <pc:docMk/>
            <pc:sldMk cId="2825719515" sldId="263"/>
            <ac:spMk id="3" creationId="{28F968D3-AB82-124D-01CD-60E170B088E4}"/>
          </ac:spMkLst>
        </pc:spChg>
        <pc:spChg chg="add mod">
          <ac:chgData name="Weiwen Jiang" userId="0e4016a5-9048-4e1b-922e-13dee76f1b6b" providerId="ADAL" clId="{1C8C333A-00CA-41A4-9476-2466709CA8E5}" dt="2023-09-21T20:47:16.033" v="614"/>
          <ac:spMkLst>
            <pc:docMk/>
            <pc:sldMk cId="2825719515" sldId="263"/>
            <ac:spMk id="5" creationId="{B5DA3C52-A00B-91B7-B8F6-F92D951C1DC5}"/>
          </ac:spMkLst>
        </pc:spChg>
        <pc:spChg chg="add mod">
          <ac:chgData name="Weiwen Jiang" userId="0e4016a5-9048-4e1b-922e-13dee76f1b6b" providerId="ADAL" clId="{1C8C333A-00CA-41A4-9476-2466709CA8E5}" dt="2023-09-21T20:47:16.033" v="614"/>
          <ac:spMkLst>
            <pc:docMk/>
            <pc:sldMk cId="2825719515" sldId="263"/>
            <ac:spMk id="6" creationId="{A9EFD86D-E5D7-A7E8-7ACF-E75E454D9242}"/>
          </ac:spMkLst>
        </pc:spChg>
        <pc:spChg chg="add mod">
          <ac:chgData name="Weiwen Jiang" userId="0e4016a5-9048-4e1b-922e-13dee76f1b6b" providerId="ADAL" clId="{1C8C333A-00CA-41A4-9476-2466709CA8E5}" dt="2023-09-21T21:13:23.558" v="1487" actId="1076"/>
          <ac:spMkLst>
            <pc:docMk/>
            <pc:sldMk cId="2825719515" sldId="263"/>
            <ac:spMk id="7" creationId="{2B2FAC5B-8325-01DC-276E-389D0B499D43}"/>
          </ac:spMkLst>
        </pc:spChg>
        <pc:spChg chg="mod">
          <ac:chgData name="Weiwen Jiang" userId="0e4016a5-9048-4e1b-922e-13dee76f1b6b" providerId="ADAL" clId="{1C8C333A-00CA-41A4-9476-2466709CA8E5}" dt="2023-09-21T20:50:18.417" v="735" actId="20577"/>
          <ac:spMkLst>
            <pc:docMk/>
            <pc:sldMk cId="2825719515" sldId="263"/>
            <ac:spMk id="191" creationId="{00000000-0000-0000-0000-000000000000}"/>
          </ac:spMkLst>
        </pc:spChg>
        <pc:spChg chg="del mod ord">
          <ac:chgData name="Weiwen Jiang" userId="0e4016a5-9048-4e1b-922e-13dee76f1b6b" providerId="ADAL" clId="{1C8C333A-00CA-41A4-9476-2466709CA8E5}" dt="2023-09-21T20:47:41.864" v="626" actId="478"/>
          <ac:spMkLst>
            <pc:docMk/>
            <pc:sldMk cId="2825719515" sldId="263"/>
            <ac:spMk id="192" creationId="{00000000-0000-0000-0000-000000000000}"/>
          </ac:spMkLst>
        </pc:spChg>
        <pc:picChg chg="add mod">
          <ac:chgData name="Weiwen Jiang" userId="0e4016a5-9048-4e1b-922e-13dee76f1b6b" providerId="ADAL" clId="{1C8C333A-00CA-41A4-9476-2466709CA8E5}" dt="2023-09-21T20:47:16.033" v="614"/>
          <ac:picMkLst>
            <pc:docMk/>
            <pc:sldMk cId="2825719515" sldId="263"/>
            <ac:picMk id="2" creationId="{611922FD-207F-70E0-1660-7C63B07C6996}"/>
          </ac:picMkLst>
        </pc:picChg>
        <pc:picChg chg="add mod">
          <ac:chgData name="Weiwen Jiang" userId="0e4016a5-9048-4e1b-922e-13dee76f1b6b" providerId="ADAL" clId="{1C8C333A-00CA-41A4-9476-2466709CA8E5}" dt="2023-09-21T20:47:16.033" v="614"/>
          <ac:picMkLst>
            <pc:docMk/>
            <pc:sldMk cId="2825719515" sldId="263"/>
            <ac:picMk id="4" creationId="{189511E3-6160-86D5-C747-E7D14CF0AE1A}"/>
          </ac:picMkLst>
        </pc:picChg>
        <pc:picChg chg="mod ord">
          <ac:chgData name="Weiwen Jiang" userId="0e4016a5-9048-4e1b-922e-13dee76f1b6b" providerId="ADAL" clId="{1C8C333A-00CA-41A4-9476-2466709CA8E5}" dt="2023-09-21T21:13:21.671" v="1486" actId="1076"/>
          <ac:picMkLst>
            <pc:docMk/>
            <pc:sldMk cId="2825719515" sldId="263"/>
            <ac:picMk id="194" creationId="{00000000-0000-0000-0000-000000000000}"/>
          </ac:picMkLst>
        </pc:picChg>
      </pc:sldChg>
      <pc:sldChg chg="addSp delSp modSp mod delAnim modAnim">
        <pc:chgData name="Weiwen Jiang" userId="0e4016a5-9048-4e1b-922e-13dee76f1b6b" providerId="ADAL" clId="{1C8C333A-00CA-41A4-9476-2466709CA8E5}" dt="2023-09-21T21:20:15.277" v="1656"/>
        <pc:sldMkLst>
          <pc:docMk/>
          <pc:sldMk cId="0" sldId="264"/>
        </pc:sldMkLst>
        <pc:spChg chg="add mod">
          <ac:chgData name="Weiwen Jiang" userId="0e4016a5-9048-4e1b-922e-13dee76f1b6b" providerId="ADAL" clId="{1C8C333A-00CA-41A4-9476-2466709CA8E5}" dt="2023-09-21T20:57:18.355" v="1021" actId="207"/>
          <ac:spMkLst>
            <pc:docMk/>
            <pc:sldMk cId="0" sldId="264"/>
            <ac:spMk id="3" creationId="{3C96C94A-EF34-19C4-C00A-B7BF8FABB8DB}"/>
          </ac:spMkLst>
        </pc:spChg>
        <pc:spChg chg="add mod">
          <ac:chgData name="Weiwen Jiang" userId="0e4016a5-9048-4e1b-922e-13dee76f1b6b" providerId="ADAL" clId="{1C8C333A-00CA-41A4-9476-2466709CA8E5}" dt="2023-09-21T20:58:48.385" v="1113" actId="1076"/>
          <ac:spMkLst>
            <pc:docMk/>
            <pc:sldMk cId="0" sldId="264"/>
            <ac:spMk id="4" creationId="{BA099CFE-C286-5F9D-99D9-7EB8D53AD0A8}"/>
          </ac:spMkLst>
        </pc:spChg>
        <pc:spChg chg="del mod">
          <ac:chgData name="Weiwen Jiang" userId="0e4016a5-9048-4e1b-922e-13dee76f1b6b" providerId="ADAL" clId="{1C8C333A-00CA-41A4-9476-2466709CA8E5}" dt="2023-09-21T20:58:33.465" v="1097" actId="478"/>
          <ac:spMkLst>
            <pc:docMk/>
            <pc:sldMk cId="0" sldId="264"/>
            <ac:spMk id="5" creationId="{440E6ACD-D831-B0BB-15BB-DABB74D2EBED}"/>
          </ac:spMkLst>
        </pc:spChg>
        <pc:spChg chg="add mod">
          <ac:chgData name="Weiwen Jiang" userId="0e4016a5-9048-4e1b-922e-13dee76f1b6b" providerId="ADAL" clId="{1C8C333A-00CA-41A4-9476-2466709CA8E5}" dt="2023-09-21T20:57:39.880" v="1031" actId="14100"/>
          <ac:spMkLst>
            <pc:docMk/>
            <pc:sldMk cId="0" sldId="264"/>
            <ac:spMk id="6" creationId="{7556361C-9716-C088-2E9F-4D3BB38517EC}"/>
          </ac:spMkLst>
        </pc:spChg>
        <pc:spChg chg="del mod">
          <ac:chgData name="Weiwen Jiang" userId="0e4016a5-9048-4e1b-922e-13dee76f1b6b" providerId="ADAL" clId="{1C8C333A-00CA-41A4-9476-2466709CA8E5}" dt="2023-09-21T20:57:56.257" v="1036" actId="478"/>
          <ac:spMkLst>
            <pc:docMk/>
            <pc:sldMk cId="0" sldId="264"/>
            <ac:spMk id="7" creationId="{61CFDB1E-3D0B-53E7-91F0-7FB96CC65ED0}"/>
          </ac:spMkLst>
        </pc:spChg>
        <pc:spChg chg="add mod">
          <ac:chgData name="Weiwen Jiang" userId="0e4016a5-9048-4e1b-922e-13dee76f1b6b" providerId="ADAL" clId="{1C8C333A-00CA-41A4-9476-2466709CA8E5}" dt="2023-09-21T20:58:48.385" v="1113" actId="1076"/>
          <ac:spMkLst>
            <pc:docMk/>
            <pc:sldMk cId="0" sldId="264"/>
            <ac:spMk id="8" creationId="{3618FC90-C23D-5E14-A6B0-82364D3526D9}"/>
          </ac:spMkLst>
        </pc:spChg>
        <pc:spChg chg="add del mod">
          <ac:chgData name="Weiwen Jiang" userId="0e4016a5-9048-4e1b-922e-13dee76f1b6b" providerId="ADAL" clId="{1C8C333A-00CA-41A4-9476-2466709CA8E5}" dt="2023-09-21T20:58:08.514" v="1040" actId="478"/>
          <ac:spMkLst>
            <pc:docMk/>
            <pc:sldMk cId="0" sldId="264"/>
            <ac:spMk id="9" creationId="{DD27C7D0-9B88-CF72-3D13-43CB05DEFD3C}"/>
          </ac:spMkLst>
        </pc:spChg>
        <pc:spChg chg="add mod">
          <ac:chgData name="Weiwen Jiang" userId="0e4016a5-9048-4e1b-922e-13dee76f1b6b" providerId="ADAL" clId="{1C8C333A-00CA-41A4-9476-2466709CA8E5}" dt="2023-09-21T21:20:08.335" v="1654" actId="1076"/>
          <ac:spMkLst>
            <pc:docMk/>
            <pc:sldMk cId="0" sldId="264"/>
            <ac:spMk id="10" creationId="{153A6C91-E586-603F-E5B3-7DE0D26A5C1B}"/>
          </ac:spMkLst>
        </pc:spChg>
        <pc:spChg chg="mod">
          <ac:chgData name="Weiwen Jiang" userId="0e4016a5-9048-4e1b-922e-13dee76f1b6b" providerId="ADAL" clId="{1C8C333A-00CA-41A4-9476-2466709CA8E5}" dt="2023-09-21T20:57:01.011" v="1018" actId="6549"/>
          <ac:spMkLst>
            <pc:docMk/>
            <pc:sldMk cId="0" sldId="264"/>
            <ac:spMk id="200" creationId="{00000000-0000-0000-0000-000000000000}"/>
          </ac:spMkLst>
        </pc:spChg>
        <pc:spChg chg="mod">
          <ac:chgData name="Weiwen Jiang" userId="0e4016a5-9048-4e1b-922e-13dee76f1b6b" providerId="ADAL" clId="{1C8C333A-00CA-41A4-9476-2466709CA8E5}" dt="2023-09-21T20:58:31.687" v="1096" actId="1076"/>
          <ac:spMkLst>
            <pc:docMk/>
            <pc:sldMk cId="0" sldId="264"/>
            <ac:spMk id="201" creationId="{00000000-0000-0000-0000-000000000000}"/>
          </ac:spMkLst>
        </pc:spChg>
        <pc:picChg chg="mod">
          <ac:chgData name="Weiwen Jiang" userId="0e4016a5-9048-4e1b-922e-13dee76f1b6b" providerId="ADAL" clId="{1C8C333A-00CA-41A4-9476-2466709CA8E5}" dt="2023-09-21T20:58:48.385" v="1113" actId="1076"/>
          <ac:picMkLst>
            <pc:docMk/>
            <pc:sldMk cId="0" sldId="264"/>
            <ac:picMk id="203" creationId="{00000000-0000-0000-0000-000000000000}"/>
          </ac:picMkLst>
        </pc:picChg>
      </pc:sldChg>
      <pc:sldChg chg="addSp delSp modSp mod">
        <pc:chgData name="Weiwen Jiang" userId="0e4016a5-9048-4e1b-922e-13dee76f1b6b" providerId="ADAL" clId="{1C8C333A-00CA-41A4-9476-2466709CA8E5}" dt="2023-09-21T20:44:28.235" v="494" actId="1076"/>
        <pc:sldMkLst>
          <pc:docMk/>
          <pc:sldMk cId="3004844442" sldId="265"/>
        </pc:sldMkLst>
        <pc:spChg chg="add mod">
          <ac:chgData name="Weiwen Jiang" userId="0e4016a5-9048-4e1b-922e-13dee76f1b6b" providerId="ADAL" clId="{1C8C333A-00CA-41A4-9476-2466709CA8E5}" dt="2023-09-21T20:44:28.235" v="494" actId="1076"/>
          <ac:spMkLst>
            <pc:docMk/>
            <pc:sldMk cId="3004844442" sldId="265"/>
            <ac:spMk id="3" creationId="{27F68691-ED78-9B44-7F55-3683F5D473AF}"/>
          </ac:spMkLst>
        </pc:spChg>
        <pc:spChg chg="del mod">
          <ac:chgData name="Weiwen Jiang" userId="0e4016a5-9048-4e1b-922e-13dee76f1b6b" providerId="ADAL" clId="{1C8C333A-00CA-41A4-9476-2466709CA8E5}" dt="2023-09-21T20:44:13.957" v="489" actId="478"/>
          <ac:spMkLst>
            <pc:docMk/>
            <pc:sldMk cId="3004844442" sldId="265"/>
            <ac:spMk id="210" creationId="{00000000-0000-0000-0000-000000000000}"/>
          </ac:spMkLst>
        </pc:spChg>
      </pc:sldChg>
      <pc:sldChg chg="addSp delSp modSp mod">
        <pc:chgData name="Weiwen Jiang" userId="0e4016a5-9048-4e1b-922e-13dee76f1b6b" providerId="ADAL" clId="{1C8C333A-00CA-41A4-9476-2466709CA8E5}" dt="2023-09-21T21:13:37.557" v="1490" actId="478"/>
        <pc:sldMkLst>
          <pc:docMk/>
          <pc:sldMk cId="3771579928" sldId="266"/>
        </pc:sldMkLst>
        <pc:spChg chg="add mod">
          <ac:chgData name="Weiwen Jiang" userId="0e4016a5-9048-4e1b-922e-13dee76f1b6b" providerId="ADAL" clId="{1C8C333A-00CA-41A4-9476-2466709CA8E5}" dt="2023-09-21T20:48:59.449" v="650"/>
          <ac:spMkLst>
            <pc:docMk/>
            <pc:sldMk cId="3771579928" sldId="266"/>
            <ac:spMk id="3" creationId="{B391B6D2-B21F-B2FF-D75C-54444C6411CA}"/>
          </ac:spMkLst>
        </pc:spChg>
        <pc:spChg chg="del">
          <ac:chgData name="Weiwen Jiang" userId="0e4016a5-9048-4e1b-922e-13dee76f1b6b" providerId="ADAL" clId="{1C8C333A-00CA-41A4-9476-2466709CA8E5}" dt="2023-09-21T20:48:59.201" v="649" actId="478"/>
          <ac:spMkLst>
            <pc:docMk/>
            <pc:sldMk cId="3771579928" sldId="266"/>
            <ac:spMk id="6" creationId="{95B1700F-1F6A-3949-B8FF-4CBCBA661AC5}"/>
          </ac:spMkLst>
        </pc:spChg>
        <pc:spChg chg="del">
          <ac:chgData name="Weiwen Jiang" userId="0e4016a5-9048-4e1b-922e-13dee76f1b6b" providerId="ADAL" clId="{1C8C333A-00CA-41A4-9476-2466709CA8E5}" dt="2023-09-21T20:48:59.201" v="649" actId="478"/>
          <ac:spMkLst>
            <pc:docMk/>
            <pc:sldMk cId="3771579928" sldId="266"/>
            <ac:spMk id="8" creationId="{4937130C-CF78-7BDC-B2A1-6F15E01561E6}"/>
          </ac:spMkLst>
        </pc:spChg>
        <pc:spChg chg="del">
          <ac:chgData name="Weiwen Jiang" userId="0e4016a5-9048-4e1b-922e-13dee76f1b6b" providerId="ADAL" clId="{1C8C333A-00CA-41A4-9476-2466709CA8E5}" dt="2023-09-21T20:48:59.201" v="649" actId="478"/>
          <ac:spMkLst>
            <pc:docMk/>
            <pc:sldMk cId="3771579928" sldId="266"/>
            <ac:spMk id="9" creationId="{45B586A7-3825-4E0A-06E4-759FE231FE8B}"/>
          </ac:spMkLst>
        </pc:spChg>
        <pc:spChg chg="add mod">
          <ac:chgData name="Weiwen Jiang" userId="0e4016a5-9048-4e1b-922e-13dee76f1b6b" providerId="ADAL" clId="{1C8C333A-00CA-41A4-9476-2466709CA8E5}" dt="2023-09-21T20:48:59.449" v="650"/>
          <ac:spMkLst>
            <pc:docMk/>
            <pc:sldMk cId="3771579928" sldId="266"/>
            <ac:spMk id="10" creationId="{AAEE72D4-B7F8-2B85-62BF-FE0760178945}"/>
          </ac:spMkLst>
        </pc:spChg>
        <pc:spChg chg="add mod">
          <ac:chgData name="Weiwen Jiang" userId="0e4016a5-9048-4e1b-922e-13dee76f1b6b" providerId="ADAL" clId="{1C8C333A-00CA-41A4-9476-2466709CA8E5}" dt="2023-09-21T20:49:04.177" v="652" actId="14100"/>
          <ac:spMkLst>
            <pc:docMk/>
            <pc:sldMk cId="3771579928" sldId="266"/>
            <ac:spMk id="11" creationId="{21D20CCB-0340-E8FE-8E14-0DC85284E132}"/>
          </ac:spMkLst>
        </pc:spChg>
        <pc:spChg chg="add mod">
          <ac:chgData name="Weiwen Jiang" userId="0e4016a5-9048-4e1b-922e-13dee76f1b6b" providerId="ADAL" clId="{1C8C333A-00CA-41A4-9476-2466709CA8E5}" dt="2023-09-21T21:13:00.542" v="1482" actId="1076"/>
          <ac:spMkLst>
            <pc:docMk/>
            <pc:sldMk cId="3771579928" sldId="266"/>
            <ac:spMk id="12" creationId="{715E8C57-3C99-A56E-D4F9-34F895E8AD3E}"/>
          </ac:spMkLst>
        </pc:spChg>
        <pc:spChg chg="add del mod">
          <ac:chgData name="Weiwen Jiang" userId="0e4016a5-9048-4e1b-922e-13dee76f1b6b" providerId="ADAL" clId="{1C8C333A-00CA-41A4-9476-2466709CA8E5}" dt="2023-09-21T20:51:42.937" v="833"/>
          <ac:spMkLst>
            <pc:docMk/>
            <pc:sldMk cId="3771579928" sldId="266"/>
            <ac:spMk id="14" creationId="{7180F136-D0D6-559B-7CF8-15C2895471E9}"/>
          </ac:spMkLst>
        </pc:spChg>
        <pc:spChg chg="add del mod">
          <ac:chgData name="Weiwen Jiang" userId="0e4016a5-9048-4e1b-922e-13dee76f1b6b" providerId="ADAL" clId="{1C8C333A-00CA-41A4-9476-2466709CA8E5}" dt="2023-09-21T20:51:42.937" v="833"/>
          <ac:spMkLst>
            <pc:docMk/>
            <pc:sldMk cId="3771579928" sldId="266"/>
            <ac:spMk id="16" creationId="{CBF0DA5B-B85B-7AAB-3EB9-28ED2A398336}"/>
          </ac:spMkLst>
        </pc:spChg>
        <pc:spChg chg="add del mod">
          <ac:chgData name="Weiwen Jiang" userId="0e4016a5-9048-4e1b-922e-13dee76f1b6b" providerId="ADAL" clId="{1C8C333A-00CA-41A4-9476-2466709CA8E5}" dt="2023-09-21T20:51:42.937" v="833"/>
          <ac:spMkLst>
            <pc:docMk/>
            <pc:sldMk cId="3771579928" sldId="266"/>
            <ac:spMk id="17" creationId="{2E0D147B-EEEF-7159-0E1D-D5551D3A7D8C}"/>
          </ac:spMkLst>
        </pc:spChg>
        <pc:spChg chg="add del mod">
          <ac:chgData name="Weiwen Jiang" userId="0e4016a5-9048-4e1b-922e-13dee76f1b6b" providerId="ADAL" clId="{1C8C333A-00CA-41A4-9476-2466709CA8E5}" dt="2023-09-21T21:13:37.557" v="1490" actId="478"/>
          <ac:spMkLst>
            <pc:docMk/>
            <pc:sldMk cId="3771579928" sldId="266"/>
            <ac:spMk id="18" creationId="{42A614B5-1B1E-2CF4-2675-33A90FA25D1C}"/>
          </ac:spMkLst>
        </pc:spChg>
        <pc:spChg chg="mod">
          <ac:chgData name="Weiwen Jiang" userId="0e4016a5-9048-4e1b-922e-13dee76f1b6b" providerId="ADAL" clId="{1C8C333A-00CA-41A4-9476-2466709CA8E5}" dt="2023-09-21T20:51:25.006" v="831" actId="20577"/>
          <ac:spMkLst>
            <pc:docMk/>
            <pc:sldMk cId="3771579928" sldId="266"/>
            <ac:spMk id="218" creationId="{00000000-0000-0000-0000-000000000000}"/>
          </ac:spMkLst>
        </pc:spChg>
        <pc:spChg chg="del mod">
          <ac:chgData name="Weiwen Jiang" userId="0e4016a5-9048-4e1b-922e-13dee76f1b6b" providerId="ADAL" clId="{1C8C333A-00CA-41A4-9476-2466709CA8E5}" dt="2023-09-21T20:49:25.220" v="660" actId="478"/>
          <ac:spMkLst>
            <pc:docMk/>
            <pc:sldMk cId="3771579928" sldId="266"/>
            <ac:spMk id="219" creationId="{00000000-0000-0000-0000-000000000000}"/>
          </ac:spMkLst>
        </pc:spChg>
        <pc:picChg chg="add mod">
          <ac:chgData name="Weiwen Jiang" userId="0e4016a5-9048-4e1b-922e-13dee76f1b6b" providerId="ADAL" clId="{1C8C333A-00CA-41A4-9476-2466709CA8E5}" dt="2023-09-21T20:48:59.449" v="650"/>
          <ac:picMkLst>
            <pc:docMk/>
            <pc:sldMk cId="3771579928" sldId="266"/>
            <ac:picMk id="2" creationId="{24E183EF-F9A0-A82A-46F0-88964DBCAF45}"/>
          </ac:picMkLst>
        </pc:picChg>
        <pc:picChg chg="add mod">
          <ac:chgData name="Weiwen Jiang" userId="0e4016a5-9048-4e1b-922e-13dee76f1b6b" providerId="ADAL" clId="{1C8C333A-00CA-41A4-9476-2466709CA8E5}" dt="2023-09-21T20:48:59.449" v="650"/>
          <ac:picMkLst>
            <pc:docMk/>
            <pc:sldMk cId="3771579928" sldId="266"/>
            <ac:picMk id="4" creationId="{9326144C-EED5-55A1-3543-F660E8E79222}"/>
          </ac:picMkLst>
        </pc:picChg>
        <pc:picChg chg="del">
          <ac:chgData name="Weiwen Jiang" userId="0e4016a5-9048-4e1b-922e-13dee76f1b6b" providerId="ADAL" clId="{1C8C333A-00CA-41A4-9476-2466709CA8E5}" dt="2023-09-21T20:48:59.201" v="649" actId="478"/>
          <ac:picMkLst>
            <pc:docMk/>
            <pc:sldMk cId="3771579928" sldId="266"/>
            <ac:picMk id="5" creationId="{2FA4D663-172F-8D16-8973-E751D2DC4CA8}"/>
          </ac:picMkLst>
        </pc:picChg>
        <pc:picChg chg="del">
          <ac:chgData name="Weiwen Jiang" userId="0e4016a5-9048-4e1b-922e-13dee76f1b6b" providerId="ADAL" clId="{1C8C333A-00CA-41A4-9476-2466709CA8E5}" dt="2023-09-21T20:48:59.201" v="649" actId="478"/>
          <ac:picMkLst>
            <pc:docMk/>
            <pc:sldMk cId="3771579928" sldId="266"/>
            <ac:picMk id="7" creationId="{F209B9E4-9E0E-9BB5-E8BA-39A71E91F756}"/>
          </ac:picMkLst>
        </pc:picChg>
        <pc:picChg chg="add del mod">
          <ac:chgData name="Weiwen Jiang" userId="0e4016a5-9048-4e1b-922e-13dee76f1b6b" providerId="ADAL" clId="{1C8C333A-00CA-41A4-9476-2466709CA8E5}" dt="2023-09-21T20:51:42.937" v="833"/>
          <ac:picMkLst>
            <pc:docMk/>
            <pc:sldMk cId="3771579928" sldId="266"/>
            <ac:picMk id="13" creationId="{0FFD31F5-F5C1-E698-59DC-E182C2A5D32C}"/>
          </ac:picMkLst>
        </pc:picChg>
        <pc:picChg chg="add del mod">
          <ac:chgData name="Weiwen Jiang" userId="0e4016a5-9048-4e1b-922e-13dee76f1b6b" providerId="ADAL" clId="{1C8C333A-00CA-41A4-9476-2466709CA8E5}" dt="2023-09-21T20:51:42.937" v="833"/>
          <ac:picMkLst>
            <pc:docMk/>
            <pc:sldMk cId="3771579928" sldId="266"/>
            <ac:picMk id="15" creationId="{7694BC56-589F-5278-C511-F0505EAC557A}"/>
          </ac:picMkLst>
        </pc:picChg>
        <pc:picChg chg="mod">
          <ac:chgData name="Weiwen Jiang" userId="0e4016a5-9048-4e1b-922e-13dee76f1b6b" providerId="ADAL" clId="{1C8C333A-00CA-41A4-9476-2466709CA8E5}" dt="2023-09-21T21:12:56.121" v="1481" actId="1076"/>
          <ac:picMkLst>
            <pc:docMk/>
            <pc:sldMk cId="3771579928" sldId="266"/>
            <ac:picMk id="221" creationId="{00000000-0000-0000-0000-000000000000}"/>
          </ac:picMkLst>
        </pc:picChg>
      </pc:sldChg>
      <pc:sldChg chg="addSp delSp modSp mod">
        <pc:chgData name="Weiwen Jiang" userId="0e4016a5-9048-4e1b-922e-13dee76f1b6b" providerId="ADAL" clId="{1C8C333A-00CA-41A4-9476-2466709CA8E5}" dt="2023-09-21T21:10:33.383" v="1459" actId="1076"/>
        <pc:sldMkLst>
          <pc:docMk/>
          <pc:sldMk cId="3285767798" sldId="267"/>
        </pc:sldMkLst>
        <pc:spChg chg="add mod">
          <ac:chgData name="Weiwen Jiang" userId="0e4016a5-9048-4e1b-922e-13dee76f1b6b" providerId="ADAL" clId="{1C8C333A-00CA-41A4-9476-2466709CA8E5}" dt="2023-09-21T20:45:09.965" v="517" actId="207"/>
          <ac:spMkLst>
            <pc:docMk/>
            <pc:sldMk cId="3285767798" sldId="267"/>
            <ac:spMk id="2" creationId="{6595E175-927B-239B-8B04-FD068281120E}"/>
          </ac:spMkLst>
        </pc:spChg>
        <pc:spChg chg="add mod">
          <ac:chgData name="Weiwen Jiang" userId="0e4016a5-9048-4e1b-922e-13dee76f1b6b" providerId="ADAL" clId="{1C8C333A-00CA-41A4-9476-2466709CA8E5}" dt="2023-09-21T21:10:16.535" v="1451" actId="1076"/>
          <ac:spMkLst>
            <pc:docMk/>
            <pc:sldMk cId="3285767798" sldId="267"/>
            <ac:spMk id="3" creationId="{B72C0608-519F-F3DF-C445-A291B51D5B47}"/>
          </ac:spMkLst>
        </pc:spChg>
        <pc:spChg chg="add mod">
          <ac:chgData name="Weiwen Jiang" userId="0e4016a5-9048-4e1b-922e-13dee76f1b6b" providerId="ADAL" clId="{1C8C333A-00CA-41A4-9476-2466709CA8E5}" dt="2023-09-21T21:10:33.383" v="1459" actId="1076"/>
          <ac:spMkLst>
            <pc:docMk/>
            <pc:sldMk cId="3285767798" sldId="267"/>
            <ac:spMk id="4" creationId="{216B79B5-35E1-47AF-2B71-5BCC32FBAC49}"/>
          </ac:spMkLst>
        </pc:spChg>
        <pc:spChg chg="del mod">
          <ac:chgData name="Weiwen Jiang" userId="0e4016a5-9048-4e1b-922e-13dee76f1b6b" providerId="ADAL" clId="{1C8C333A-00CA-41A4-9476-2466709CA8E5}" dt="2023-09-21T20:44:32.707" v="498" actId="478"/>
          <ac:spMkLst>
            <pc:docMk/>
            <pc:sldMk cId="3285767798" sldId="267"/>
            <ac:spMk id="228" creationId="{00000000-0000-0000-0000-000000000000}"/>
          </ac:spMkLst>
        </pc:spChg>
        <pc:picChg chg="mod">
          <ac:chgData name="Weiwen Jiang" userId="0e4016a5-9048-4e1b-922e-13dee76f1b6b" providerId="ADAL" clId="{1C8C333A-00CA-41A4-9476-2466709CA8E5}" dt="2023-09-21T21:10:19.772" v="1456" actId="1076"/>
          <ac:picMkLst>
            <pc:docMk/>
            <pc:sldMk cId="3285767798" sldId="267"/>
            <ac:picMk id="230" creationId="{00000000-0000-0000-0000-000000000000}"/>
          </ac:picMkLst>
        </pc:picChg>
      </pc:sldChg>
      <pc:sldChg chg="addSp delSp modSp mod">
        <pc:chgData name="Weiwen Jiang" userId="0e4016a5-9048-4e1b-922e-13dee76f1b6b" providerId="ADAL" clId="{1C8C333A-00CA-41A4-9476-2466709CA8E5}" dt="2023-09-21T21:16:26.488" v="1641" actId="478"/>
        <pc:sldMkLst>
          <pc:docMk/>
          <pc:sldMk cId="892685843" sldId="268"/>
        </pc:sldMkLst>
        <pc:spChg chg="add mod">
          <ac:chgData name="Weiwen Jiang" userId="0e4016a5-9048-4e1b-922e-13dee76f1b6b" providerId="ADAL" clId="{1C8C333A-00CA-41A4-9476-2466709CA8E5}" dt="2023-09-21T20:51:58.965" v="836"/>
          <ac:spMkLst>
            <pc:docMk/>
            <pc:sldMk cId="892685843" sldId="268"/>
            <ac:spMk id="3" creationId="{67FF878B-FC1E-5AA3-1E4C-71FEB81DCFEC}"/>
          </ac:spMkLst>
        </pc:spChg>
        <pc:spChg chg="add mod">
          <ac:chgData name="Weiwen Jiang" userId="0e4016a5-9048-4e1b-922e-13dee76f1b6b" providerId="ADAL" clId="{1C8C333A-00CA-41A4-9476-2466709CA8E5}" dt="2023-09-21T20:51:58.965" v="836"/>
          <ac:spMkLst>
            <pc:docMk/>
            <pc:sldMk cId="892685843" sldId="268"/>
            <ac:spMk id="5" creationId="{67C1E785-F578-C2B7-8019-712D7E233D31}"/>
          </ac:spMkLst>
        </pc:spChg>
        <pc:spChg chg="add mod">
          <ac:chgData name="Weiwen Jiang" userId="0e4016a5-9048-4e1b-922e-13dee76f1b6b" providerId="ADAL" clId="{1C8C333A-00CA-41A4-9476-2466709CA8E5}" dt="2023-09-21T20:51:58.965" v="836"/>
          <ac:spMkLst>
            <pc:docMk/>
            <pc:sldMk cId="892685843" sldId="268"/>
            <ac:spMk id="6" creationId="{FA33439B-C5E1-EA40-3247-6CCA82241FA7}"/>
          </ac:spMkLst>
        </pc:spChg>
        <pc:spChg chg="add del mod">
          <ac:chgData name="Weiwen Jiang" userId="0e4016a5-9048-4e1b-922e-13dee76f1b6b" providerId="ADAL" clId="{1C8C333A-00CA-41A4-9476-2466709CA8E5}" dt="2023-09-21T21:13:35.338" v="1489" actId="478"/>
          <ac:spMkLst>
            <pc:docMk/>
            <pc:sldMk cId="892685843" sldId="268"/>
            <ac:spMk id="7" creationId="{00BC14E6-33D7-4731-26A1-9B5E69F09C56}"/>
          </ac:spMkLst>
        </pc:spChg>
        <pc:spChg chg="add mod">
          <ac:chgData name="Weiwen Jiang" userId="0e4016a5-9048-4e1b-922e-13dee76f1b6b" providerId="ADAL" clId="{1C8C333A-00CA-41A4-9476-2466709CA8E5}" dt="2023-09-21T21:14:01.128" v="1550" actId="1076"/>
          <ac:spMkLst>
            <pc:docMk/>
            <pc:sldMk cId="892685843" sldId="268"/>
            <ac:spMk id="8" creationId="{2FFF5473-CE60-E9E5-D6B4-3CD3E2328419}"/>
          </ac:spMkLst>
        </pc:spChg>
        <pc:spChg chg="mod">
          <ac:chgData name="Weiwen Jiang" userId="0e4016a5-9048-4e1b-922e-13dee76f1b6b" providerId="ADAL" clId="{1C8C333A-00CA-41A4-9476-2466709CA8E5}" dt="2023-09-21T21:13:55.565" v="1548" actId="20577"/>
          <ac:spMkLst>
            <pc:docMk/>
            <pc:sldMk cId="892685843" sldId="268"/>
            <ac:spMk id="237" creationId="{00000000-0000-0000-0000-000000000000}"/>
          </ac:spMkLst>
        </pc:spChg>
        <pc:spChg chg="del mod">
          <ac:chgData name="Weiwen Jiang" userId="0e4016a5-9048-4e1b-922e-13dee76f1b6b" providerId="ADAL" clId="{1C8C333A-00CA-41A4-9476-2466709CA8E5}" dt="2023-09-21T20:52:19.020" v="843" actId="478"/>
          <ac:spMkLst>
            <pc:docMk/>
            <pc:sldMk cId="892685843" sldId="268"/>
            <ac:spMk id="238" creationId="{00000000-0000-0000-0000-000000000000}"/>
          </ac:spMkLst>
        </pc:spChg>
        <pc:picChg chg="add mod">
          <ac:chgData name="Weiwen Jiang" userId="0e4016a5-9048-4e1b-922e-13dee76f1b6b" providerId="ADAL" clId="{1C8C333A-00CA-41A4-9476-2466709CA8E5}" dt="2023-09-21T20:51:58.965" v="836"/>
          <ac:picMkLst>
            <pc:docMk/>
            <pc:sldMk cId="892685843" sldId="268"/>
            <ac:picMk id="2" creationId="{F139E3B3-CC98-9F7F-A23C-0BEA0C0DEB0E}"/>
          </ac:picMkLst>
        </pc:picChg>
        <pc:picChg chg="add mod">
          <ac:chgData name="Weiwen Jiang" userId="0e4016a5-9048-4e1b-922e-13dee76f1b6b" providerId="ADAL" clId="{1C8C333A-00CA-41A4-9476-2466709CA8E5}" dt="2023-09-21T20:51:58.965" v="836"/>
          <ac:picMkLst>
            <pc:docMk/>
            <pc:sldMk cId="892685843" sldId="268"/>
            <ac:picMk id="4" creationId="{62F8BE2E-6D4F-6805-CF2F-5EAD6C9E9937}"/>
          </ac:picMkLst>
        </pc:picChg>
        <pc:picChg chg="add mod modCrop">
          <ac:chgData name="Weiwen Jiang" userId="0e4016a5-9048-4e1b-922e-13dee76f1b6b" providerId="ADAL" clId="{1C8C333A-00CA-41A4-9476-2466709CA8E5}" dt="2023-09-21T21:13:59.416" v="1549" actId="1076"/>
          <ac:picMkLst>
            <pc:docMk/>
            <pc:sldMk cId="892685843" sldId="268"/>
            <ac:picMk id="9" creationId="{9C5C1BEE-9C3E-3253-ABDE-4B0517496FF5}"/>
          </ac:picMkLst>
        </pc:picChg>
        <pc:picChg chg="add mod modCrop">
          <ac:chgData name="Weiwen Jiang" userId="0e4016a5-9048-4e1b-922e-13dee76f1b6b" providerId="ADAL" clId="{1C8C333A-00CA-41A4-9476-2466709CA8E5}" dt="2023-09-21T21:13:59.416" v="1549" actId="1076"/>
          <ac:picMkLst>
            <pc:docMk/>
            <pc:sldMk cId="892685843" sldId="268"/>
            <ac:picMk id="10" creationId="{33670B49-6775-C909-7C6A-64968940CD40}"/>
          </ac:picMkLst>
        </pc:picChg>
        <pc:picChg chg="add del mod">
          <ac:chgData name="Weiwen Jiang" userId="0e4016a5-9048-4e1b-922e-13dee76f1b6b" providerId="ADAL" clId="{1C8C333A-00CA-41A4-9476-2466709CA8E5}" dt="2023-09-21T21:16:26.488" v="1641" actId="478"/>
          <ac:picMkLst>
            <pc:docMk/>
            <pc:sldMk cId="892685843" sldId="268"/>
            <ac:picMk id="11" creationId="{D3D407BB-5FB4-7D3F-F6E7-26E5FE2B123C}"/>
          </ac:picMkLst>
        </pc:picChg>
        <pc:picChg chg="mod modCrop">
          <ac:chgData name="Weiwen Jiang" userId="0e4016a5-9048-4e1b-922e-13dee76f1b6b" providerId="ADAL" clId="{1C8C333A-00CA-41A4-9476-2466709CA8E5}" dt="2023-09-21T20:53:13.392" v="863" actId="1076"/>
          <ac:picMkLst>
            <pc:docMk/>
            <pc:sldMk cId="892685843" sldId="268"/>
            <ac:picMk id="240" creationId="{00000000-0000-0000-0000-000000000000}"/>
          </ac:picMkLst>
        </pc:picChg>
      </pc:sldChg>
      <pc:sldChg chg="modSp mod">
        <pc:chgData name="Weiwen Jiang" userId="0e4016a5-9048-4e1b-922e-13dee76f1b6b" providerId="ADAL" clId="{1C8C333A-00CA-41A4-9476-2466709CA8E5}" dt="2023-09-21T21:23:01.254" v="1664" actId="207"/>
        <pc:sldMkLst>
          <pc:docMk/>
          <pc:sldMk cId="0" sldId="271"/>
        </pc:sldMkLst>
        <pc:spChg chg="mod">
          <ac:chgData name="Weiwen Jiang" userId="0e4016a5-9048-4e1b-922e-13dee76f1b6b" providerId="ADAL" clId="{1C8C333A-00CA-41A4-9476-2466709CA8E5}" dt="2023-09-21T21:23:01.254" v="1664" actId="207"/>
          <ac:spMkLst>
            <pc:docMk/>
            <pc:sldMk cId="0" sldId="271"/>
            <ac:spMk id="2" creationId="{91D4EBB8-23C3-CBF7-9782-8746A1661C6A}"/>
          </ac:spMkLst>
        </pc:spChg>
        <pc:spChg chg="mod">
          <ac:chgData name="Weiwen Jiang" userId="0e4016a5-9048-4e1b-922e-13dee76f1b6b" providerId="ADAL" clId="{1C8C333A-00CA-41A4-9476-2466709CA8E5}" dt="2023-09-21T20:56:07.744" v="977" actId="1076"/>
          <ac:spMkLst>
            <pc:docMk/>
            <pc:sldMk cId="0" sldId="271"/>
            <ac:spMk id="265" creationId="{00000000-0000-0000-0000-000000000000}"/>
          </ac:spMkLst>
        </pc:spChg>
      </pc:sldChg>
      <pc:sldChg chg="addSp delSp modSp mod">
        <pc:chgData name="Weiwen Jiang" userId="0e4016a5-9048-4e1b-922e-13dee76f1b6b" providerId="ADAL" clId="{1C8C333A-00CA-41A4-9476-2466709CA8E5}" dt="2023-09-21T21:17:24.469" v="1643" actId="20577"/>
        <pc:sldMkLst>
          <pc:docMk/>
          <pc:sldMk cId="4117646160" sldId="272"/>
        </pc:sldMkLst>
        <pc:spChg chg="add mod">
          <ac:chgData name="Weiwen Jiang" userId="0e4016a5-9048-4e1b-922e-13dee76f1b6b" providerId="ADAL" clId="{1C8C333A-00CA-41A4-9476-2466709CA8E5}" dt="2023-09-21T20:53:27.277" v="866"/>
          <ac:spMkLst>
            <pc:docMk/>
            <pc:sldMk cId="4117646160" sldId="272"/>
            <ac:spMk id="3" creationId="{7EE31AB8-CE49-0371-DFAE-CBEC6D91D604}"/>
          </ac:spMkLst>
        </pc:spChg>
        <pc:spChg chg="add mod">
          <ac:chgData name="Weiwen Jiang" userId="0e4016a5-9048-4e1b-922e-13dee76f1b6b" providerId="ADAL" clId="{1C8C333A-00CA-41A4-9476-2466709CA8E5}" dt="2023-09-21T20:53:27.277" v="866"/>
          <ac:spMkLst>
            <pc:docMk/>
            <pc:sldMk cId="4117646160" sldId="272"/>
            <ac:spMk id="5" creationId="{8C81BCF3-FB2E-903D-5851-2C632B69F1CE}"/>
          </ac:spMkLst>
        </pc:spChg>
        <pc:spChg chg="add del">
          <ac:chgData name="Weiwen Jiang" userId="0e4016a5-9048-4e1b-922e-13dee76f1b6b" providerId="ADAL" clId="{1C8C333A-00CA-41A4-9476-2466709CA8E5}" dt="2023-09-21T20:54:03.924" v="878" actId="22"/>
          <ac:spMkLst>
            <pc:docMk/>
            <pc:sldMk cId="4117646160" sldId="272"/>
            <ac:spMk id="7" creationId="{1BD8E63E-1A27-B408-7BA1-A6E64243C45C}"/>
          </ac:spMkLst>
        </pc:spChg>
        <pc:spChg chg="add mod">
          <ac:chgData name="Weiwen Jiang" userId="0e4016a5-9048-4e1b-922e-13dee76f1b6b" providerId="ADAL" clId="{1C8C333A-00CA-41A4-9476-2466709CA8E5}" dt="2023-09-21T20:54:12.150" v="884" actId="1076"/>
          <ac:spMkLst>
            <pc:docMk/>
            <pc:sldMk cId="4117646160" sldId="272"/>
            <ac:spMk id="9" creationId="{6F5F0729-738C-CE23-F40E-926E0CEAE1AA}"/>
          </ac:spMkLst>
        </pc:spChg>
        <pc:spChg chg="add mod">
          <ac:chgData name="Weiwen Jiang" userId="0e4016a5-9048-4e1b-922e-13dee76f1b6b" providerId="ADAL" clId="{1C8C333A-00CA-41A4-9476-2466709CA8E5}" dt="2023-09-21T20:54:18.310" v="889"/>
          <ac:spMkLst>
            <pc:docMk/>
            <pc:sldMk cId="4117646160" sldId="272"/>
            <ac:spMk id="10" creationId="{C9373262-BA11-2E69-11B7-7A61FF36A5CA}"/>
          </ac:spMkLst>
        </pc:spChg>
        <pc:spChg chg="del">
          <ac:chgData name="Weiwen Jiang" userId="0e4016a5-9048-4e1b-922e-13dee76f1b6b" providerId="ADAL" clId="{1C8C333A-00CA-41A4-9476-2466709CA8E5}" dt="2023-09-21T20:53:27.038" v="865" actId="478"/>
          <ac:spMkLst>
            <pc:docMk/>
            <pc:sldMk cId="4117646160" sldId="272"/>
            <ac:spMk id="22" creationId="{0C9109D6-FAFE-5441-9285-D836195B9964}"/>
          </ac:spMkLst>
        </pc:spChg>
        <pc:spChg chg="del">
          <ac:chgData name="Weiwen Jiang" userId="0e4016a5-9048-4e1b-922e-13dee76f1b6b" providerId="ADAL" clId="{1C8C333A-00CA-41A4-9476-2466709CA8E5}" dt="2023-09-21T20:53:27.038" v="865" actId="478"/>
          <ac:spMkLst>
            <pc:docMk/>
            <pc:sldMk cId="4117646160" sldId="272"/>
            <ac:spMk id="24" creationId="{A9E7F250-1A23-028E-62DA-800701E9163C}"/>
          </ac:spMkLst>
        </pc:spChg>
        <pc:spChg chg="mod">
          <ac:chgData name="Weiwen Jiang" userId="0e4016a5-9048-4e1b-922e-13dee76f1b6b" providerId="ADAL" clId="{1C8C333A-00CA-41A4-9476-2466709CA8E5}" dt="2023-09-21T21:17:24.469" v="1643" actId="20577"/>
          <ac:spMkLst>
            <pc:docMk/>
            <pc:sldMk cId="4117646160" sldId="272"/>
            <ac:spMk id="26" creationId="{B6198081-8292-EE4C-BF5B-B9FDA0CD9E32}"/>
          </ac:spMkLst>
        </pc:spChg>
        <pc:spChg chg="mod">
          <ac:chgData name="Weiwen Jiang" userId="0e4016a5-9048-4e1b-922e-13dee76f1b6b" providerId="ADAL" clId="{1C8C333A-00CA-41A4-9476-2466709CA8E5}" dt="2023-09-21T21:14:55.558" v="1618" actId="20577"/>
          <ac:spMkLst>
            <pc:docMk/>
            <pc:sldMk cId="4117646160" sldId="272"/>
            <ac:spMk id="273" creationId="{00000000-0000-0000-0000-000000000000}"/>
          </ac:spMkLst>
        </pc:spChg>
        <pc:picChg chg="add mod">
          <ac:chgData name="Weiwen Jiang" userId="0e4016a5-9048-4e1b-922e-13dee76f1b6b" providerId="ADAL" clId="{1C8C333A-00CA-41A4-9476-2466709CA8E5}" dt="2023-09-21T20:53:27.277" v="866"/>
          <ac:picMkLst>
            <pc:docMk/>
            <pc:sldMk cId="4117646160" sldId="272"/>
            <ac:picMk id="2" creationId="{C7AC6AF7-ABAA-CF8D-ECAD-614280A46C60}"/>
          </ac:picMkLst>
        </pc:picChg>
        <pc:picChg chg="add mod">
          <ac:chgData name="Weiwen Jiang" userId="0e4016a5-9048-4e1b-922e-13dee76f1b6b" providerId="ADAL" clId="{1C8C333A-00CA-41A4-9476-2466709CA8E5}" dt="2023-09-21T20:54:08.944" v="883" actId="1076"/>
          <ac:picMkLst>
            <pc:docMk/>
            <pc:sldMk cId="4117646160" sldId="272"/>
            <ac:picMk id="4" creationId="{5A582F52-BD81-28B9-9073-9478615FEE20}"/>
          </ac:picMkLst>
        </pc:picChg>
        <pc:picChg chg="del">
          <ac:chgData name="Weiwen Jiang" userId="0e4016a5-9048-4e1b-922e-13dee76f1b6b" providerId="ADAL" clId="{1C8C333A-00CA-41A4-9476-2466709CA8E5}" dt="2023-09-21T20:53:27.038" v="865" actId="478"/>
          <ac:picMkLst>
            <pc:docMk/>
            <pc:sldMk cId="4117646160" sldId="272"/>
            <ac:picMk id="21" creationId="{4DABC94C-73A1-27AB-B256-31F6CF74FF95}"/>
          </ac:picMkLst>
        </pc:picChg>
        <pc:picChg chg="del">
          <ac:chgData name="Weiwen Jiang" userId="0e4016a5-9048-4e1b-922e-13dee76f1b6b" providerId="ADAL" clId="{1C8C333A-00CA-41A4-9476-2466709CA8E5}" dt="2023-09-21T20:53:25.089" v="864" actId="478"/>
          <ac:picMkLst>
            <pc:docMk/>
            <pc:sldMk cId="4117646160" sldId="272"/>
            <ac:picMk id="23" creationId="{B36E9989-3902-C2AB-1457-93F75CBC9DF4}"/>
          </ac:picMkLst>
        </pc:picChg>
        <pc:picChg chg="mod">
          <ac:chgData name="Weiwen Jiang" userId="0e4016a5-9048-4e1b-922e-13dee76f1b6b" providerId="ADAL" clId="{1C8C333A-00CA-41A4-9476-2466709CA8E5}" dt="2023-09-21T20:54:22.696" v="891" actId="1076"/>
          <ac:picMkLst>
            <pc:docMk/>
            <pc:sldMk cId="4117646160" sldId="272"/>
            <ac:picMk id="275" creationId="{00000000-0000-0000-0000-000000000000}"/>
          </ac:picMkLst>
        </pc:picChg>
      </pc:sldChg>
      <pc:sldChg chg="modSp mod">
        <pc:chgData name="Weiwen Jiang" userId="0e4016a5-9048-4e1b-922e-13dee76f1b6b" providerId="ADAL" clId="{1C8C333A-00CA-41A4-9476-2466709CA8E5}" dt="2023-09-21T21:21:04.504" v="1662" actId="20577"/>
        <pc:sldMkLst>
          <pc:docMk/>
          <pc:sldMk cId="0" sldId="273"/>
        </pc:sldMkLst>
        <pc:spChg chg="mod">
          <ac:chgData name="Weiwen Jiang" userId="0e4016a5-9048-4e1b-922e-13dee76f1b6b" providerId="ADAL" clId="{1C8C333A-00CA-41A4-9476-2466709CA8E5}" dt="2023-09-21T20:59:19.424" v="1120" actId="1076"/>
          <ac:spMkLst>
            <pc:docMk/>
            <pc:sldMk cId="0" sldId="273"/>
            <ac:spMk id="3" creationId="{084C49A8-66D6-258A-FEB2-EA7439655865}"/>
          </ac:spMkLst>
        </pc:spChg>
        <pc:spChg chg="mod">
          <ac:chgData name="Weiwen Jiang" userId="0e4016a5-9048-4e1b-922e-13dee76f1b6b" providerId="ADAL" clId="{1C8C333A-00CA-41A4-9476-2466709CA8E5}" dt="2023-09-21T21:21:04.504" v="1662" actId="20577"/>
          <ac:spMkLst>
            <pc:docMk/>
            <pc:sldMk cId="0" sldId="273"/>
            <ac:spMk id="280" creationId="{00000000-0000-0000-0000-000000000000}"/>
          </ac:spMkLst>
        </pc:spChg>
      </pc:sldChg>
      <pc:sldChg chg="addSp delSp modSp mod modClrScheme chgLayout">
        <pc:chgData name="Weiwen Jiang" userId="0e4016a5-9048-4e1b-922e-13dee76f1b6b" providerId="ADAL" clId="{1C8C333A-00CA-41A4-9476-2466709CA8E5}" dt="2023-09-21T21:00:49.893" v="1219" actId="20577"/>
        <pc:sldMkLst>
          <pc:docMk/>
          <pc:sldMk cId="2327598708" sldId="275"/>
        </pc:sldMkLst>
        <pc:spChg chg="add mod ord">
          <ac:chgData name="Weiwen Jiang" userId="0e4016a5-9048-4e1b-922e-13dee76f1b6b" providerId="ADAL" clId="{1C8C333A-00CA-41A4-9476-2466709CA8E5}" dt="2023-09-21T21:00:49.893" v="1219" actId="20577"/>
          <ac:spMkLst>
            <pc:docMk/>
            <pc:sldMk cId="2327598708" sldId="275"/>
            <ac:spMk id="2" creationId="{A909DEE5-CFF6-CEB0-A9F9-8E81268FA611}"/>
          </ac:spMkLst>
        </pc:spChg>
        <pc:spChg chg="mod ord">
          <ac:chgData name="Weiwen Jiang" userId="0e4016a5-9048-4e1b-922e-13dee76f1b6b" providerId="ADAL" clId="{1C8C333A-00CA-41A4-9476-2466709CA8E5}" dt="2023-09-21T21:00:42.484" v="1198" actId="207"/>
          <ac:spMkLst>
            <pc:docMk/>
            <pc:sldMk cId="2327598708" sldId="275"/>
            <ac:spMk id="3" creationId="{915D4866-DA49-8760-57E9-CF7F197583BF}"/>
          </ac:spMkLst>
        </pc:spChg>
        <pc:picChg chg="del">
          <ac:chgData name="Weiwen Jiang" userId="0e4016a5-9048-4e1b-922e-13dee76f1b6b" providerId="ADAL" clId="{1C8C333A-00CA-41A4-9476-2466709CA8E5}" dt="2023-09-21T21:00:32.106" v="1192" actId="478"/>
          <ac:picMkLst>
            <pc:docMk/>
            <pc:sldMk cId="2327598708" sldId="275"/>
            <ac:picMk id="125" creationId="{00000000-0000-0000-0000-000000000000}"/>
          </ac:picMkLst>
        </pc:picChg>
        <pc:picChg chg="del">
          <ac:chgData name="Weiwen Jiang" userId="0e4016a5-9048-4e1b-922e-13dee76f1b6b" providerId="ADAL" clId="{1C8C333A-00CA-41A4-9476-2466709CA8E5}" dt="2023-09-21T21:00:32.983" v="1193" actId="478"/>
          <ac:picMkLst>
            <pc:docMk/>
            <pc:sldMk cId="2327598708" sldId="275"/>
            <ac:picMk id="126" creationId="{00000000-0000-0000-0000-000000000000}"/>
          </ac:picMkLst>
        </pc:picChg>
      </pc:sldChg>
      <pc:sldChg chg="addSp delSp modSp mod modAnim">
        <pc:chgData name="Weiwen Jiang" userId="0e4016a5-9048-4e1b-922e-13dee76f1b6b" providerId="ADAL" clId="{1C8C333A-00CA-41A4-9476-2466709CA8E5}" dt="2023-09-21T21:04:20.327" v="1306" actId="1037"/>
        <pc:sldMkLst>
          <pc:docMk/>
          <pc:sldMk cId="3764330549" sldId="276"/>
        </pc:sldMkLst>
        <pc:spChg chg="add mod">
          <ac:chgData name="Weiwen Jiang" userId="0e4016a5-9048-4e1b-922e-13dee76f1b6b" providerId="ADAL" clId="{1C8C333A-00CA-41A4-9476-2466709CA8E5}" dt="2023-09-21T20:30:36.268" v="75" actId="1076"/>
          <ac:spMkLst>
            <pc:docMk/>
            <pc:sldMk cId="3764330549" sldId="276"/>
            <ac:spMk id="2" creationId="{01F1495B-7B73-BA98-47A2-3285D9182FDF}"/>
          </ac:spMkLst>
        </pc:spChg>
        <pc:spChg chg="add mod">
          <ac:chgData name="Weiwen Jiang" userId="0e4016a5-9048-4e1b-922e-13dee76f1b6b" providerId="ADAL" clId="{1C8C333A-00CA-41A4-9476-2466709CA8E5}" dt="2023-09-21T20:30:36.268" v="75" actId="1076"/>
          <ac:spMkLst>
            <pc:docMk/>
            <pc:sldMk cId="3764330549" sldId="276"/>
            <ac:spMk id="3" creationId="{EB713AE4-214F-1A31-05CB-6ABCFF9667A4}"/>
          </ac:spMkLst>
        </pc:spChg>
        <pc:spChg chg="add mod">
          <ac:chgData name="Weiwen Jiang" userId="0e4016a5-9048-4e1b-922e-13dee76f1b6b" providerId="ADAL" clId="{1C8C333A-00CA-41A4-9476-2466709CA8E5}" dt="2023-09-21T20:30:36.268" v="75" actId="1076"/>
          <ac:spMkLst>
            <pc:docMk/>
            <pc:sldMk cId="3764330549" sldId="276"/>
            <ac:spMk id="4" creationId="{78AD08B4-9124-89A9-9B78-4F453CABE034}"/>
          </ac:spMkLst>
        </pc:spChg>
        <pc:spChg chg="add mod">
          <ac:chgData name="Weiwen Jiang" userId="0e4016a5-9048-4e1b-922e-13dee76f1b6b" providerId="ADAL" clId="{1C8C333A-00CA-41A4-9476-2466709CA8E5}" dt="2023-09-21T20:37:57.893" v="346" actId="207"/>
          <ac:spMkLst>
            <pc:docMk/>
            <pc:sldMk cId="3764330549" sldId="276"/>
            <ac:spMk id="5" creationId="{B719D884-EEEB-CB54-C6F9-61474B522F48}"/>
          </ac:spMkLst>
        </pc:spChg>
        <pc:spChg chg="mod">
          <ac:chgData name="Weiwen Jiang" userId="0e4016a5-9048-4e1b-922e-13dee76f1b6b" providerId="ADAL" clId="{1C8C333A-00CA-41A4-9476-2466709CA8E5}" dt="2023-09-21T20:30:36.268" v="75" actId="1076"/>
          <ac:spMkLst>
            <pc:docMk/>
            <pc:sldMk cId="3764330549" sldId="276"/>
            <ac:spMk id="6" creationId="{F8646416-458D-4D75-ECC3-FAE8A39E1F30}"/>
          </ac:spMkLst>
        </pc:spChg>
        <pc:spChg chg="mod">
          <ac:chgData name="Weiwen Jiang" userId="0e4016a5-9048-4e1b-922e-13dee76f1b6b" providerId="ADAL" clId="{1C8C333A-00CA-41A4-9476-2466709CA8E5}" dt="2023-09-21T20:30:36.268" v="75" actId="1076"/>
          <ac:spMkLst>
            <pc:docMk/>
            <pc:sldMk cId="3764330549" sldId="276"/>
            <ac:spMk id="8" creationId="{AEF7EB41-A383-35A1-A09E-C23BCEDF0139}"/>
          </ac:spMkLst>
        </pc:spChg>
        <pc:spChg chg="mod">
          <ac:chgData name="Weiwen Jiang" userId="0e4016a5-9048-4e1b-922e-13dee76f1b6b" providerId="ADAL" clId="{1C8C333A-00CA-41A4-9476-2466709CA8E5}" dt="2023-09-21T20:30:36.268" v="75" actId="1076"/>
          <ac:spMkLst>
            <pc:docMk/>
            <pc:sldMk cId="3764330549" sldId="276"/>
            <ac:spMk id="9" creationId="{0AC1167F-52AA-6467-E834-8FEC32A97557}"/>
          </ac:spMkLst>
        </pc:spChg>
        <pc:spChg chg="mod">
          <ac:chgData name="Weiwen Jiang" userId="0e4016a5-9048-4e1b-922e-13dee76f1b6b" providerId="ADAL" clId="{1C8C333A-00CA-41A4-9476-2466709CA8E5}" dt="2023-09-21T20:30:36.268" v="75" actId="1076"/>
          <ac:spMkLst>
            <pc:docMk/>
            <pc:sldMk cId="3764330549" sldId="276"/>
            <ac:spMk id="13" creationId="{F44D9E23-D5B4-2B7B-6F19-AC47A8354440}"/>
          </ac:spMkLst>
        </pc:spChg>
        <pc:spChg chg="mod">
          <ac:chgData name="Weiwen Jiang" userId="0e4016a5-9048-4e1b-922e-13dee76f1b6b" providerId="ADAL" clId="{1C8C333A-00CA-41A4-9476-2466709CA8E5}" dt="2023-09-21T20:30:36.268" v="75" actId="1076"/>
          <ac:spMkLst>
            <pc:docMk/>
            <pc:sldMk cId="3764330549" sldId="276"/>
            <ac:spMk id="14" creationId="{33FC11A7-104F-FD86-B3D8-FD5BF993E1C7}"/>
          </ac:spMkLst>
        </pc:spChg>
        <pc:spChg chg="mod">
          <ac:chgData name="Weiwen Jiang" userId="0e4016a5-9048-4e1b-922e-13dee76f1b6b" providerId="ADAL" clId="{1C8C333A-00CA-41A4-9476-2466709CA8E5}" dt="2023-09-21T20:30:36.268" v="75" actId="1076"/>
          <ac:spMkLst>
            <pc:docMk/>
            <pc:sldMk cId="3764330549" sldId="276"/>
            <ac:spMk id="15" creationId="{91B9D647-4057-F127-E5AA-E64F11566B33}"/>
          </ac:spMkLst>
        </pc:spChg>
        <pc:spChg chg="mod">
          <ac:chgData name="Weiwen Jiang" userId="0e4016a5-9048-4e1b-922e-13dee76f1b6b" providerId="ADAL" clId="{1C8C333A-00CA-41A4-9476-2466709CA8E5}" dt="2023-09-21T20:30:36.268" v="75" actId="1076"/>
          <ac:spMkLst>
            <pc:docMk/>
            <pc:sldMk cId="3764330549" sldId="276"/>
            <ac:spMk id="16" creationId="{C28324DA-FCAB-3937-CE9F-8F244945AA18}"/>
          </ac:spMkLst>
        </pc:spChg>
        <pc:spChg chg="mod">
          <ac:chgData name="Weiwen Jiang" userId="0e4016a5-9048-4e1b-922e-13dee76f1b6b" providerId="ADAL" clId="{1C8C333A-00CA-41A4-9476-2466709CA8E5}" dt="2023-09-21T20:30:36.268" v="75" actId="1076"/>
          <ac:spMkLst>
            <pc:docMk/>
            <pc:sldMk cId="3764330549" sldId="276"/>
            <ac:spMk id="17" creationId="{0A249D0B-3B87-8D58-8CA8-C9CDF20E9482}"/>
          </ac:spMkLst>
        </pc:spChg>
        <pc:spChg chg="mod">
          <ac:chgData name="Weiwen Jiang" userId="0e4016a5-9048-4e1b-922e-13dee76f1b6b" providerId="ADAL" clId="{1C8C333A-00CA-41A4-9476-2466709CA8E5}" dt="2023-09-21T20:30:36.268" v="75" actId="1076"/>
          <ac:spMkLst>
            <pc:docMk/>
            <pc:sldMk cId="3764330549" sldId="276"/>
            <ac:spMk id="18" creationId="{93B19BC3-E159-7E6C-EF28-38AC56729A67}"/>
          </ac:spMkLst>
        </pc:spChg>
        <pc:spChg chg="mod">
          <ac:chgData name="Weiwen Jiang" userId="0e4016a5-9048-4e1b-922e-13dee76f1b6b" providerId="ADAL" clId="{1C8C333A-00CA-41A4-9476-2466709CA8E5}" dt="2023-09-21T20:30:36.268" v="75" actId="1076"/>
          <ac:spMkLst>
            <pc:docMk/>
            <pc:sldMk cId="3764330549" sldId="276"/>
            <ac:spMk id="19" creationId="{B5D1A90B-0A29-4411-7D93-3217561090C9}"/>
          </ac:spMkLst>
        </pc:spChg>
        <pc:spChg chg="mod">
          <ac:chgData name="Weiwen Jiang" userId="0e4016a5-9048-4e1b-922e-13dee76f1b6b" providerId="ADAL" clId="{1C8C333A-00CA-41A4-9476-2466709CA8E5}" dt="2023-09-21T20:30:36.268" v="75" actId="1076"/>
          <ac:spMkLst>
            <pc:docMk/>
            <pc:sldMk cId="3764330549" sldId="276"/>
            <ac:spMk id="20" creationId="{047051A5-68A0-B6E8-764D-32E942A7189E}"/>
          </ac:spMkLst>
        </pc:spChg>
        <pc:spChg chg="mod">
          <ac:chgData name="Weiwen Jiang" userId="0e4016a5-9048-4e1b-922e-13dee76f1b6b" providerId="ADAL" clId="{1C8C333A-00CA-41A4-9476-2466709CA8E5}" dt="2023-09-21T20:31:14.810" v="89" actId="13822"/>
          <ac:spMkLst>
            <pc:docMk/>
            <pc:sldMk cId="3764330549" sldId="276"/>
            <ac:spMk id="21" creationId="{B02A7844-3966-BE9C-6FFB-CFC545E02101}"/>
          </ac:spMkLst>
        </pc:spChg>
        <pc:spChg chg="mod">
          <ac:chgData name="Weiwen Jiang" userId="0e4016a5-9048-4e1b-922e-13dee76f1b6b" providerId="ADAL" clId="{1C8C333A-00CA-41A4-9476-2466709CA8E5}" dt="2023-09-21T20:31:23.177" v="92" actId="1076"/>
          <ac:spMkLst>
            <pc:docMk/>
            <pc:sldMk cId="3764330549" sldId="276"/>
            <ac:spMk id="22" creationId="{EE546526-BB08-DBAB-B060-04836F41E029}"/>
          </ac:spMkLst>
        </pc:spChg>
        <pc:spChg chg="mod">
          <ac:chgData name="Weiwen Jiang" userId="0e4016a5-9048-4e1b-922e-13dee76f1b6b" providerId="ADAL" clId="{1C8C333A-00CA-41A4-9476-2466709CA8E5}" dt="2023-09-21T20:30:36.268" v="75" actId="1076"/>
          <ac:spMkLst>
            <pc:docMk/>
            <pc:sldMk cId="3764330549" sldId="276"/>
            <ac:spMk id="52" creationId="{B8955CD2-71D6-D373-4F0C-90FAC937A514}"/>
          </ac:spMkLst>
        </pc:spChg>
        <pc:spChg chg="mod">
          <ac:chgData name="Weiwen Jiang" userId="0e4016a5-9048-4e1b-922e-13dee76f1b6b" providerId="ADAL" clId="{1C8C333A-00CA-41A4-9476-2466709CA8E5}" dt="2023-09-21T21:04:20.327" v="1306" actId="1037"/>
          <ac:spMkLst>
            <pc:docMk/>
            <pc:sldMk cId="3764330549" sldId="276"/>
            <ac:spMk id="63" creationId="{C918FD78-3776-F2CA-CB16-5B849550591F}"/>
          </ac:spMkLst>
        </pc:spChg>
        <pc:spChg chg="mod">
          <ac:chgData name="Weiwen Jiang" userId="0e4016a5-9048-4e1b-922e-13dee76f1b6b" providerId="ADAL" clId="{1C8C333A-00CA-41A4-9476-2466709CA8E5}" dt="2023-09-21T21:04:20.327" v="1306" actId="1037"/>
          <ac:spMkLst>
            <pc:docMk/>
            <pc:sldMk cId="3764330549" sldId="276"/>
            <ac:spMk id="128" creationId="{5CBDEAA5-C47C-B17D-8DCD-6D5D25C61C4B}"/>
          </ac:spMkLst>
        </pc:spChg>
        <pc:spChg chg="mod">
          <ac:chgData name="Weiwen Jiang" userId="0e4016a5-9048-4e1b-922e-13dee76f1b6b" providerId="ADAL" clId="{1C8C333A-00CA-41A4-9476-2466709CA8E5}" dt="2023-09-21T21:04:20.327" v="1306" actId="1037"/>
          <ac:spMkLst>
            <pc:docMk/>
            <pc:sldMk cId="3764330549" sldId="276"/>
            <ac:spMk id="129" creationId="{EDFC92A6-B350-4BDF-6425-31E8BACBEF46}"/>
          </ac:spMkLst>
        </pc:spChg>
        <pc:spChg chg="mod">
          <ac:chgData name="Weiwen Jiang" userId="0e4016a5-9048-4e1b-922e-13dee76f1b6b" providerId="ADAL" clId="{1C8C333A-00CA-41A4-9476-2466709CA8E5}" dt="2023-09-21T21:04:20.327" v="1306" actId="1037"/>
          <ac:spMkLst>
            <pc:docMk/>
            <pc:sldMk cId="3764330549" sldId="276"/>
            <ac:spMk id="130" creationId="{697FD4C7-9737-4E60-3C24-F4A0B6B35ADB}"/>
          </ac:spMkLst>
        </pc:spChg>
        <pc:spChg chg="mod">
          <ac:chgData name="Weiwen Jiang" userId="0e4016a5-9048-4e1b-922e-13dee76f1b6b" providerId="ADAL" clId="{1C8C333A-00CA-41A4-9476-2466709CA8E5}" dt="2023-09-21T21:03:43.459" v="1244" actId="1076"/>
          <ac:spMkLst>
            <pc:docMk/>
            <pc:sldMk cId="3764330549" sldId="276"/>
            <ac:spMk id="132" creationId="{00000000-0000-0000-0000-000000000000}"/>
          </ac:spMkLst>
        </pc:spChg>
        <pc:spChg chg="mod">
          <ac:chgData name="Weiwen Jiang" userId="0e4016a5-9048-4e1b-922e-13dee76f1b6b" providerId="ADAL" clId="{1C8C333A-00CA-41A4-9476-2466709CA8E5}" dt="2023-09-21T20:30:36.268" v="75" actId="1076"/>
          <ac:spMkLst>
            <pc:docMk/>
            <pc:sldMk cId="3764330549" sldId="276"/>
            <ac:spMk id="170" creationId="{5A7681BC-A838-FBF9-0E85-01C82088B274}"/>
          </ac:spMkLst>
        </pc:spChg>
        <pc:spChg chg="mod">
          <ac:chgData name="Weiwen Jiang" userId="0e4016a5-9048-4e1b-922e-13dee76f1b6b" providerId="ADAL" clId="{1C8C333A-00CA-41A4-9476-2466709CA8E5}" dt="2023-09-21T20:30:36.268" v="75" actId="1076"/>
          <ac:spMkLst>
            <pc:docMk/>
            <pc:sldMk cId="3764330549" sldId="276"/>
            <ac:spMk id="171" creationId="{E3FBEEB8-9799-3D71-8A75-F018EF8583A6}"/>
          </ac:spMkLst>
        </pc:spChg>
        <pc:spChg chg="mod">
          <ac:chgData name="Weiwen Jiang" userId="0e4016a5-9048-4e1b-922e-13dee76f1b6b" providerId="ADAL" clId="{1C8C333A-00CA-41A4-9476-2466709CA8E5}" dt="2023-09-21T20:30:36.268" v="75" actId="1076"/>
          <ac:spMkLst>
            <pc:docMk/>
            <pc:sldMk cId="3764330549" sldId="276"/>
            <ac:spMk id="172" creationId="{FD40A9AB-2043-67B5-4C58-69DB88F5AA3B}"/>
          </ac:spMkLst>
        </pc:spChg>
        <pc:spChg chg="mod">
          <ac:chgData name="Weiwen Jiang" userId="0e4016a5-9048-4e1b-922e-13dee76f1b6b" providerId="ADAL" clId="{1C8C333A-00CA-41A4-9476-2466709CA8E5}" dt="2023-09-21T20:30:36.268" v="75" actId="1076"/>
          <ac:spMkLst>
            <pc:docMk/>
            <pc:sldMk cId="3764330549" sldId="276"/>
            <ac:spMk id="173" creationId="{DAB60176-FFA5-40BD-CC02-A1C630C0B042}"/>
          </ac:spMkLst>
        </pc:spChg>
        <pc:spChg chg="mod">
          <ac:chgData name="Weiwen Jiang" userId="0e4016a5-9048-4e1b-922e-13dee76f1b6b" providerId="ADAL" clId="{1C8C333A-00CA-41A4-9476-2466709CA8E5}" dt="2023-09-21T20:30:36.268" v="75" actId="1076"/>
          <ac:spMkLst>
            <pc:docMk/>
            <pc:sldMk cId="3764330549" sldId="276"/>
            <ac:spMk id="174" creationId="{54E79A4E-0474-50A6-A2FD-A41DD12D2B5D}"/>
          </ac:spMkLst>
        </pc:spChg>
        <pc:spChg chg="mod">
          <ac:chgData name="Weiwen Jiang" userId="0e4016a5-9048-4e1b-922e-13dee76f1b6b" providerId="ADAL" clId="{1C8C333A-00CA-41A4-9476-2466709CA8E5}" dt="2023-09-21T20:30:36.268" v="75" actId="1076"/>
          <ac:spMkLst>
            <pc:docMk/>
            <pc:sldMk cId="3764330549" sldId="276"/>
            <ac:spMk id="180" creationId="{85882A73-9FBB-5F9E-796D-6349B9A29018}"/>
          </ac:spMkLst>
        </pc:spChg>
        <pc:spChg chg="mod">
          <ac:chgData name="Weiwen Jiang" userId="0e4016a5-9048-4e1b-922e-13dee76f1b6b" providerId="ADAL" clId="{1C8C333A-00CA-41A4-9476-2466709CA8E5}" dt="2023-09-21T20:30:36.268" v="75" actId="1076"/>
          <ac:spMkLst>
            <pc:docMk/>
            <pc:sldMk cId="3764330549" sldId="276"/>
            <ac:spMk id="187" creationId="{A52E6B43-518D-5372-D8E9-800B218242A7}"/>
          </ac:spMkLst>
        </pc:spChg>
        <pc:spChg chg="mod">
          <ac:chgData name="Weiwen Jiang" userId="0e4016a5-9048-4e1b-922e-13dee76f1b6b" providerId="ADAL" clId="{1C8C333A-00CA-41A4-9476-2466709CA8E5}" dt="2023-09-21T20:30:36.268" v="75" actId="1076"/>
          <ac:spMkLst>
            <pc:docMk/>
            <pc:sldMk cId="3764330549" sldId="276"/>
            <ac:spMk id="188" creationId="{8C06897D-48B9-06D0-DDA8-FAAE400AB3F8}"/>
          </ac:spMkLst>
        </pc:spChg>
        <pc:spChg chg="mod">
          <ac:chgData name="Weiwen Jiang" userId="0e4016a5-9048-4e1b-922e-13dee76f1b6b" providerId="ADAL" clId="{1C8C333A-00CA-41A4-9476-2466709CA8E5}" dt="2023-09-21T20:31:16.594" v="90" actId="13822"/>
          <ac:spMkLst>
            <pc:docMk/>
            <pc:sldMk cId="3764330549" sldId="276"/>
            <ac:spMk id="203" creationId="{05ECE655-044F-1260-7C5F-EE3A0DB27B6C}"/>
          </ac:spMkLst>
        </pc:spChg>
        <pc:spChg chg="mod">
          <ac:chgData name="Weiwen Jiang" userId="0e4016a5-9048-4e1b-922e-13dee76f1b6b" providerId="ADAL" clId="{1C8C333A-00CA-41A4-9476-2466709CA8E5}" dt="2023-09-21T20:30:36.268" v="75" actId="1076"/>
          <ac:spMkLst>
            <pc:docMk/>
            <pc:sldMk cId="3764330549" sldId="276"/>
            <ac:spMk id="204" creationId="{A2F7F485-29F3-700F-6A80-CC9BEDF54E54}"/>
          </ac:spMkLst>
        </pc:spChg>
        <pc:spChg chg="mod">
          <ac:chgData name="Weiwen Jiang" userId="0e4016a5-9048-4e1b-922e-13dee76f1b6b" providerId="ADAL" clId="{1C8C333A-00CA-41A4-9476-2466709CA8E5}" dt="2023-09-21T20:30:36.268" v="75" actId="1076"/>
          <ac:spMkLst>
            <pc:docMk/>
            <pc:sldMk cId="3764330549" sldId="276"/>
            <ac:spMk id="274" creationId="{5D722E81-5125-9193-5876-A5090E48DED2}"/>
          </ac:spMkLst>
        </pc:spChg>
        <pc:spChg chg="mod">
          <ac:chgData name="Weiwen Jiang" userId="0e4016a5-9048-4e1b-922e-13dee76f1b6b" providerId="ADAL" clId="{1C8C333A-00CA-41A4-9476-2466709CA8E5}" dt="2023-09-21T20:30:36.268" v="75" actId="1076"/>
          <ac:spMkLst>
            <pc:docMk/>
            <pc:sldMk cId="3764330549" sldId="276"/>
            <ac:spMk id="275" creationId="{3CD79991-3029-D9BE-D558-C4306A7340C7}"/>
          </ac:spMkLst>
        </pc:spChg>
        <pc:spChg chg="mod">
          <ac:chgData name="Weiwen Jiang" userId="0e4016a5-9048-4e1b-922e-13dee76f1b6b" providerId="ADAL" clId="{1C8C333A-00CA-41A4-9476-2466709CA8E5}" dt="2023-09-21T20:38:50.067" v="371" actId="208"/>
          <ac:spMkLst>
            <pc:docMk/>
            <pc:sldMk cId="3764330549" sldId="276"/>
            <ac:spMk id="284" creationId="{E5444D46-0A56-2707-6841-B91B8927FA66}"/>
          </ac:spMkLst>
        </pc:spChg>
        <pc:spChg chg="mod">
          <ac:chgData name="Weiwen Jiang" userId="0e4016a5-9048-4e1b-922e-13dee76f1b6b" providerId="ADAL" clId="{1C8C333A-00CA-41A4-9476-2466709CA8E5}" dt="2023-09-21T20:38:50.067" v="371" actId="208"/>
          <ac:spMkLst>
            <pc:docMk/>
            <pc:sldMk cId="3764330549" sldId="276"/>
            <ac:spMk id="285" creationId="{F36A49BE-922F-A17B-7CBF-4244BFB72DC6}"/>
          </ac:spMkLst>
        </pc:spChg>
        <pc:spChg chg="mod">
          <ac:chgData name="Weiwen Jiang" userId="0e4016a5-9048-4e1b-922e-13dee76f1b6b" providerId="ADAL" clId="{1C8C333A-00CA-41A4-9476-2466709CA8E5}" dt="2023-09-21T21:04:20.327" v="1306" actId="1037"/>
          <ac:spMkLst>
            <pc:docMk/>
            <pc:sldMk cId="3764330549" sldId="276"/>
            <ac:spMk id="294" creationId="{D2C233EC-4FA7-ABA1-14C5-14D193F26042}"/>
          </ac:spMkLst>
        </pc:spChg>
        <pc:spChg chg="mod">
          <ac:chgData name="Weiwen Jiang" userId="0e4016a5-9048-4e1b-922e-13dee76f1b6b" providerId="ADAL" clId="{1C8C333A-00CA-41A4-9476-2466709CA8E5}" dt="2023-09-21T21:04:20.327" v="1306" actId="1037"/>
          <ac:spMkLst>
            <pc:docMk/>
            <pc:sldMk cId="3764330549" sldId="276"/>
            <ac:spMk id="295" creationId="{CA112A39-203B-31CA-4777-90B577DA16EA}"/>
          </ac:spMkLst>
        </pc:spChg>
        <pc:spChg chg="mod">
          <ac:chgData name="Weiwen Jiang" userId="0e4016a5-9048-4e1b-922e-13dee76f1b6b" providerId="ADAL" clId="{1C8C333A-00CA-41A4-9476-2466709CA8E5}" dt="2023-09-21T21:04:20.327" v="1306" actId="1037"/>
          <ac:spMkLst>
            <pc:docMk/>
            <pc:sldMk cId="3764330549" sldId="276"/>
            <ac:spMk id="296" creationId="{D45F7106-740B-A1B0-25E6-F825E5D2D52F}"/>
          </ac:spMkLst>
        </pc:spChg>
        <pc:spChg chg="mod">
          <ac:chgData name="Weiwen Jiang" userId="0e4016a5-9048-4e1b-922e-13dee76f1b6b" providerId="ADAL" clId="{1C8C333A-00CA-41A4-9476-2466709CA8E5}" dt="2023-09-21T21:04:20.327" v="1306" actId="1037"/>
          <ac:spMkLst>
            <pc:docMk/>
            <pc:sldMk cId="3764330549" sldId="276"/>
            <ac:spMk id="297" creationId="{731428FE-541B-E8C7-371D-352479CFABD6}"/>
          </ac:spMkLst>
        </pc:spChg>
        <pc:spChg chg="mod">
          <ac:chgData name="Weiwen Jiang" userId="0e4016a5-9048-4e1b-922e-13dee76f1b6b" providerId="ADAL" clId="{1C8C333A-00CA-41A4-9476-2466709CA8E5}" dt="2023-09-21T21:04:20.327" v="1306" actId="1037"/>
          <ac:spMkLst>
            <pc:docMk/>
            <pc:sldMk cId="3764330549" sldId="276"/>
            <ac:spMk id="298" creationId="{1E9FB3F0-BDB3-B622-3C54-374187CA67BA}"/>
          </ac:spMkLst>
        </pc:spChg>
        <pc:spChg chg="mod">
          <ac:chgData name="Weiwen Jiang" userId="0e4016a5-9048-4e1b-922e-13dee76f1b6b" providerId="ADAL" clId="{1C8C333A-00CA-41A4-9476-2466709CA8E5}" dt="2023-09-21T21:04:20.327" v="1306" actId="1037"/>
          <ac:spMkLst>
            <pc:docMk/>
            <pc:sldMk cId="3764330549" sldId="276"/>
            <ac:spMk id="299" creationId="{F961D4DB-B457-73E7-37F2-A7919F4EF341}"/>
          </ac:spMkLst>
        </pc:spChg>
        <pc:spChg chg="mod">
          <ac:chgData name="Weiwen Jiang" userId="0e4016a5-9048-4e1b-922e-13dee76f1b6b" providerId="ADAL" clId="{1C8C333A-00CA-41A4-9476-2466709CA8E5}" dt="2023-09-21T21:04:20.327" v="1306" actId="1037"/>
          <ac:spMkLst>
            <pc:docMk/>
            <pc:sldMk cId="3764330549" sldId="276"/>
            <ac:spMk id="308" creationId="{12727156-B8BF-CD1E-7071-E1466C8FA644}"/>
          </ac:spMkLst>
        </pc:spChg>
        <pc:spChg chg="mod">
          <ac:chgData name="Weiwen Jiang" userId="0e4016a5-9048-4e1b-922e-13dee76f1b6b" providerId="ADAL" clId="{1C8C333A-00CA-41A4-9476-2466709CA8E5}" dt="2023-09-21T21:04:20.327" v="1306" actId="1037"/>
          <ac:spMkLst>
            <pc:docMk/>
            <pc:sldMk cId="3764330549" sldId="276"/>
            <ac:spMk id="309" creationId="{C2569EC5-4C54-EF77-5404-5F7BA7E98B98}"/>
          </ac:spMkLst>
        </pc:spChg>
        <pc:spChg chg="mod">
          <ac:chgData name="Weiwen Jiang" userId="0e4016a5-9048-4e1b-922e-13dee76f1b6b" providerId="ADAL" clId="{1C8C333A-00CA-41A4-9476-2466709CA8E5}" dt="2023-09-21T21:04:20.327" v="1306" actId="1037"/>
          <ac:spMkLst>
            <pc:docMk/>
            <pc:sldMk cId="3764330549" sldId="276"/>
            <ac:spMk id="310" creationId="{0E0238E1-283D-6574-E480-8FB1D50B139F}"/>
          </ac:spMkLst>
        </pc:spChg>
        <pc:spChg chg="mod">
          <ac:chgData name="Weiwen Jiang" userId="0e4016a5-9048-4e1b-922e-13dee76f1b6b" providerId="ADAL" clId="{1C8C333A-00CA-41A4-9476-2466709CA8E5}" dt="2023-09-21T21:04:20.327" v="1306" actId="1037"/>
          <ac:spMkLst>
            <pc:docMk/>
            <pc:sldMk cId="3764330549" sldId="276"/>
            <ac:spMk id="311" creationId="{F42ECE97-00D4-51A4-B81E-406632084E8B}"/>
          </ac:spMkLst>
        </pc:spChg>
        <pc:spChg chg="mod">
          <ac:chgData name="Weiwen Jiang" userId="0e4016a5-9048-4e1b-922e-13dee76f1b6b" providerId="ADAL" clId="{1C8C333A-00CA-41A4-9476-2466709CA8E5}" dt="2023-09-21T21:04:20.327" v="1306" actId="1037"/>
          <ac:spMkLst>
            <pc:docMk/>
            <pc:sldMk cId="3764330549" sldId="276"/>
            <ac:spMk id="312" creationId="{C6CFBD35-96B1-A58C-BAF3-24A43021CAB3}"/>
          </ac:spMkLst>
        </pc:spChg>
        <pc:spChg chg="mod">
          <ac:chgData name="Weiwen Jiang" userId="0e4016a5-9048-4e1b-922e-13dee76f1b6b" providerId="ADAL" clId="{1C8C333A-00CA-41A4-9476-2466709CA8E5}" dt="2023-09-21T21:04:20.327" v="1306" actId="1037"/>
          <ac:spMkLst>
            <pc:docMk/>
            <pc:sldMk cId="3764330549" sldId="276"/>
            <ac:spMk id="313" creationId="{63254C33-69A8-2C51-F007-F78D180BF696}"/>
          </ac:spMkLst>
        </pc:spChg>
        <pc:spChg chg="mod">
          <ac:chgData name="Weiwen Jiang" userId="0e4016a5-9048-4e1b-922e-13dee76f1b6b" providerId="ADAL" clId="{1C8C333A-00CA-41A4-9476-2466709CA8E5}" dt="2023-09-21T21:04:10.328" v="1277" actId="368"/>
          <ac:spMkLst>
            <pc:docMk/>
            <pc:sldMk cId="3764330549" sldId="276"/>
            <ac:spMk id="389" creationId="{7F6158A0-1E76-0061-132B-8753BE5BC61B}"/>
          </ac:spMkLst>
        </pc:spChg>
        <pc:spChg chg="mod">
          <ac:chgData name="Weiwen Jiang" userId="0e4016a5-9048-4e1b-922e-13dee76f1b6b" providerId="ADAL" clId="{1C8C333A-00CA-41A4-9476-2466709CA8E5}" dt="2023-09-21T21:04:10.328" v="1277" actId="368"/>
          <ac:spMkLst>
            <pc:docMk/>
            <pc:sldMk cId="3764330549" sldId="276"/>
            <ac:spMk id="390" creationId="{05B8CDA0-FC45-7C11-0C26-AE41F43F3513}"/>
          </ac:spMkLst>
        </pc:spChg>
        <pc:spChg chg="mod">
          <ac:chgData name="Weiwen Jiang" userId="0e4016a5-9048-4e1b-922e-13dee76f1b6b" providerId="ADAL" clId="{1C8C333A-00CA-41A4-9476-2466709CA8E5}" dt="2023-09-21T21:04:10.328" v="1277" actId="368"/>
          <ac:spMkLst>
            <pc:docMk/>
            <pc:sldMk cId="3764330549" sldId="276"/>
            <ac:spMk id="392" creationId="{B497DC63-8A2F-C5AD-0691-D0371BE27623}"/>
          </ac:spMkLst>
        </pc:spChg>
        <pc:spChg chg="mod">
          <ac:chgData name="Weiwen Jiang" userId="0e4016a5-9048-4e1b-922e-13dee76f1b6b" providerId="ADAL" clId="{1C8C333A-00CA-41A4-9476-2466709CA8E5}" dt="2023-09-21T21:04:10.328" v="1277" actId="368"/>
          <ac:spMkLst>
            <pc:docMk/>
            <pc:sldMk cId="3764330549" sldId="276"/>
            <ac:spMk id="393" creationId="{2D59E4A8-A677-4203-492B-26DF4317332D}"/>
          </ac:spMkLst>
        </pc:spChg>
        <pc:spChg chg="mod">
          <ac:chgData name="Weiwen Jiang" userId="0e4016a5-9048-4e1b-922e-13dee76f1b6b" providerId="ADAL" clId="{1C8C333A-00CA-41A4-9476-2466709CA8E5}" dt="2023-09-21T21:04:10.328" v="1277" actId="368"/>
          <ac:spMkLst>
            <pc:docMk/>
            <pc:sldMk cId="3764330549" sldId="276"/>
            <ac:spMk id="395" creationId="{320FF164-9FF8-45FD-17AA-8829F1210C4F}"/>
          </ac:spMkLst>
        </pc:spChg>
        <pc:spChg chg="mod">
          <ac:chgData name="Weiwen Jiang" userId="0e4016a5-9048-4e1b-922e-13dee76f1b6b" providerId="ADAL" clId="{1C8C333A-00CA-41A4-9476-2466709CA8E5}" dt="2023-09-21T21:04:10.328" v="1277" actId="368"/>
          <ac:spMkLst>
            <pc:docMk/>
            <pc:sldMk cId="3764330549" sldId="276"/>
            <ac:spMk id="396" creationId="{1E3D1B6B-BAF6-A047-1166-26DEDB1CF86A}"/>
          </ac:spMkLst>
        </pc:spChg>
        <pc:spChg chg="mod">
          <ac:chgData name="Weiwen Jiang" userId="0e4016a5-9048-4e1b-922e-13dee76f1b6b" providerId="ADAL" clId="{1C8C333A-00CA-41A4-9476-2466709CA8E5}" dt="2023-09-21T20:30:36.268" v="75" actId="1076"/>
          <ac:spMkLst>
            <pc:docMk/>
            <pc:sldMk cId="3764330549" sldId="276"/>
            <ac:spMk id="413" creationId="{E0E83BB4-FDD1-C5E2-7F01-DC992F56B7BA}"/>
          </ac:spMkLst>
        </pc:spChg>
        <pc:spChg chg="mod">
          <ac:chgData name="Weiwen Jiang" userId="0e4016a5-9048-4e1b-922e-13dee76f1b6b" providerId="ADAL" clId="{1C8C333A-00CA-41A4-9476-2466709CA8E5}" dt="2023-09-21T20:30:36.268" v="75" actId="1076"/>
          <ac:spMkLst>
            <pc:docMk/>
            <pc:sldMk cId="3764330549" sldId="276"/>
            <ac:spMk id="416" creationId="{F2FD9FC7-60C2-4D4A-43C3-AB1059029E37}"/>
          </ac:spMkLst>
        </pc:spChg>
        <pc:spChg chg="mod">
          <ac:chgData name="Weiwen Jiang" userId="0e4016a5-9048-4e1b-922e-13dee76f1b6b" providerId="ADAL" clId="{1C8C333A-00CA-41A4-9476-2466709CA8E5}" dt="2023-09-21T20:30:36.268" v="75" actId="1076"/>
          <ac:spMkLst>
            <pc:docMk/>
            <pc:sldMk cId="3764330549" sldId="276"/>
            <ac:spMk id="417" creationId="{82356BE1-BB22-5550-BA26-80B4A682A9A1}"/>
          </ac:spMkLst>
        </pc:spChg>
        <pc:spChg chg="mod">
          <ac:chgData name="Weiwen Jiang" userId="0e4016a5-9048-4e1b-922e-13dee76f1b6b" providerId="ADAL" clId="{1C8C333A-00CA-41A4-9476-2466709CA8E5}" dt="2023-09-21T20:30:36.268" v="75" actId="1076"/>
          <ac:spMkLst>
            <pc:docMk/>
            <pc:sldMk cId="3764330549" sldId="276"/>
            <ac:spMk id="418" creationId="{63245607-872A-36CC-86C1-B65B127E0920}"/>
          </ac:spMkLst>
        </pc:spChg>
        <pc:spChg chg="mod">
          <ac:chgData name="Weiwen Jiang" userId="0e4016a5-9048-4e1b-922e-13dee76f1b6b" providerId="ADAL" clId="{1C8C333A-00CA-41A4-9476-2466709CA8E5}" dt="2023-09-21T20:30:36.268" v="75" actId="1076"/>
          <ac:spMkLst>
            <pc:docMk/>
            <pc:sldMk cId="3764330549" sldId="276"/>
            <ac:spMk id="420" creationId="{9FB44131-9471-79F8-B3FC-C2D2EC3BB134}"/>
          </ac:spMkLst>
        </pc:spChg>
        <pc:grpChg chg="mod">
          <ac:chgData name="Weiwen Jiang" userId="0e4016a5-9048-4e1b-922e-13dee76f1b6b" providerId="ADAL" clId="{1C8C333A-00CA-41A4-9476-2466709CA8E5}" dt="2023-09-21T21:04:20.327" v="1306" actId="1037"/>
          <ac:grpSpMkLst>
            <pc:docMk/>
            <pc:sldMk cId="3764330549" sldId="276"/>
            <ac:grpSpMk id="151" creationId="{E4E34A03-F206-B3CC-453F-2A3FFCC25FC1}"/>
          </ac:grpSpMkLst>
        </pc:grpChg>
        <pc:grpChg chg="mod">
          <ac:chgData name="Weiwen Jiang" userId="0e4016a5-9048-4e1b-922e-13dee76f1b6b" providerId="ADAL" clId="{1C8C333A-00CA-41A4-9476-2466709CA8E5}" dt="2023-09-21T21:04:20.327" v="1306" actId="1037"/>
          <ac:grpSpMkLst>
            <pc:docMk/>
            <pc:sldMk cId="3764330549" sldId="276"/>
            <ac:grpSpMk id="161" creationId="{524C7018-0DD3-FF74-9FEF-DE820C9B8EFE}"/>
          </ac:grpSpMkLst>
        </pc:grpChg>
        <pc:grpChg chg="mod">
          <ac:chgData name="Weiwen Jiang" userId="0e4016a5-9048-4e1b-922e-13dee76f1b6b" providerId="ADAL" clId="{1C8C333A-00CA-41A4-9476-2466709CA8E5}" dt="2023-09-21T21:04:20.327" v="1306" actId="1037"/>
          <ac:grpSpMkLst>
            <pc:docMk/>
            <pc:sldMk cId="3764330549" sldId="276"/>
            <ac:grpSpMk id="164" creationId="{544B095D-333F-87D5-B34E-C0FFFBDDA99C}"/>
          </ac:grpSpMkLst>
        </pc:grpChg>
        <pc:grpChg chg="mod">
          <ac:chgData name="Weiwen Jiang" userId="0e4016a5-9048-4e1b-922e-13dee76f1b6b" providerId="ADAL" clId="{1C8C333A-00CA-41A4-9476-2466709CA8E5}" dt="2023-09-21T21:04:20.327" v="1306" actId="1037"/>
          <ac:grpSpMkLst>
            <pc:docMk/>
            <pc:sldMk cId="3764330549" sldId="276"/>
            <ac:grpSpMk id="167" creationId="{0C39990C-0931-E988-58A0-7A68E5701C50}"/>
          </ac:grpSpMkLst>
        </pc:grpChg>
        <pc:grpChg chg="mod">
          <ac:chgData name="Weiwen Jiang" userId="0e4016a5-9048-4e1b-922e-13dee76f1b6b" providerId="ADAL" clId="{1C8C333A-00CA-41A4-9476-2466709CA8E5}" dt="2023-09-21T21:04:20.327" v="1306" actId="1037"/>
          <ac:grpSpMkLst>
            <pc:docMk/>
            <pc:sldMk cId="3764330549" sldId="276"/>
            <ac:grpSpMk id="385" creationId="{18F00982-6C13-8B12-D076-41C9913F7C7B}"/>
          </ac:grpSpMkLst>
        </pc:grpChg>
        <pc:grpChg chg="mod">
          <ac:chgData name="Weiwen Jiang" userId="0e4016a5-9048-4e1b-922e-13dee76f1b6b" providerId="ADAL" clId="{1C8C333A-00CA-41A4-9476-2466709CA8E5}" dt="2023-09-21T21:04:20.327" v="1306" actId="1037"/>
          <ac:grpSpMkLst>
            <pc:docMk/>
            <pc:sldMk cId="3764330549" sldId="276"/>
            <ac:grpSpMk id="388" creationId="{6555EB98-EE52-73A6-58F9-A2C3429DA2CD}"/>
          </ac:grpSpMkLst>
        </pc:grpChg>
        <pc:grpChg chg="mod">
          <ac:chgData name="Weiwen Jiang" userId="0e4016a5-9048-4e1b-922e-13dee76f1b6b" providerId="ADAL" clId="{1C8C333A-00CA-41A4-9476-2466709CA8E5}" dt="2023-09-21T21:04:20.327" v="1306" actId="1037"/>
          <ac:grpSpMkLst>
            <pc:docMk/>
            <pc:sldMk cId="3764330549" sldId="276"/>
            <ac:grpSpMk id="391" creationId="{A31A7D1F-BDCE-A4BE-C50F-CC4163B9EC50}"/>
          </ac:grpSpMkLst>
        </pc:grpChg>
        <pc:grpChg chg="mod">
          <ac:chgData name="Weiwen Jiang" userId="0e4016a5-9048-4e1b-922e-13dee76f1b6b" providerId="ADAL" clId="{1C8C333A-00CA-41A4-9476-2466709CA8E5}" dt="2023-09-21T21:04:20.327" v="1306" actId="1037"/>
          <ac:grpSpMkLst>
            <pc:docMk/>
            <pc:sldMk cId="3764330549" sldId="276"/>
            <ac:grpSpMk id="394" creationId="{F4BDC482-CCA7-3AF0-3CAD-7E66088742B8}"/>
          </ac:grpSpMkLst>
        </pc:grpChg>
        <pc:cxnChg chg="add del">
          <ac:chgData name="Weiwen Jiang" userId="0e4016a5-9048-4e1b-922e-13dee76f1b6b" providerId="ADAL" clId="{1C8C333A-00CA-41A4-9476-2466709CA8E5}" dt="2023-09-21T20:38:52.314" v="373" actId="478"/>
          <ac:cxnSpMkLst>
            <pc:docMk/>
            <pc:sldMk cId="3764330549" sldId="276"/>
            <ac:cxnSpMk id="10" creationId="{4EF3CA2D-4803-879B-80C2-883A67FBD03E}"/>
          </ac:cxnSpMkLst>
        </pc:cxnChg>
        <pc:cxnChg chg="mod">
          <ac:chgData name="Weiwen Jiang" userId="0e4016a5-9048-4e1b-922e-13dee76f1b6b" providerId="ADAL" clId="{1C8C333A-00CA-41A4-9476-2466709CA8E5}" dt="2023-09-21T20:38:56.001" v="374" actId="13822"/>
          <ac:cxnSpMkLst>
            <pc:docMk/>
            <pc:sldMk cId="3764330549" sldId="276"/>
            <ac:cxnSpMk id="206" creationId="{9F773933-9733-63C6-66DA-B8CF574AC31D}"/>
          </ac:cxnSpMkLst>
        </pc:cxnChg>
        <pc:cxnChg chg="mod">
          <ac:chgData name="Weiwen Jiang" userId="0e4016a5-9048-4e1b-922e-13dee76f1b6b" providerId="ADAL" clId="{1C8C333A-00CA-41A4-9476-2466709CA8E5}" dt="2023-09-21T20:38:56.001" v="374" actId="13822"/>
          <ac:cxnSpMkLst>
            <pc:docMk/>
            <pc:sldMk cId="3764330549" sldId="276"/>
            <ac:cxnSpMk id="208" creationId="{78878539-E9B9-13CE-E25C-8CD565EFDF0E}"/>
          </ac:cxnSpMkLst>
        </pc:cxnChg>
        <pc:cxnChg chg="mod">
          <ac:chgData name="Weiwen Jiang" userId="0e4016a5-9048-4e1b-922e-13dee76f1b6b" providerId="ADAL" clId="{1C8C333A-00CA-41A4-9476-2466709CA8E5}" dt="2023-09-21T20:38:56.001" v="374" actId="13822"/>
          <ac:cxnSpMkLst>
            <pc:docMk/>
            <pc:sldMk cId="3764330549" sldId="276"/>
            <ac:cxnSpMk id="210" creationId="{22322B85-46ED-9123-F679-08A509E51B57}"/>
          </ac:cxnSpMkLst>
        </pc:cxnChg>
        <pc:cxnChg chg="mod">
          <ac:chgData name="Weiwen Jiang" userId="0e4016a5-9048-4e1b-922e-13dee76f1b6b" providerId="ADAL" clId="{1C8C333A-00CA-41A4-9476-2466709CA8E5}" dt="2023-09-21T20:38:56.001" v="374" actId="13822"/>
          <ac:cxnSpMkLst>
            <pc:docMk/>
            <pc:sldMk cId="3764330549" sldId="276"/>
            <ac:cxnSpMk id="212" creationId="{4B69DFCC-71D5-E153-A3B1-4CCC6B18A5CE}"/>
          </ac:cxnSpMkLst>
        </pc:cxnChg>
        <pc:cxnChg chg="mod">
          <ac:chgData name="Weiwen Jiang" userId="0e4016a5-9048-4e1b-922e-13dee76f1b6b" providerId="ADAL" clId="{1C8C333A-00CA-41A4-9476-2466709CA8E5}" dt="2023-09-21T20:38:56.001" v="374" actId="13822"/>
          <ac:cxnSpMkLst>
            <pc:docMk/>
            <pc:sldMk cId="3764330549" sldId="276"/>
            <ac:cxnSpMk id="214" creationId="{EC2E3C7C-7659-B4D6-F941-54D1BB5C268A}"/>
          </ac:cxnSpMkLst>
        </pc:cxnChg>
        <pc:cxnChg chg="mod">
          <ac:chgData name="Weiwen Jiang" userId="0e4016a5-9048-4e1b-922e-13dee76f1b6b" providerId="ADAL" clId="{1C8C333A-00CA-41A4-9476-2466709CA8E5}" dt="2023-09-21T20:38:56.001" v="374" actId="13822"/>
          <ac:cxnSpMkLst>
            <pc:docMk/>
            <pc:sldMk cId="3764330549" sldId="276"/>
            <ac:cxnSpMk id="216" creationId="{79A4CC21-7896-1408-2DCA-FBE41B091BF2}"/>
          </ac:cxnSpMkLst>
        </pc:cxnChg>
        <pc:cxnChg chg="mod">
          <ac:chgData name="Weiwen Jiang" userId="0e4016a5-9048-4e1b-922e-13dee76f1b6b" providerId="ADAL" clId="{1C8C333A-00CA-41A4-9476-2466709CA8E5}" dt="2023-09-21T20:38:56.001" v="374" actId="13822"/>
          <ac:cxnSpMkLst>
            <pc:docMk/>
            <pc:sldMk cId="3764330549" sldId="276"/>
            <ac:cxnSpMk id="218" creationId="{CC12414D-E61C-887B-3BD5-B3C1BAF2507E}"/>
          </ac:cxnSpMkLst>
        </pc:cxnChg>
        <pc:cxnChg chg="mod">
          <ac:chgData name="Weiwen Jiang" userId="0e4016a5-9048-4e1b-922e-13dee76f1b6b" providerId="ADAL" clId="{1C8C333A-00CA-41A4-9476-2466709CA8E5}" dt="2023-09-21T20:38:56.001" v="374" actId="13822"/>
          <ac:cxnSpMkLst>
            <pc:docMk/>
            <pc:sldMk cId="3764330549" sldId="276"/>
            <ac:cxnSpMk id="220" creationId="{6D71DEB1-11F3-352E-CC4E-072EB3E00A33}"/>
          </ac:cxnSpMkLst>
        </pc:cxnChg>
        <pc:cxnChg chg="mod">
          <ac:chgData name="Weiwen Jiang" userId="0e4016a5-9048-4e1b-922e-13dee76f1b6b" providerId="ADAL" clId="{1C8C333A-00CA-41A4-9476-2466709CA8E5}" dt="2023-09-21T20:39:00.119" v="375" actId="13822"/>
          <ac:cxnSpMkLst>
            <pc:docMk/>
            <pc:sldMk cId="3764330549" sldId="276"/>
            <ac:cxnSpMk id="222" creationId="{AE8AD47B-7328-50B2-F123-DED603B24720}"/>
          </ac:cxnSpMkLst>
        </pc:cxnChg>
        <pc:cxnChg chg="mod">
          <ac:chgData name="Weiwen Jiang" userId="0e4016a5-9048-4e1b-922e-13dee76f1b6b" providerId="ADAL" clId="{1C8C333A-00CA-41A4-9476-2466709CA8E5}" dt="2023-09-21T20:39:00.119" v="375" actId="13822"/>
          <ac:cxnSpMkLst>
            <pc:docMk/>
            <pc:sldMk cId="3764330549" sldId="276"/>
            <ac:cxnSpMk id="225" creationId="{9FF381BA-28DF-EE9C-E138-890564307D6E}"/>
          </ac:cxnSpMkLst>
        </pc:cxnChg>
        <pc:cxnChg chg="mod">
          <ac:chgData name="Weiwen Jiang" userId="0e4016a5-9048-4e1b-922e-13dee76f1b6b" providerId="ADAL" clId="{1C8C333A-00CA-41A4-9476-2466709CA8E5}" dt="2023-09-21T20:39:00.119" v="375" actId="13822"/>
          <ac:cxnSpMkLst>
            <pc:docMk/>
            <pc:sldMk cId="3764330549" sldId="276"/>
            <ac:cxnSpMk id="227" creationId="{BFDCC594-0429-F346-976F-1B74B6FFD202}"/>
          </ac:cxnSpMkLst>
        </pc:cxnChg>
        <pc:cxnChg chg="mod">
          <ac:chgData name="Weiwen Jiang" userId="0e4016a5-9048-4e1b-922e-13dee76f1b6b" providerId="ADAL" clId="{1C8C333A-00CA-41A4-9476-2466709CA8E5}" dt="2023-09-21T20:39:00.119" v="375" actId="13822"/>
          <ac:cxnSpMkLst>
            <pc:docMk/>
            <pc:sldMk cId="3764330549" sldId="276"/>
            <ac:cxnSpMk id="229" creationId="{E6A5095C-7EB4-37E6-D76C-A5FA78190A22}"/>
          </ac:cxnSpMkLst>
        </pc:cxnChg>
        <pc:cxnChg chg="mod">
          <ac:chgData name="Weiwen Jiang" userId="0e4016a5-9048-4e1b-922e-13dee76f1b6b" providerId="ADAL" clId="{1C8C333A-00CA-41A4-9476-2466709CA8E5}" dt="2023-09-21T20:39:00.119" v="375" actId="13822"/>
          <ac:cxnSpMkLst>
            <pc:docMk/>
            <pc:sldMk cId="3764330549" sldId="276"/>
            <ac:cxnSpMk id="231" creationId="{99AADE06-0417-2A30-4744-EFD1E0C88C25}"/>
          </ac:cxnSpMkLst>
        </pc:cxnChg>
        <pc:cxnChg chg="mod">
          <ac:chgData name="Weiwen Jiang" userId="0e4016a5-9048-4e1b-922e-13dee76f1b6b" providerId="ADAL" clId="{1C8C333A-00CA-41A4-9476-2466709CA8E5}" dt="2023-09-21T20:39:00.119" v="375" actId="13822"/>
          <ac:cxnSpMkLst>
            <pc:docMk/>
            <pc:sldMk cId="3764330549" sldId="276"/>
            <ac:cxnSpMk id="233" creationId="{18C19D58-E7BD-2DCF-58D4-31727EE44CCB}"/>
          </ac:cxnSpMkLst>
        </pc:cxnChg>
        <pc:cxnChg chg="mod">
          <ac:chgData name="Weiwen Jiang" userId="0e4016a5-9048-4e1b-922e-13dee76f1b6b" providerId="ADAL" clId="{1C8C333A-00CA-41A4-9476-2466709CA8E5}" dt="2023-09-21T20:39:00.119" v="375" actId="13822"/>
          <ac:cxnSpMkLst>
            <pc:docMk/>
            <pc:sldMk cId="3764330549" sldId="276"/>
            <ac:cxnSpMk id="237" creationId="{FC558E02-2EFE-FEDE-C323-DC8FFE576595}"/>
          </ac:cxnSpMkLst>
        </pc:cxnChg>
        <pc:cxnChg chg="mod">
          <ac:chgData name="Weiwen Jiang" userId="0e4016a5-9048-4e1b-922e-13dee76f1b6b" providerId="ADAL" clId="{1C8C333A-00CA-41A4-9476-2466709CA8E5}" dt="2023-09-21T20:39:00.119" v="375" actId="13822"/>
          <ac:cxnSpMkLst>
            <pc:docMk/>
            <pc:sldMk cId="3764330549" sldId="276"/>
            <ac:cxnSpMk id="239" creationId="{58B29624-5A34-B278-076B-4E020BEB64DF}"/>
          </ac:cxnSpMkLst>
        </pc:cxnChg>
        <pc:cxnChg chg="mod">
          <ac:chgData name="Weiwen Jiang" userId="0e4016a5-9048-4e1b-922e-13dee76f1b6b" providerId="ADAL" clId="{1C8C333A-00CA-41A4-9476-2466709CA8E5}" dt="2023-09-21T20:39:00.119" v="375" actId="13822"/>
          <ac:cxnSpMkLst>
            <pc:docMk/>
            <pc:sldMk cId="3764330549" sldId="276"/>
            <ac:cxnSpMk id="241" creationId="{25676B16-5B68-0D8D-AF4A-FA28596D9832}"/>
          </ac:cxnSpMkLst>
        </pc:cxnChg>
        <pc:cxnChg chg="mod">
          <ac:chgData name="Weiwen Jiang" userId="0e4016a5-9048-4e1b-922e-13dee76f1b6b" providerId="ADAL" clId="{1C8C333A-00CA-41A4-9476-2466709CA8E5}" dt="2023-09-21T20:39:00.119" v="375" actId="13822"/>
          <ac:cxnSpMkLst>
            <pc:docMk/>
            <pc:sldMk cId="3764330549" sldId="276"/>
            <ac:cxnSpMk id="243" creationId="{60A73444-A013-2A12-38DD-FB00C4165A0D}"/>
          </ac:cxnSpMkLst>
        </pc:cxnChg>
        <pc:cxnChg chg="mod">
          <ac:chgData name="Weiwen Jiang" userId="0e4016a5-9048-4e1b-922e-13dee76f1b6b" providerId="ADAL" clId="{1C8C333A-00CA-41A4-9476-2466709CA8E5}" dt="2023-09-21T20:39:00.119" v="375" actId="13822"/>
          <ac:cxnSpMkLst>
            <pc:docMk/>
            <pc:sldMk cId="3764330549" sldId="276"/>
            <ac:cxnSpMk id="245" creationId="{331D57FA-1B77-4B8D-ACF3-CEA1D31123C9}"/>
          </ac:cxnSpMkLst>
        </pc:cxnChg>
        <pc:cxnChg chg="mod">
          <ac:chgData name="Weiwen Jiang" userId="0e4016a5-9048-4e1b-922e-13dee76f1b6b" providerId="ADAL" clId="{1C8C333A-00CA-41A4-9476-2466709CA8E5}" dt="2023-09-21T20:39:00.119" v="375" actId="13822"/>
          <ac:cxnSpMkLst>
            <pc:docMk/>
            <pc:sldMk cId="3764330549" sldId="276"/>
            <ac:cxnSpMk id="247" creationId="{84143614-0996-C958-C334-F19F627E060F}"/>
          </ac:cxnSpMkLst>
        </pc:cxnChg>
        <pc:cxnChg chg="mod">
          <ac:chgData name="Weiwen Jiang" userId="0e4016a5-9048-4e1b-922e-13dee76f1b6b" providerId="ADAL" clId="{1C8C333A-00CA-41A4-9476-2466709CA8E5}" dt="2023-09-21T20:39:00.119" v="375" actId="13822"/>
          <ac:cxnSpMkLst>
            <pc:docMk/>
            <pc:sldMk cId="3764330549" sldId="276"/>
            <ac:cxnSpMk id="249" creationId="{5528B610-B6C6-D2E7-B385-6CE4E467B77E}"/>
          </ac:cxnSpMkLst>
        </pc:cxnChg>
        <pc:cxnChg chg="mod">
          <ac:chgData name="Weiwen Jiang" userId="0e4016a5-9048-4e1b-922e-13dee76f1b6b" providerId="ADAL" clId="{1C8C333A-00CA-41A4-9476-2466709CA8E5}" dt="2023-09-21T20:39:00.119" v="375" actId="13822"/>
          <ac:cxnSpMkLst>
            <pc:docMk/>
            <pc:sldMk cId="3764330549" sldId="276"/>
            <ac:cxnSpMk id="251" creationId="{43CAC050-A319-9B95-B73A-D8C2A8BF60BB}"/>
          </ac:cxnSpMkLst>
        </pc:cxnChg>
        <pc:cxnChg chg="mod">
          <ac:chgData name="Weiwen Jiang" userId="0e4016a5-9048-4e1b-922e-13dee76f1b6b" providerId="ADAL" clId="{1C8C333A-00CA-41A4-9476-2466709CA8E5}" dt="2023-09-21T20:39:00.119" v="375" actId="13822"/>
          <ac:cxnSpMkLst>
            <pc:docMk/>
            <pc:sldMk cId="3764330549" sldId="276"/>
            <ac:cxnSpMk id="253" creationId="{2B25D3B9-B03D-2B8B-6BF5-B03B5BF8EA8F}"/>
          </ac:cxnSpMkLst>
        </pc:cxnChg>
        <pc:cxnChg chg="mod">
          <ac:chgData name="Weiwen Jiang" userId="0e4016a5-9048-4e1b-922e-13dee76f1b6b" providerId="ADAL" clId="{1C8C333A-00CA-41A4-9476-2466709CA8E5}" dt="2023-09-21T20:39:00.119" v="375" actId="13822"/>
          <ac:cxnSpMkLst>
            <pc:docMk/>
            <pc:sldMk cId="3764330549" sldId="276"/>
            <ac:cxnSpMk id="255" creationId="{CF3DF547-89E5-2F55-2359-0009C8C07BB7}"/>
          </ac:cxnSpMkLst>
        </pc:cxnChg>
        <pc:cxnChg chg="mod">
          <ac:chgData name="Weiwen Jiang" userId="0e4016a5-9048-4e1b-922e-13dee76f1b6b" providerId="ADAL" clId="{1C8C333A-00CA-41A4-9476-2466709CA8E5}" dt="2023-09-21T20:39:04.049" v="376" actId="13822"/>
          <ac:cxnSpMkLst>
            <pc:docMk/>
            <pc:sldMk cId="3764330549" sldId="276"/>
            <ac:cxnSpMk id="257" creationId="{E74E7CA5-3BB6-FF40-81B6-35822293AD92}"/>
          </ac:cxnSpMkLst>
        </pc:cxnChg>
        <pc:cxnChg chg="mod">
          <ac:chgData name="Weiwen Jiang" userId="0e4016a5-9048-4e1b-922e-13dee76f1b6b" providerId="ADAL" clId="{1C8C333A-00CA-41A4-9476-2466709CA8E5}" dt="2023-09-21T20:39:04.049" v="376" actId="13822"/>
          <ac:cxnSpMkLst>
            <pc:docMk/>
            <pc:sldMk cId="3764330549" sldId="276"/>
            <ac:cxnSpMk id="259" creationId="{40D79004-5062-78D7-B264-CA87A4D2B398}"/>
          </ac:cxnSpMkLst>
        </pc:cxnChg>
        <pc:cxnChg chg="mod">
          <ac:chgData name="Weiwen Jiang" userId="0e4016a5-9048-4e1b-922e-13dee76f1b6b" providerId="ADAL" clId="{1C8C333A-00CA-41A4-9476-2466709CA8E5}" dt="2023-09-21T20:39:04.049" v="376" actId="13822"/>
          <ac:cxnSpMkLst>
            <pc:docMk/>
            <pc:sldMk cId="3764330549" sldId="276"/>
            <ac:cxnSpMk id="263" creationId="{76ADB15D-E077-9001-B343-E6CAB54355AA}"/>
          </ac:cxnSpMkLst>
        </pc:cxnChg>
        <pc:cxnChg chg="mod">
          <ac:chgData name="Weiwen Jiang" userId="0e4016a5-9048-4e1b-922e-13dee76f1b6b" providerId="ADAL" clId="{1C8C333A-00CA-41A4-9476-2466709CA8E5}" dt="2023-09-21T20:39:04.049" v="376" actId="13822"/>
          <ac:cxnSpMkLst>
            <pc:docMk/>
            <pc:sldMk cId="3764330549" sldId="276"/>
            <ac:cxnSpMk id="265" creationId="{F603D249-A2ED-A49C-435E-2FDD45D2E5B5}"/>
          </ac:cxnSpMkLst>
        </pc:cxnChg>
        <pc:cxnChg chg="mod">
          <ac:chgData name="Weiwen Jiang" userId="0e4016a5-9048-4e1b-922e-13dee76f1b6b" providerId="ADAL" clId="{1C8C333A-00CA-41A4-9476-2466709CA8E5}" dt="2023-09-21T20:39:04.049" v="376" actId="13822"/>
          <ac:cxnSpMkLst>
            <pc:docMk/>
            <pc:sldMk cId="3764330549" sldId="276"/>
            <ac:cxnSpMk id="267" creationId="{AB990D83-87EC-C12A-516D-C920AC4A275D}"/>
          </ac:cxnSpMkLst>
        </pc:cxnChg>
        <pc:cxnChg chg="mod">
          <ac:chgData name="Weiwen Jiang" userId="0e4016a5-9048-4e1b-922e-13dee76f1b6b" providerId="ADAL" clId="{1C8C333A-00CA-41A4-9476-2466709CA8E5}" dt="2023-09-21T20:39:04.049" v="376" actId="13822"/>
          <ac:cxnSpMkLst>
            <pc:docMk/>
            <pc:sldMk cId="3764330549" sldId="276"/>
            <ac:cxnSpMk id="269" creationId="{33452665-6D68-FBE7-128B-19C229A4A3F4}"/>
          </ac:cxnSpMkLst>
        </pc:cxnChg>
        <pc:cxnChg chg="mod">
          <ac:chgData name="Weiwen Jiang" userId="0e4016a5-9048-4e1b-922e-13dee76f1b6b" providerId="ADAL" clId="{1C8C333A-00CA-41A4-9476-2466709CA8E5}" dt="2023-09-21T20:39:04.049" v="376" actId="13822"/>
          <ac:cxnSpMkLst>
            <pc:docMk/>
            <pc:sldMk cId="3764330549" sldId="276"/>
            <ac:cxnSpMk id="271" creationId="{816CB8E7-7E59-1CB7-C18E-12319DE549F6}"/>
          </ac:cxnSpMkLst>
        </pc:cxnChg>
        <pc:cxnChg chg="mod">
          <ac:chgData name="Weiwen Jiang" userId="0e4016a5-9048-4e1b-922e-13dee76f1b6b" providerId="ADAL" clId="{1C8C333A-00CA-41A4-9476-2466709CA8E5}" dt="2023-09-21T20:39:04.049" v="376" actId="13822"/>
          <ac:cxnSpMkLst>
            <pc:docMk/>
            <pc:sldMk cId="3764330549" sldId="276"/>
            <ac:cxnSpMk id="273" creationId="{AE16D453-34E4-FC0A-03DF-15B1C3F5BA8A}"/>
          </ac:cxnSpMkLst>
        </pc:cxnChg>
        <pc:cxnChg chg="mod">
          <ac:chgData name="Weiwen Jiang" userId="0e4016a5-9048-4e1b-922e-13dee76f1b6b" providerId="ADAL" clId="{1C8C333A-00CA-41A4-9476-2466709CA8E5}" dt="2023-09-21T20:38:35.394" v="368" actId="13822"/>
          <ac:cxnSpMkLst>
            <pc:docMk/>
            <pc:sldMk cId="3764330549" sldId="276"/>
            <ac:cxnSpMk id="276" creationId="{96783C60-C004-26A9-16CC-F95F419D59F2}"/>
          </ac:cxnSpMkLst>
        </pc:cxnChg>
        <pc:cxnChg chg="mod">
          <ac:chgData name="Weiwen Jiang" userId="0e4016a5-9048-4e1b-922e-13dee76f1b6b" providerId="ADAL" clId="{1C8C333A-00CA-41A4-9476-2466709CA8E5}" dt="2023-09-21T20:38:35.394" v="368" actId="13822"/>
          <ac:cxnSpMkLst>
            <pc:docMk/>
            <pc:sldMk cId="3764330549" sldId="276"/>
            <ac:cxnSpMk id="277" creationId="{440A7151-98CC-EC46-3202-5AF22F29D131}"/>
          </ac:cxnSpMkLst>
        </pc:cxnChg>
        <pc:cxnChg chg="mod">
          <ac:chgData name="Weiwen Jiang" userId="0e4016a5-9048-4e1b-922e-13dee76f1b6b" providerId="ADAL" clId="{1C8C333A-00CA-41A4-9476-2466709CA8E5}" dt="2023-09-21T20:38:35.394" v="368" actId="13822"/>
          <ac:cxnSpMkLst>
            <pc:docMk/>
            <pc:sldMk cId="3764330549" sldId="276"/>
            <ac:cxnSpMk id="278" creationId="{EFC3AAE0-4E52-860C-45F2-7B36F575B052}"/>
          </ac:cxnSpMkLst>
        </pc:cxnChg>
        <pc:cxnChg chg="mod">
          <ac:chgData name="Weiwen Jiang" userId="0e4016a5-9048-4e1b-922e-13dee76f1b6b" providerId="ADAL" clId="{1C8C333A-00CA-41A4-9476-2466709CA8E5}" dt="2023-09-21T20:38:35.394" v="368" actId="13822"/>
          <ac:cxnSpMkLst>
            <pc:docMk/>
            <pc:sldMk cId="3764330549" sldId="276"/>
            <ac:cxnSpMk id="279" creationId="{4E6658A2-DECB-E4AA-AE18-12016BE7A836}"/>
          </ac:cxnSpMkLst>
        </pc:cxnChg>
        <pc:cxnChg chg="mod">
          <ac:chgData name="Weiwen Jiang" userId="0e4016a5-9048-4e1b-922e-13dee76f1b6b" providerId="ADAL" clId="{1C8C333A-00CA-41A4-9476-2466709CA8E5}" dt="2023-09-21T20:38:35.394" v="368" actId="13822"/>
          <ac:cxnSpMkLst>
            <pc:docMk/>
            <pc:sldMk cId="3764330549" sldId="276"/>
            <ac:cxnSpMk id="280" creationId="{C054B654-673C-11A4-423D-C38DB5750792}"/>
          </ac:cxnSpMkLst>
        </pc:cxnChg>
        <pc:cxnChg chg="mod">
          <ac:chgData name="Weiwen Jiang" userId="0e4016a5-9048-4e1b-922e-13dee76f1b6b" providerId="ADAL" clId="{1C8C333A-00CA-41A4-9476-2466709CA8E5}" dt="2023-09-21T20:38:35.394" v="368" actId="13822"/>
          <ac:cxnSpMkLst>
            <pc:docMk/>
            <pc:sldMk cId="3764330549" sldId="276"/>
            <ac:cxnSpMk id="281" creationId="{1D869E20-9D78-ECB7-38B6-AA72009F860E}"/>
          </ac:cxnSpMkLst>
        </pc:cxnChg>
        <pc:cxnChg chg="mod">
          <ac:chgData name="Weiwen Jiang" userId="0e4016a5-9048-4e1b-922e-13dee76f1b6b" providerId="ADAL" clId="{1C8C333A-00CA-41A4-9476-2466709CA8E5}" dt="2023-09-21T20:38:35.394" v="368" actId="13822"/>
          <ac:cxnSpMkLst>
            <pc:docMk/>
            <pc:sldMk cId="3764330549" sldId="276"/>
            <ac:cxnSpMk id="282" creationId="{8CF8095E-841D-8910-0162-A5B16C5D4728}"/>
          </ac:cxnSpMkLst>
        </pc:cxnChg>
        <pc:cxnChg chg="mod">
          <ac:chgData name="Weiwen Jiang" userId="0e4016a5-9048-4e1b-922e-13dee76f1b6b" providerId="ADAL" clId="{1C8C333A-00CA-41A4-9476-2466709CA8E5}" dt="2023-09-21T20:38:35.394" v="368" actId="13822"/>
          <ac:cxnSpMkLst>
            <pc:docMk/>
            <pc:sldMk cId="3764330549" sldId="276"/>
            <ac:cxnSpMk id="283" creationId="{6F5F6A94-C371-1F19-31DD-394C59C53A66}"/>
          </ac:cxnSpMkLst>
        </pc:cxnChg>
        <pc:cxnChg chg="mod">
          <ac:chgData name="Weiwen Jiang" userId="0e4016a5-9048-4e1b-922e-13dee76f1b6b" providerId="ADAL" clId="{1C8C333A-00CA-41A4-9476-2466709CA8E5}" dt="2023-09-21T20:38:50.067" v="371" actId="208"/>
          <ac:cxnSpMkLst>
            <pc:docMk/>
            <pc:sldMk cId="3764330549" sldId="276"/>
            <ac:cxnSpMk id="286" creationId="{B4D956D6-F9D5-0DF0-021E-2D1E4C2AE735}"/>
          </ac:cxnSpMkLst>
        </pc:cxnChg>
        <pc:cxnChg chg="mod">
          <ac:chgData name="Weiwen Jiang" userId="0e4016a5-9048-4e1b-922e-13dee76f1b6b" providerId="ADAL" clId="{1C8C333A-00CA-41A4-9476-2466709CA8E5}" dt="2023-09-21T20:38:50.067" v="371" actId="208"/>
          <ac:cxnSpMkLst>
            <pc:docMk/>
            <pc:sldMk cId="3764330549" sldId="276"/>
            <ac:cxnSpMk id="287" creationId="{DC89B8CA-E241-6ED6-A65F-D58F440DCE2A}"/>
          </ac:cxnSpMkLst>
        </pc:cxnChg>
        <pc:cxnChg chg="mod">
          <ac:chgData name="Weiwen Jiang" userId="0e4016a5-9048-4e1b-922e-13dee76f1b6b" providerId="ADAL" clId="{1C8C333A-00CA-41A4-9476-2466709CA8E5}" dt="2023-09-21T20:38:50.067" v="371" actId="208"/>
          <ac:cxnSpMkLst>
            <pc:docMk/>
            <pc:sldMk cId="3764330549" sldId="276"/>
            <ac:cxnSpMk id="288" creationId="{C4A7F768-2BC0-4E1E-8379-E8CFADAA971B}"/>
          </ac:cxnSpMkLst>
        </pc:cxnChg>
        <pc:cxnChg chg="mod">
          <ac:chgData name="Weiwen Jiang" userId="0e4016a5-9048-4e1b-922e-13dee76f1b6b" providerId="ADAL" clId="{1C8C333A-00CA-41A4-9476-2466709CA8E5}" dt="2023-09-21T20:38:50.067" v="371" actId="208"/>
          <ac:cxnSpMkLst>
            <pc:docMk/>
            <pc:sldMk cId="3764330549" sldId="276"/>
            <ac:cxnSpMk id="289" creationId="{D74D241D-0801-1834-D572-94E8DC8CA1DE}"/>
          </ac:cxnSpMkLst>
        </pc:cxnChg>
        <pc:cxnChg chg="mod">
          <ac:chgData name="Weiwen Jiang" userId="0e4016a5-9048-4e1b-922e-13dee76f1b6b" providerId="ADAL" clId="{1C8C333A-00CA-41A4-9476-2466709CA8E5}" dt="2023-09-21T20:38:50.067" v="371" actId="208"/>
          <ac:cxnSpMkLst>
            <pc:docMk/>
            <pc:sldMk cId="3764330549" sldId="276"/>
            <ac:cxnSpMk id="290" creationId="{2DBA262B-AF0F-E48D-2939-11B6724DFBF1}"/>
          </ac:cxnSpMkLst>
        </pc:cxnChg>
        <pc:cxnChg chg="mod">
          <ac:chgData name="Weiwen Jiang" userId="0e4016a5-9048-4e1b-922e-13dee76f1b6b" providerId="ADAL" clId="{1C8C333A-00CA-41A4-9476-2466709CA8E5}" dt="2023-09-21T20:38:50.067" v="371" actId="208"/>
          <ac:cxnSpMkLst>
            <pc:docMk/>
            <pc:sldMk cId="3764330549" sldId="276"/>
            <ac:cxnSpMk id="291" creationId="{F879D1F7-0225-C432-8AEB-C0FEAFD2FF58}"/>
          </ac:cxnSpMkLst>
        </pc:cxnChg>
        <pc:cxnChg chg="mod">
          <ac:chgData name="Weiwen Jiang" userId="0e4016a5-9048-4e1b-922e-13dee76f1b6b" providerId="ADAL" clId="{1C8C333A-00CA-41A4-9476-2466709CA8E5}" dt="2023-09-21T20:38:50.067" v="371" actId="208"/>
          <ac:cxnSpMkLst>
            <pc:docMk/>
            <pc:sldMk cId="3764330549" sldId="276"/>
            <ac:cxnSpMk id="292" creationId="{94CF14D7-5F8A-2CFC-D1BC-F4AA0E598280}"/>
          </ac:cxnSpMkLst>
        </pc:cxnChg>
        <pc:cxnChg chg="mod">
          <ac:chgData name="Weiwen Jiang" userId="0e4016a5-9048-4e1b-922e-13dee76f1b6b" providerId="ADAL" clId="{1C8C333A-00CA-41A4-9476-2466709CA8E5}" dt="2023-09-21T20:38:50.067" v="371" actId="208"/>
          <ac:cxnSpMkLst>
            <pc:docMk/>
            <pc:sldMk cId="3764330549" sldId="276"/>
            <ac:cxnSpMk id="293" creationId="{ECDF546C-4474-8F23-A87F-4975C9D113FA}"/>
          </ac:cxnSpMkLst>
        </pc:cxnChg>
        <pc:cxnChg chg="mod">
          <ac:chgData name="Weiwen Jiang" userId="0e4016a5-9048-4e1b-922e-13dee76f1b6b" providerId="ADAL" clId="{1C8C333A-00CA-41A4-9476-2466709CA8E5}" dt="2023-09-21T21:04:20.327" v="1306" actId="1037"/>
          <ac:cxnSpMkLst>
            <pc:docMk/>
            <pc:sldMk cId="3764330549" sldId="276"/>
            <ac:cxnSpMk id="300" creationId="{D51862E9-7CE1-F596-6D3E-E833F6801538}"/>
          </ac:cxnSpMkLst>
        </pc:cxnChg>
        <pc:cxnChg chg="mod">
          <ac:chgData name="Weiwen Jiang" userId="0e4016a5-9048-4e1b-922e-13dee76f1b6b" providerId="ADAL" clId="{1C8C333A-00CA-41A4-9476-2466709CA8E5}" dt="2023-09-21T21:04:20.327" v="1306" actId="1037"/>
          <ac:cxnSpMkLst>
            <pc:docMk/>
            <pc:sldMk cId="3764330549" sldId="276"/>
            <ac:cxnSpMk id="301" creationId="{A63DA518-6196-3FBB-AC3B-E1F92D98CC5C}"/>
          </ac:cxnSpMkLst>
        </pc:cxnChg>
        <pc:cxnChg chg="mod">
          <ac:chgData name="Weiwen Jiang" userId="0e4016a5-9048-4e1b-922e-13dee76f1b6b" providerId="ADAL" clId="{1C8C333A-00CA-41A4-9476-2466709CA8E5}" dt="2023-09-21T21:04:20.327" v="1306" actId="1037"/>
          <ac:cxnSpMkLst>
            <pc:docMk/>
            <pc:sldMk cId="3764330549" sldId="276"/>
            <ac:cxnSpMk id="302" creationId="{5F92534D-D9AC-FCAD-CF08-55E10C4A372E}"/>
          </ac:cxnSpMkLst>
        </pc:cxnChg>
        <pc:cxnChg chg="mod">
          <ac:chgData name="Weiwen Jiang" userId="0e4016a5-9048-4e1b-922e-13dee76f1b6b" providerId="ADAL" clId="{1C8C333A-00CA-41A4-9476-2466709CA8E5}" dt="2023-09-21T21:04:20.327" v="1306" actId="1037"/>
          <ac:cxnSpMkLst>
            <pc:docMk/>
            <pc:sldMk cId="3764330549" sldId="276"/>
            <ac:cxnSpMk id="303" creationId="{C61F69E8-8202-01D4-CDC2-4FA8E6F27F3C}"/>
          </ac:cxnSpMkLst>
        </pc:cxnChg>
        <pc:cxnChg chg="mod">
          <ac:chgData name="Weiwen Jiang" userId="0e4016a5-9048-4e1b-922e-13dee76f1b6b" providerId="ADAL" clId="{1C8C333A-00CA-41A4-9476-2466709CA8E5}" dt="2023-09-21T21:04:20.327" v="1306" actId="1037"/>
          <ac:cxnSpMkLst>
            <pc:docMk/>
            <pc:sldMk cId="3764330549" sldId="276"/>
            <ac:cxnSpMk id="304" creationId="{B82BAFE0-E450-D12A-4C16-D0AF31A61C29}"/>
          </ac:cxnSpMkLst>
        </pc:cxnChg>
        <pc:cxnChg chg="mod">
          <ac:chgData name="Weiwen Jiang" userId="0e4016a5-9048-4e1b-922e-13dee76f1b6b" providerId="ADAL" clId="{1C8C333A-00CA-41A4-9476-2466709CA8E5}" dt="2023-09-21T21:04:20.327" v="1306" actId="1037"/>
          <ac:cxnSpMkLst>
            <pc:docMk/>
            <pc:sldMk cId="3764330549" sldId="276"/>
            <ac:cxnSpMk id="305" creationId="{54B6952E-CBE0-8FED-AC58-05C03DCB48B0}"/>
          </ac:cxnSpMkLst>
        </pc:cxnChg>
        <pc:cxnChg chg="mod">
          <ac:chgData name="Weiwen Jiang" userId="0e4016a5-9048-4e1b-922e-13dee76f1b6b" providerId="ADAL" clId="{1C8C333A-00CA-41A4-9476-2466709CA8E5}" dt="2023-09-21T21:04:20.327" v="1306" actId="1037"/>
          <ac:cxnSpMkLst>
            <pc:docMk/>
            <pc:sldMk cId="3764330549" sldId="276"/>
            <ac:cxnSpMk id="306" creationId="{2F787F9C-3837-9AB0-CA45-2C92A01C54BA}"/>
          </ac:cxnSpMkLst>
        </pc:cxnChg>
        <pc:cxnChg chg="mod">
          <ac:chgData name="Weiwen Jiang" userId="0e4016a5-9048-4e1b-922e-13dee76f1b6b" providerId="ADAL" clId="{1C8C333A-00CA-41A4-9476-2466709CA8E5}" dt="2023-09-21T21:04:20.327" v="1306" actId="1037"/>
          <ac:cxnSpMkLst>
            <pc:docMk/>
            <pc:sldMk cId="3764330549" sldId="276"/>
            <ac:cxnSpMk id="307" creationId="{E96C00A0-16A3-A9F5-7A98-966C24C17533}"/>
          </ac:cxnSpMkLst>
        </pc:cxnChg>
        <pc:cxnChg chg="mod">
          <ac:chgData name="Weiwen Jiang" userId="0e4016a5-9048-4e1b-922e-13dee76f1b6b" providerId="ADAL" clId="{1C8C333A-00CA-41A4-9476-2466709CA8E5}" dt="2023-09-21T21:04:20.327" v="1306" actId="1037"/>
          <ac:cxnSpMkLst>
            <pc:docMk/>
            <pc:sldMk cId="3764330549" sldId="276"/>
            <ac:cxnSpMk id="314" creationId="{57FC82D2-E875-B777-1061-0B630CA729C2}"/>
          </ac:cxnSpMkLst>
        </pc:cxnChg>
        <pc:cxnChg chg="mod">
          <ac:chgData name="Weiwen Jiang" userId="0e4016a5-9048-4e1b-922e-13dee76f1b6b" providerId="ADAL" clId="{1C8C333A-00CA-41A4-9476-2466709CA8E5}" dt="2023-09-21T21:04:20.327" v="1306" actId="1037"/>
          <ac:cxnSpMkLst>
            <pc:docMk/>
            <pc:sldMk cId="3764330549" sldId="276"/>
            <ac:cxnSpMk id="315" creationId="{2DC8AB5A-CC25-0BAF-27CB-0F0E7503C264}"/>
          </ac:cxnSpMkLst>
        </pc:cxnChg>
        <pc:cxnChg chg="mod">
          <ac:chgData name="Weiwen Jiang" userId="0e4016a5-9048-4e1b-922e-13dee76f1b6b" providerId="ADAL" clId="{1C8C333A-00CA-41A4-9476-2466709CA8E5}" dt="2023-09-21T21:04:20.327" v="1306" actId="1037"/>
          <ac:cxnSpMkLst>
            <pc:docMk/>
            <pc:sldMk cId="3764330549" sldId="276"/>
            <ac:cxnSpMk id="316" creationId="{F2172A77-857F-B117-D78E-A16ACCE9B46C}"/>
          </ac:cxnSpMkLst>
        </pc:cxnChg>
        <pc:cxnChg chg="mod">
          <ac:chgData name="Weiwen Jiang" userId="0e4016a5-9048-4e1b-922e-13dee76f1b6b" providerId="ADAL" clId="{1C8C333A-00CA-41A4-9476-2466709CA8E5}" dt="2023-09-21T21:04:20.327" v="1306" actId="1037"/>
          <ac:cxnSpMkLst>
            <pc:docMk/>
            <pc:sldMk cId="3764330549" sldId="276"/>
            <ac:cxnSpMk id="317" creationId="{B4172E9E-290F-2AE1-B0E9-D00853E06FD9}"/>
          </ac:cxnSpMkLst>
        </pc:cxnChg>
        <pc:cxnChg chg="mod">
          <ac:chgData name="Weiwen Jiang" userId="0e4016a5-9048-4e1b-922e-13dee76f1b6b" providerId="ADAL" clId="{1C8C333A-00CA-41A4-9476-2466709CA8E5}" dt="2023-09-21T21:04:20.327" v="1306" actId="1037"/>
          <ac:cxnSpMkLst>
            <pc:docMk/>
            <pc:sldMk cId="3764330549" sldId="276"/>
            <ac:cxnSpMk id="318" creationId="{CF378A7D-7B49-B173-AC90-0FAEF583D457}"/>
          </ac:cxnSpMkLst>
        </pc:cxnChg>
        <pc:cxnChg chg="mod">
          <ac:chgData name="Weiwen Jiang" userId="0e4016a5-9048-4e1b-922e-13dee76f1b6b" providerId="ADAL" clId="{1C8C333A-00CA-41A4-9476-2466709CA8E5}" dt="2023-09-21T21:04:20.327" v="1306" actId="1037"/>
          <ac:cxnSpMkLst>
            <pc:docMk/>
            <pc:sldMk cId="3764330549" sldId="276"/>
            <ac:cxnSpMk id="319" creationId="{36E76670-7DC3-38AB-E938-39F74A5ACC84}"/>
          </ac:cxnSpMkLst>
        </pc:cxnChg>
        <pc:cxnChg chg="mod">
          <ac:chgData name="Weiwen Jiang" userId="0e4016a5-9048-4e1b-922e-13dee76f1b6b" providerId="ADAL" clId="{1C8C333A-00CA-41A4-9476-2466709CA8E5}" dt="2023-09-21T21:04:20.327" v="1306" actId="1037"/>
          <ac:cxnSpMkLst>
            <pc:docMk/>
            <pc:sldMk cId="3764330549" sldId="276"/>
            <ac:cxnSpMk id="320" creationId="{7843C304-A358-966F-9926-E03882644B26}"/>
          </ac:cxnSpMkLst>
        </pc:cxnChg>
        <pc:cxnChg chg="mod">
          <ac:chgData name="Weiwen Jiang" userId="0e4016a5-9048-4e1b-922e-13dee76f1b6b" providerId="ADAL" clId="{1C8C333A-00CA-41A4-9476-2466709CA8E5}" dt="2023-09-21T21:04:20.327" v="1306" actId="1037"/>
          <ac:cxnSpMkLst>
            <pc:docMk/>
            <pc:sldMk cId="3764330549" sldId="276"/>
            <ac:cxnSpMk id="321" creationId="{87083F10-AA88-9374-3B8B-E3381E81B188}"/>
          </ac:cxnSpMkLst>
        </pc:cxnChg>
        <pc:cxnChg chg="mod">
          <ac:chgData name="Weiwen Jiang" userId="0e4016a5-9048-4e1b-922e-13dee76f1b6b" providerId="ADAL" clId="{1C8C333A-00CA-41A4-9476-2466709CA8E5}" dt="2023-09-21T21:04:20.327" v="1306" actId="1037"/>
          <ac:cxnSpMkLst>
            <pc:docMk/>
            <pc:sldMk cId="3764330549" sldId="276"/>
            <ac:cxnSpMk id="338" creationId="{E57B71E4-1622-BDF8-328D-BEEC5A748AA6}"/>
          </ac:cxnSpMkLst>
        </pc:cxnChg>
        <pc:cxnChg chg="mod">
          <ac:chgData name="Weiwen Jiang" userId="0e4016a5-9048-4e1b-922e-13dee76f1b6b" providerId="ADAL" clId="{1C8C333A-00CA-41A4-9476-2466709CA8E5}" dt="2023-09-21T21:04:20.327" v="1306" actId="1037"/>
          <ac:cxnSpMkLst>
            <pc:docMk/>
            <pc:sldMk cId="3764330549" sldId="276"/>
            <ac:cxnSpMk id="340" creationId="{330EDC30-D8F0-A096-FFFF-4A8C8062BBD2}"/>
          </ac:cxnSpMkLst>
        </pc:cxnChg>
        <pc:cxnChg chg="mod">
          <ac:chgData name="Weiwen Jiang" userId="0e4016a5-9048-4e1b-922e-13dee76f1b6b" providerId="ADAL" clId="{1C8C333A-00CA-41A4-9476-2466709CA8E5}" dt="2023-09-21T21:04:20.327" v="1306" actId="1037"/>
          <ac:cxnSpMkLst>
            <pc:docMk/>
            <pc:sldMk cId="3764330549" sldId="276"/>
            <ac:cxnSpMk id="341" creationId="{6ADA27F7-4DD6-9E42-A86D-F175014B92F7}"/>
          </ac:cxnSpMkLst>
        </pc:cxnChg>
        <pc:cxnChg chg="mod">
          <ac:chgData name="Weiwen Jiang" userId="0e4016a5-9048-4e1b-922e-13dee76f1b6b" providerId="ADAL" clId="{1C8C333A-00CA-41A4-9476-2466709CA8E5}" dt="2023-09-21T21:04:20.327" v="1306" actId="1037"/>
          <ac:cxnSpMkLst>
            <pc:docMk/>
            <pc:sldMk cId="3764330549" sldId="276"/>
            <ac:cxnSpMk id="342" creationId="{2E6F80A0-33EB-0CCF-EFF4-31EB69CBC818}"/>
          </ac:cxnSpMkLst>
        </pc:cxnChg>
        <pc:cxnChg chg="mod">
          <ac:chgData name="Weiwen Jiang" userId="0e4016a5-9048-4e1b-922e-13dee76f1b6b" providerId="ADAL" clId="{1C8C333A-00CA-41A4-9476-2466709CA8E5}" dt="2023-09-21T21:04:20.327" v="1306" actId="1037"/>
          <ac:cxnSpMkLst>
            <pc:docMk/>
            <pc:sldMk cId="3764330549" sldId="276"/>
            <ac:cxnSpMk id="343" creationId="{AD420B36-ECA2-96BB-F3CE-F964600A5811}"/>
          </ac:cxnSpMkLst>
        </pc:cxnChg>
        <pc:cxnChg chg="mod">
          <ac:chgData name="Weiwen Jiang" userId="0e4016a5-9048-4e1b-922e-13dee76f1b6b" providerId="ADAL" clId="{1C8C333A-00CA-41A4-9476-2466709CA8E5}" dt="2023-09-21T21:04:20.327" v="1306" actId="1037"/>
          <ac:cxnSpMkLst>
            <pc:docMk/>
            <pc:sldMk cId="3764330549" sldId="276"/>
            <ac:cxnSpMk id="344" creationId="{C0BF506E-4E0A-C039-4FFC-C3B4D59975B4}"/>
          </ac:cxnSpMkLst>
        </pc:cxnChg>
        <pc:cxnChg chg="mod">
          <ac:chgData name="Weiwen Jiang" userId="0e4016a5-9048-4e1b-922e-13dee76f1b6b" providerId="ADAL" clId="{1C8C333A-00CA-41A4-9476-2466709CA8E5}" dt="2023-09-21T21:04:20.327" v="1306" actId="1037"/>
          <ac:cxnSpMkLst>
            <pc:docMk/>
            <pc:sldMk cId="3764330549" sldId="276"/>
            <ac:cxnSpMk id="345" creationId="{45287E84-F7D4-BF54-A7C8-12AA4024DA33}"/>
          </ac:cxnSpMkLst>
        </pc:cxnChg>
        <pc:cxnChg chg="mod">
          <ac:chgData name="Weiwen Jiang" userId="0e4016a5-9048-4e1b-922e-13dee76f1b6b" providerId="ADAL" clId="{1C8C333A-00CA-41A4-9476-2466709CA8E5}" dt="2023-09-21T21:04:20.327" v="1306" actId="1037"/>
          <ac:cxnSpMkLst>
            <pc:docMk/>
            <pc:sldMk cId="3764330549" sldId="276"/>
            <ac:cxnSpMk id="346" creationId="{334887CD-285D-7731-E525-82669A28D8A2}"/>
          </ac:cxnSpMkLst>
        </pc:cxnChg>
        <pc:cxnChg chg="mod">
          <ac:chgData name="Weiwen Jiang" userId="0e4016a5-9048-4e1b-922e-13dee76f1b6b" providerId="ADAL" clId="{1C8C333A-00CA-41A4-9476-2466709CA8E5}" dt="2023-09-21T21:04:20.327" v="1306" actId="1037"/>
          <ac:cxnSpMkLst>
            <pc:docMk/>
            <pc:sldMk cId="3764330549" sldId="276"/>
            <ac:cxnSpMk id="348" creationId="{9A40D7CA-11BD-3D16-3C95-B6D3F6D3C34B}"/>
          </ac:cxnSpMkLst>
        </pc:cxnChg>
        <pc:cxnChg chg="mod">
          <ac:chgData name="Weiwen Jiang" userId="0e4016a5-9048-4e1b-922e-13dee76f1b6b" providerId="ADAL" clId="{1C8C333A-00CA-41A4-9476-2466709CA8E5}" dt="2023-09-21T21:04:20.327" v="1306" actId="1037"/>
          <ac:cxnSpMkLst>
            <pc:docMk/>
            <pc:sldMk cId="3764330549" sldId="276"/>
            <ac:cxnSpMk id="350" creationId="{029AA43F-A909-A8D6-1B18-C06BB4A3918A}"/>
          </ac:cxnSpMkLst>
        </pc:cxnChg>
        <pc:cxnChg chg="mod">
          <ac:chgData name="Weiwen Jiang" userId="0e4016a5-9048-4e1b-922e-13dee76f1b6b" providerId="ADAL" clId="{1C8C333A-00CA-41A4-9476-2466709CA8E5}" dt="2023-09-21T21:04:20.327" v="1306" actId="1037"/>
          <ac:cxnSpMkLst>
            <pc:docMk/>
            <pc:sldMk cId="3764330549" sldId="276"/>
            <ac:cxnSpMk id="352" creationId="{E6160FAD-E8B4-4CF9-C521-CC05F1171354}"/>
          </ac:cxnSpMkLst>
        </pc:cxnChg>
        <pc:cxnChg chg="mod">
          <ac:chgData name="Weiwen Jiang" userId="0e4016a5-9048-4e1b-922e-13dee76f1b6b" providerId="ADAL" clId="{1C8C333A-00CA-41A4-9476-2466709CA8E5}" dt="2023-09-21T21:04:20.327" v="1306" actId="1037"/>
          <ac:cxnSpMkLst>
            <pc:docMk/>
            <pc:sldMk cId="3764330549" sldId="276"/>
            <ac:cxnSpMk id="356" creationId="{89CD8E8C-AA77-AB07-C372-FFC76A266858}"/>
          </ac:cxnSpMkLst>
        </pc:cxnChg>
        <pc:cxnChg chg="mod">
          <ac:chgData name="Weiwen Jiang" userId="0e4016a5-9048-4e1b-922e-13dee76f1b6b" providerId="ADAL" clId="{1C8C333A-00CA-41A4-9476-2466709CA8E5}" dt="2023-09-21T21:04:20.327" v="1306" actId="1037"/>
          <ac:cxnSpMkLst>
            <pc:docMk/>
            <pc:sldMk cId="3764330549" sldId="276"/>
            <ac:cxnSpMk id="358" creationId="{AF5E495F-342E-26B4-1434-0E0CA044B1B0}"/>
          </ac:cxnSpMkLst>
        </pc:cxnChg>
        <pc:cxnChg chg="mod">
          <ac:chgData name="Weiwen Jiang" userId="0e4016a5-9048-4e1b-922e-13dee76f1b6b" providerId="ADAL" clId="{1C8C333A-00CA-41A4-9476-2466709CA8E5}" dt="2023-09-21T21:04:20.327" v="1306" actId="1037"/>
          <ac:cxnSpMkLst>
            <pc:docMk/>
            <pc:sldMk cId="3764330549" sldId="276"/>
            <ac:cxnSpMk id="360" creationId="{C23F82B9-395A-D045-87F6-27F810C8CEAD}"/>
          </ac:cxnSpMkLst>
        </pc:cxnChg>
        <pc:cxnChg chg="mod">
          <ac:chgData name="Weiwen Jiang" userId="0e4016a5-9048-4e1b-922e-13dee76f1b6b" providerId="ADAL" clId="{1C8C333A-00CA-41A4-9476-2466709CA8E5}" dt="2023-09-21T21:04:20.327" v="1306" actId="1037"/>
          <ac:cxnSpMkLst>
            <pc:docMk/>
            <pc:sldMk cId="3764330549" sldId="276"/>
            <ac:cxnSpMk id="362" creationId="{57F73D26-3E4E-20AD-621B-41AF1A475B5F}"/>
          </ac:cxnSpMkLst>
        </pc:cxnChg>
        <pc:cxnChg chg="mod">
          <ac:chgData name="Weiwen Jiang" userId="0e4016a5-9048-4e1b-922e-13dee76f1b6b" providerId="ADAL" clId="{1C8C333A-00CA-41A4-9476-2466709CA8E5}" dt="2023-09-21T21:04:20.327" v="1306" actId="1037"/>
          <ac:cxnSpMkLst>
            <pc:docMk/>
            <pc:sldMk cId="3764330549" sldId="276"/>
            <ac:cxnSpMk id="364" creationId="{2444D862-2B35-CE36-43E2-DE146017453D}"/>
          </ac:cxnSpMkLst>
        </pc:cxnChg>
        <pc:cxnChg chg="mod">
          <ac:chgData name="Weiwen Jiang" userId="0e4016a5-9048-4e1b-922e-13dee76f1b6b" providerId="ADAL" clId="{1C8C333A-00CA-41A4-9476-2466709CA8E5}" dt="2023-09-21T21:04:20.327" v="1306" actId="1037"/>
          <ac:cxnSpMkLst>
            <pc:docMk/>
            <pc:sldMk cId="3764330549" sldId="276"/>
            <ac:cxnSpMk id="370" creationId="{C97922E8-2A43-EE7F-AED4-4C0945695CE0}"/>
          </ac:cxnSpMkLst>
        </pc:cxnChg>
        <pc:cxnChg chg="mod">
          <ac:chgData name="Weiwen Jiang" userId="0e4016a5-9048-4e1b-922e-13dee76f1b6b" providerId="ADAL" clId="{1C8C333A-00CA-41A4-9476-2466709CA8E5}" dt="2023-09-21T21:04:20.327" v="1306" actId="1037"/>
          <ac:cxnSpMkLst>
            <pc:docMk/>
            <pc:sldMk cId="3764330549" sldId="276"/>
            <ac:cxnSpMk id="372" creationId="{26739AFB-F5B4-A0AA-CF01-A4465D3A36C3}"/>
          </ac:cxnSpMkLst>
        </pc:cxnChg>
        <pc:cxnChg chg="mod">
          <ac:chgData name="Weiwen Jiang" userId="0e4016a5-9048-4e1b-922e-13dee76f1b6b" providerId="ADAL" clId="{1C8C333A-00CA-41A4-9476-2466709CA8E5}" dt="2023-09-21T21:04:20.327" v="1306" actId="1037"/>
          <ac:cxnSpMkLst>
            <pc:docMk/>
            <pc:sldMk cId="3764330549" sldId="276"/>
            <ac:cxnSpMk id="374" creationId="{948E64D2-1FE6-142C-D857-8B98B7F7D183}"/>
          </ac:cxnSpMkLst>
        </pc:cxnChg>
        <pc:cxnChg chg="mod">
          <ac:chgData name="Weiwen Jiang" userId="0e4016a5-9048-4e1b-922e-13dee76f1b6b" providerId="ADAL" clId="{1C8C333A-00CA-41A4-9476-2466709CA8E5}" dt="2023-09-21T21:04:20.327" v="1306" actId="1037"/>
          <ac:cxnSpMkLst>
            <pc:docMk/>
            <pc:sldMk cId="3764330549" sldId="276"/>
            <ac:cxnSpMk id="376" creationId="{C146B97D-E251-59E2-5FDD-C9FCFB8FB3C5}"/>
          </ac:cxnSpMkLst>
        </pc:cxnChg>
        <pc:cxnChg chg="mod">
          <ac:chgData name="Weiwen Jiang" userId="0e4016a5-9048-4e1b-922e-13dee76f1b6b" providerId="ADAL" clId="{1C8C333A-00CA-41A4-9476-2466709CA8E5}" dt="2023-09-21T21:04:20.327" v="1306" actId="1037"/>
          <ac:cxnSpMkLst>
            <pc:docMk/>
            <pc:sldMk cId="3764330549" sldId="276"/>
            <ac:cxnSpMk id="381" creationId="{F0AED509-D0D6-E0F8-8D29-D32F36E25F91}"/>
          </ac:cxnSpMkLst>
        </pc:cxnChg>
        <pc:cxnChg chg="mod">
          <ac:chgData name="Weiwen Jiang" userId="0e4016a5-9048-4e1b-922e-13dee76f1b6b" providerId="ADAL" clId="{1C8C333A-00CA-41A4-9476-2466709CA8E5}" dt="2023-09-21T21:04:20.327" v="1306" actId="1037"/>
          <ac:cxnSpMkLst>
            <pc:docMk/>
            <pc:sldMk cId="3764330549" sldId="276"/>
            <ac:cxnSpMk id="382" creationId="{A31ABF49-3381-2A18-1E2F-9B70467E911B}"/>
          </ac:cxnSpMkLst>
        </pc:cxnChg>
        <pc:cxnChg chg="mod">
          <ac:chgData name="Weiwen Jiang" userId="0e4016a5-9048-4e1b-922e-13dee76f1b6b" providerId="ADAL" clId="{1C8C333A-00CA-41A4-9476-2466709CA8E5}" dt="2023-09-21T21:04:20.327" v="1306" actId="1037"/>
          <ac:cxnSpMkLst>
            <pc:docMk/>
            <pc:sldMk cId="3764330549" sldId="276"/>
            <ac:cxnSpMk id="383" creationId="{0E221903-9D6F-C57E-80F3-AA6193193AB0}"/>
          </ac:cxnSpMkLst>
        </pc:cxnChg>
        <pc:cxnChg chg="mod">
          <ac:chgData name="Weiwen Jiang" userId="0e4016a5-9048-4e1b-922e-13dee76f1b6b" providerId="ADAL" clId="{1C8C333A-00CA-41A4-9476-2466709CA8E5}" dt="2023-09-21T21:04:20.327" v="1306" actId="1037"/>
          <ac:cxnSpMkLst>
            <pc:docMk/>
            <pc:sldMk cId="3764330549" sldId="276"/>
            <ac:cxnSpMk id="384" creationId="{DDE9C382-0243-2D9F-BE05-CD4731B2CC78}"/>
          </ac:cxnSpMkLst>
        </pc:cxnChg>
        <pc:cxnChg chg="mod">
          <ac:chgData name="Weiwen Jiang" userId="0e4016a5-9048-4e1b-922e-13dee76f1b6b" providerId="ADAL" clId="{1C8C333A-00CA-41A4-9476-2466709CA8E5}" dt="2023-09-21T21:04:20.327" v="1306" actId="1037"/>
          <ac:cxnSpMkLst>
            <pc:docMk/>
            <pc:sldMk cId="3764330549" sldId="276"/>
            <ac:cxnSpMk id="397" creationId="{AC491CA2-ECD1-9CA9-1EE1-4B4F5F80FCEF}"/>
          </ac:cxnSpMkLst>
        </pc:cxnChg>
        <pc:cxnChg chg="mod">
          <ac:chgData name="Weiwen Jiang" userId="0e4016a5-9048-4e1b-922e-13dee76f1b6b" providerId="ADAL" clId="{1C8C333A-00CA-41A4-9476-2466709CA8E5}" dt="2023-09-21T21:04:20.327" v="1306" actId="1037"/>
          <ac:cxnSpMkLst>
            <pc:docMk/>
            <pc:sldMk cId="3764330549" sldId="276"/>
            <ac:cxnSpMk id="398" creationId="{BBE92415-5527-17DF-7902-3AA929F80BAD}"/>
          </ac:cxnSpMkLst>
        </pc:cxnChg>
        <pc:cxnChg chg="mod">
          <ac:chgData name="Weiwen Jiang" userId="0e4016a5-9048-4e1b-922e-13dee76f1b6b" providerId="ADAL" clId="{1C8C333A-00CA-41A4-9476-2466709CA8E5}" dt="2023-09-21T21:04:20.327" v="1306" actId="1037"/>
          <ac:cxnSpMkLst>
            <pc:docMk/>
            <pc:sldMk cId="3764330549" sldId="276"/>
            <ac:cxnSpMk id="399" creationId="{1A162859-8052-6925-3CD0-443D44F1EF1E}"/>
          </ac:cxnSpMkLst>
        </pc:cxnChg>
        <pc:cxnChg chg="mod">
          <ac:chgData name="Weiwen Jiang" userId="0e4016a5-9048-4e1b-922e-13dee76f1b6b" providerId="ADAL" clId="{1C8C333A-00CA-41A4-9476-2466709CA8E5}" dt="2023-09-21T21:04:20.327" v="1306" actId="1037"/>
          <ac:cxnSpMkLst>
            <pc:docMk/>
            <pc:sldMk cId="3764330549" sldId="276"/>
            <ac:cxnSpMk id="400" creationId="{3368DC7D-E2E2-E85A-AA4B-551B88100AD7}"/>
          </ac:cxnSpMkLst>
        </pc:cxnChg>
        <pc:cxnChg chg="mod">
          <ac:chgData name="Weiwen Jiang" userId="0e4016a5-9048-4e1b-922e-13dee76f1b6b" providerId="ADAL" clId="{1C8C333A-00CA-41A4-9476-2466709CA8E5}" dt="2023-09-21T21:04:20.327" v="1306" actId="1037"/>
          <ac:cxnSpMkLst>
            <pc:docMk/>
            <pc:sldMk cId="3764330549" sldId="276"/>
            <ac:cxnSpMk id="401" creationId="{4F06D372-F595-1496-D82D-03B09749E3F6}"/>
          </ac:cxnSpMkLst>
        </pc:cxnChg>
        <pc:cxnChg chg="mod">
          <ac:chgData name="Weiwen Jiang" userId="0e4016a5-9048-4e1b-922e-13dee76f1b6b" providerId="ADAL" clId="{1C8C333A-00CA-41A4-9476-2466709CA8E5}" dt="2023-09-21T21:04:20.327" v="1306" actId="1037"/>
          <ac:cxnSpMkLst>
            <pc:docMk/>
            <pc:sldMk cId="3764330549" sldId="276"/>
            <ac:cxnSpMk id="402" creationId="{2DE764E3-2188-0106-151B-06FC6A0AC886}"/>
          </ac:cxnSpMkLst>
        </pc:cxnChg>
        <pc:cxnChg chg="mod">
          <ac:chgData name="Weiwen Jiang" userId="0e4016a5-9048-4e1b-922e-13dee76f1b6b" providerId="ADAL" clId="{1C8C333A-00CA-41A4-9476-2466709CA8E5}" dt="2023-09-21T21:04:20.327" v="1306" actId="1037"/>
          <ac:cxnSpMkLst>
            <pc:docMk/>
            <pc:sldMk cId="3764330549" sldId="276"/>
            <ac:cxnSpMk id="403" creationId="{DBC0F03E-7420-D043-110C-0394D6743B9C}"/>
          </ac:cxnSpMkLst>
        </pc:cxnChg>
        <pc:cxnChg chg="mod">
          <ac:chgData name="Weiwen Jiang" userId="0e4016a5-9048-4e1b-922e-13dee76f1b6b" providerId="ADAL" clId="{1C8C333A-00CA-41A4-9476-2466709CA8E5}" dt="2023-09-21T21:04:20.327" v="1306" actId="1037"/>
          <ac:cxnSpMkLst>
            <pc:docMk/>
            <pc:sldMk cId="3764330549" sldId="276"/>
            <ac:cxnSpMk id="404" creationId="{A5F7F78A-F897-F3BA-0EDD-DDB99AE4C6FA}"/>
          </ac:cxnSpMkLst>
        </pc:cxnChg>
        <pc:cxnChg chg="mod">
          <ac:chgData name="Weiwen Jiang" userId="0e4016a5-9048-4e1b-922e-13dee76f1b6b" providerId="ADAL" clId="{1C8C333A-00CA-41A4-9476-2466709CA8E5}" dt="2023-09-21T21:04:20.327" v="1306" actId="1037"/>
          <ac:cxnSpMkLst>
            <pc:docMk/>
            <pc:sldMk cId="3764330549" sldId="276"/>
            <ac:cxnSpMk id="405" creationId="{4D0D8C88-12D4-515E-F6F2-7E78DDCE41F9}"/>
          </ac:cxnSpMkLst>
        </pc:cxnChg>
        <pc:cxnChg chg="mod">
          <ac:chgData name="Weiwen Jiang" userId="0e4016a5-9048-4e1b-922e-13dee76f1b6b" providerId="ADAL" clId="{1C8C333A-00CA-41A4-9476-2466709CA8E5}" dt="2023-09-21T21:04:20.327" v="1306" actId="1037"/>
          <ac:cxnSpMkLst>
            <pc:docMk/>
            <pc:sldMk cId="3764330549" sldId="276"/>
            <ac:cxnSpMk id="406" creationId="{85F55440-7D89-8164-7211-4A3FCC7215E8}"/>
          </ac:cxnSpMkLst>
        </pc:cxnChg>
        <pc:cxnChg chg="mod">
          <ac:chgData name="Weiwen Jiang" userId="0e4016a5-9048-4e1b-922e-13dee76f1b6b" providerId="ADAL" clId="{1C8C333A-00CA-41A4-9476-2466709CA8E5}" dt="2023-09-21T21:04:20.327" v="1306" actId="1037"/>
          <ac:cxnSpMkLst>
            <pc:docMk/>
            <pc:sldMk cId="3764330549" sldId="276"/>
            <ac:cxnSpMk id="407" creationId="{B3BEAAE5-0473-9BE6-1698-48E073EDFA59}"/>
          </ac:cxnSpMkLst>
        </pc:cxnChg>
        <pc:cxnChg chg="mod">
          <ac:chgData name="Weiwen Jiang" userId="0e4016a5-9048-4e1b-922e-13dee76f1b6b" providerId="ADAL" clId="{1C8C333A-00CA-41A4-9476-2466709CA8E5}" dt="2023-09-21T21:04:20.327" v="1306" actId="1037"/>
          <ac:cxnSpMkLst>
            <pc:docMk/>
            <pc:sldMk cId="3764330549" sldId="276"/>
            <ac:cxnSpMk id="408" creationId="{A3768A7A-43EC-D09C-B56B-CF96BF0DEBF7}"/>
          </ac:cxnSpMkLst>
        </pc:cxnChg>
        <pc:cxnChg chg="mod">
          <ac:chgData name="Weiwen Jiang" userId="0e4016a5-9048-4e1b-922e-13dee76f1b6b" providerId="ADAL" clId="{1C8C333A-00CA-41A4-9476-2466709CA8E5}" dt="2023-09-21T21:04:20.327" v="1306" actId="1037"/>
          <ac:cxnSpMkLst>
            <pc:docMk/>
            <pc:sldMk cId="3764330549" sldId="276"/>
            <ac:cxnSpMk id="409" creationId="{DD4B17B8-143C-8781-6990-2B9339B07BE5}"/>
          </ac:cxnSpMkLst>
        </pc:cxnChg>
        <pc:cxnChg chg="mod">
          <ac:chgData name="Weiwen Jiang" userId="0e4016a5-9048-4e1b-922e-13dee76f1b6b" providerId="ADAL" clId="{1C8C333A-00CA-41A4-9476-2466709CA8E5}" dt="2023-09-21T21:04:20.327" v="1306" actId="1037"/>
          <ac:cxnSpMkLst>
            <pc:docMk/>
            <pc:sldMk cId="3764330549" sldId="276"/>
            <ac:cxnSpMk id="410" creationId="{73B87975-CBD0-BF72-E6C2-3A00BBF57119}"/>
          </ac:cxnSpMkLst>
        </pc:cxnChg>
        <pc:cxnChg chg="mod">
          <ac:chgData name="Weiwen Jiang" userId="0e4016a5-9048-4e1b-922e-13dee76f1b6b" providerId="ADAL" clId="{1C8C333A-00CA-41A4-9476-2466709CA8E5}" dt="2023-09-21T21:04:20.327" v="1306" actId="1037"/>
          <ac:cxnSpMkLst>
            <pc:docMk/>
            <pc:sldMk cId="3764330549" sldId="276"/>
            <ac:cxnSpMk id="411" creationId="{5731BFBF-5C2B-F29C-60F5-A65980157826}"/>
          </ac:cxnSpMkLst>
        </pc:cxnChg>
        <pc:cxnChg chg="mod">
          <ac:chgData name="Weiwen Jiang" userId="0e4016a5-9048-4e1b-922e-13dee76f1b6b" providerId="ADAL" clId="{1C8C333A-00CA-41A4-9476-2466709CA8E5}" dt="2023-09-21T21:04:20.327" v="1306" actId="1037"/>
          <ac:cxnSpMkLst>
            <pc:docMk/>
            <pc:sldMk cId="3764330549" sldId="276"/>
            <ac:cxnSpMk id="412" creationId="{5D9B6B88-D0E0-B6DE-CB3E-68F7ADE05762}"/>
          </ac:cxnSpMkLst>
        </pc:cxnChg>
      </pc:sldChg>
      <pc:sldChg chg="addSp modSp mod modAnim">
        <pc:chgData name="Weiwen Jiang" userId="0e4016a5-9048-4e1b-922e-13dee76f1b6b" providerId="ADAL" clId="{1C8C333A-00CA-41A4-9476-2466709CA8E5}" dt="2023-09-21T21:04:51.867" v="1332" actId="20577"/>
        <pc:sldMkLst>
          <pc:docMk/>
          <pc:sldMk cId="1359896970" sldId="277"/>
        </pc:sldMkLst>
        <pc:spChg chg="mod">
          <ac:chgData name="Weiwen Jiang" userId="0e4016a5-9048-4e1b-922e-13dee76f1b6b" providerId="ADAL" clId="{1C8C333A-00CA-41A4-9476-2466709CA8E5}" dt="2023-09-21T20:34:37.945" v="197" actId="1076"/>
          <ac:spMkLst>
            <pc:docMk/>
            <pc:sldMk cId="1359896970" sldId="277"/>
            <ac:spMk id="2" creationId="{18CA6BFB-EAE6-A39F-6048-48AD3AF8EB34}"/>
          </ac:spMkLst>
        </pc:spChg>
        <pc:spChg chg="mod">
          <ac:chgData name="Weiwen Jiang" userId="0e4016a5-9048-4e1b-922e-13dee76f1b6b" providerId="ADAL" clId="{1C8C333A-00CA-41A4-9476-2466709CA8E5}" dt="2023-09-21T20:34:37.945" v="197" actId="1076"/>
          <ac:spMkLst>
            <pc:docMk/>
            <pc:sldMk cId="1359896970" sldId="277"/>
            <ac:spMk id="3" creationId="{B16176F7-68F4-499D-2FA4-C9F385759BAF}"/>
          </ac:spMkLst>
        </pc:spChg>
        <pc:spChg chg="mod">
          <ac:chgData name="Weiwen Jiang" userId="0e4016a5-9048-4e1b-922e-13dee76f1b6b" providerId="ADAL" clId="{1C8C333A-00CA-41A4-9476-2466709CA8E5}" dt="2023-09-21T20:34:37.945" v="197" actId="1076"/>
          <ac:spMkLst>
            <pc:docMk/>
            <pc:sldMk cId="1359896970" sldId="277"/>
            <ac:spMk id="4" creationId="{468D908C-646E-C10E-C9C3-1E2346A6236D}"/>
          </ac:spMkLst>
        </pc:spChg>
        <pc:spChg chg="add mod">
          <ac:chgData name="Weiwen Jiang" userId="0e4016a5-9048-4e1b-922e-13dee76f1b6b" providerId="ADAL" clId="{1C8C333A-00CA-41A4-9476-2466709CA8E5}" dt="2023-09-21T20:35:57.268" v="225" actId="13822"/>
          <ac:spMkLst>
            <pc:docMk/>
            <pc:sldMk cId="1359896970" sldId="277"/>
            <ac:spMk id="5" creationId="{180C19B6-99FF-005F-9BBE-74F5129BB9BD}"/>
          </ac:spMkLst>
        </pc:spChg>
        <pc:spChg chg="add mod">
          <ac:chgData name="Weiwen Jiang" userId="0e4016a5-9048-4e1b-922e-13dee76f1b6b" providerId="ADAL" clId="{1C8C333A-00CA-41A4-9476-2466709CA8E5}" dt="2023-09-21T20:36:10.235" v="234" actId="1076"/>
          <ac:spMkLst>
            <pc:docMk/>
            <pc:sldMk cId="1359896970" sldId="277"/>
            <ac:spMk id="6" creationId="{E89B6448-F253-E886-367C-30292A0B2EA2}"/>
          </ac:spMkLst>
        </pc:spChg>
        <pc:spChg chg="mod">
          <ac:chgData name="Weiwen Jiang" userId="0e4016a5-9048-4e1b-922e-13dee76f1b6b" providerId="ADAL" clId="{1C8C333A-00CA-41A4-9476-2466709CA8E5}" dt="2023-09-21T20:34:37.945" v="197" actId="1076"/>
          <ac:spMkLst>
            <pc:docMk/>
            <pc:sldMk cId="1359896970" sldId="277"/>
            <ac:spMk id="11" creationId="{6E7C0FE0-D512-479C-EF40-175FAA3C8EC8}"/>
          </ac:spMkLst>
        </pc:spChg>
        <pc:spChg chg="mod">
          <ac:chgData name="Weiwen Jiang" userId="0e4016a5-9048-4e1b-922e-13dee76f1b6b" providerId="ADAL" clId="{1C8C333A-00CA-41A4-9476-2466709CA8E5}" dt="2023-09-21T20:34:37.945" v="197" actId="1076"/>
          <ac:spMkLst>
            <pc:docMk/>
            <pc:sldMk cId="1359896970" sldId="277"/>
            <ac:spMk id="13" creationId="{E76A3A45-2A73-F22E-F6E6-17143ABA4CDE}"/>
          </ac:spMkLst>
        </pc:spChg>
        <pc:spChg chg="mod">
          <ac:chgData name="Weiwen Jiang" userId="0e4016a5-9048-4e1b-922e-13dee76f1b6b" providerId="ADAL" clId="{1C8C333A-00CA-41A4-9476-2466709CA8E5}" dt="2023-09-21T20:34:37.945" v="197" actId="1076"/>
          <ac:spMkLst>
            <pc:docMk/>
            <pc:sldMk cId="1359896970" sldId="277"/>
            <ac:spMk id="14" creationId="{A500E0C3-A2DB-0EB9-0181-67E8CEC9D7CD}"/>
          </ac:spMkLst>
        </pc:spChg>
        <pc:spChg chg="mod">
          <ac:chgData name="Weiwen Jiang" userId="0e4016a5-9048-4e1b-922e-13dee76f1b6b" providerId="ADAL" clId="{1C8C333A-00CA-41A4-9476-2466709CA8E5}" dt="2023-09-21T20:34:37.945" v="197" actId="1076"/>
          <ac:spMkLst>
            <pc:docMk/>
            <pc:sldMk cId="1359896970" sldId="277"/>
            <ac:spMk id="15" creationId="{A576DB94-168C-DB9F-86A4-A53E35533405}"/>
          </ac:spMkLst>
        </pc:spChg>
        <pc:spChg chg="mod">
          <ac:chgData name="Weiwen Jiang" userId="0e4016a5-9048-4e1b-922e-13dee76f1b6b" providerId="ADAL" clId="{1C8C333A-00CA-41A4-9476-2466709CA8E5}" dt="2023-09-21T20:34:31.666" v="195" actId="1076"/>
          <ac:spMkLst>
            <pc:docMk/>
            <pc:sldMk cId="1359896970" sldId="277"/>
            <ac:spMk id="16" creationId="{DF99E4D6-6946-FE37-3C10-A0397F134183}"/>
          </ac:spMkLst>
        </pc:spChg>
        <pc:spChg chg="mod">
          <ac:chgData name="Weiwen Jiang" userId="0e4016a5-9048-4e1b-922e-13dee76f1b6b" providerId="ADAL" clId="{1C8C333A-00CA-41A4-9476-2466709CA8E5}" dt="2023-09-21T20:34:46.546" v="200" actId="1076"/>
          <ac:spMkLst>
            <pc:docMk/>
            <pc:sldMk cId="1359896970" sldId="277"/>
            <ac:spMk id="21" creationId="{D6BFC371-FA96-61E6-D196-D8079D1A6B51}"/>
          </ac:spMkLst>
        </pc:spChg>
        <pc:spChg chg="mod">
          <ac:chgData name="Weiwen Jiang" userId="0e4016a5-9048-4e1b-922e-13dee76f1b6b" providerId="ADAL" clId="{1C8C333A-00CA-41A4-9476-2466709CA8E5}" dt="2023-09-21T20:34:46.546" v="200" actId="1076"/>
          <ac:spMkLst>
            <pc:docMk/>
            <pc:sldMk cId="1359896970" sldId="277"/>
            <ac:spMk id="22" creationId="{A46028E1-10B0-6B1F-18B2-FE34A0E93F67}"/>
          </ac:spMkLst>
        </pc:spChg>
        <pc:spChg chg="mod">
          <ac:chgData name="Weiwen Jiang" userId="0e4016a5-9048-4e1b-922e-13dee76f1b6b" providerId="ADAL" clId="{1C8C333A-00CA-41A4-9476-2466709CA8E5}" dt="2023-09-21T20:34:46.546" v="200" actId="1076"/>
          <ac:spMkLst>
            <pc:docMk/>
            <pc:sldMk cId="1359896970" sldId="277"/>
            <ac:spMk id="23" creationId="{EAC93486-C435-0D75-330E-8FFC7679B63A}"/>
          </ac:spMkLst>
        </pc:spChg>
        <pc:spChg chg="add mod">
          <ac:chgData name="Weiwen Jiang" userId="0e4016a5-9048-4e1b-922e-13dee76f1b6b" providerId="ADAL" clId="{1C8C333A-00CA-41A4-9476-2466709CA8E5}" dt="2023-09-21T21:04:51.867" v="1332" actId="20577"/>
          <ac:spMkLst>
            <pc:docMk/>
            <pc:sldMk cId="1359896970" sldId="277"/>
            <ac:spMk id="24" creationId="{3A2B8AD8-4A63-72E2-5470-8F2D386F66A0}"/>
          </ac:spMkLst>
        </pc:spChg>
        <pc:spChg chg="mod">
          <ac:chgData name="Weiwen Jiang" userId="0e4016a5-9048-4e1b-922e-13dee76f1b6b" providerId="ADAL" clId="{1C8C333A-00CA-41A4-9476-2466709CA8E5}" dt="2023-09-21T20:34:42.465" v="199" actId="1076"/>
          <ac:spMkLst>
            <pc:docMk/>
            <pc:sldMk cId="1359896970" sldId="277"/>
            <ac:spMk id="28" creationId="{80EDBCB1-CAA9-625E-1310-B765EA58CB0B}"/>
          </ac:spMkLst>
        </pc:spChg>
        <pc:spChg chg="mod">
          <ac:chgData name="Weiwen Jiang" userId="0e4016a5-9048-4e1b-922e-13dee76f1b6b" providerId="ADAL" clId="{1C8C333A-00CA-41A4-9476-2466709CA8E5}" dt="2023-09-21T20:34:46.546" v="200" actId="1076"/>
          <ac:spMkLst>
            <pc:docMk/>
            <pc:sldMk cId="1359896970" sldId="277"/>
            <ac:spMk id="54" creationId="{D8428D7B-6780-098B-4E9E-46870A6D62A6}"/>
          </ac:spMkLst>
        </pc:spChg>
        <pc:spChg chg="mod">
          <ac:chgData name="Weiwen Jiang" userId="0e4016a5-9048-4e1b-922e-13dee76f1b6b" providerId="ADAL" clId="{1C8C333A-00CA-41A4-9476-2466709CA8E5}" dt="2023-09-21T20:34:46.546" v="200" actId="1076"/>
          <ac:spMkLst>
            <pc:docMk/>
            <pc:sldMk cId="1359896970" sldId="277"/>
            <ac:spMk id="55" creationId="{0AF62DE5-7113-E08B-3A5B-D81925B75B12}"/>
          </ac:spMkLst>
        </pc:spChg>
        <pc:spChg chg="mod">
          <ac:chgData name="Weiwen Jiang" userId="0e4016a5-9048-4e1b-922e-13dee76f1b6b" providerId="ADAL" clId="{1C8C333A-00CA-41A4-9476-2466709CA8E5}" dt="2023-09-21T20:34:46.546" v="200" actId="1076"/>
          <ac:spMkLst>
            <pc:docMk/>
            <pc:sldMk cId="1359896970" sldId="277"/>
            <ac:spMk id="56" creationId="{7A5685D6-87B0-8D11-00FF-563E4915B61E}"/>
          </ac:spMkLst>
        </pc:spChg>
        <pc:spChg chg="mod">
          <ac:chgData name="Weiwen Jiang" userId="0e4016a5-9048-4e1b-922e-13dee76f1b6b" providerId="ADAL" clId="{1C8C333A-00CA-41A4-9476-2466709CA8E5}" dt="2023-09-21T20:34:46.546" v="200" actId="1076"/>
          <ac:spMkLst>
            <pc:docMk/>
            <pc:sldMk cId="1359896970" sldId="277"/>
            <ac:spMk id="57" creationId="{7FFACE0F-3B8B-4187-63BB-9DE8368C8C35}"/>
          </ac:spMkLst>
        </pc:spChg>
        <pc:spChg chg="mod">
          <ac:chgData name="Weiwen Jiang" userId="0e4016a5-9048-4e1b-922e-13dee76f1b6b" providerId="ADAL" clId="{1C8C333A-00CA-41A4-9476-2466709CA8E5}" dt="2023-09-21T20:34:46.546" v="200" actId="1076"/>
          <ac:spMkLst>
            <pc:docMk/>
            <pc:sldMk cId="1359896970" sldId="277"/>
            <ac:spMk id="58" creationId="{996F7162-F1D1-D32B-F442-494079C7A3D2}"/>
          </ac:spMkLst>
        </pc:spChg>
        <pc:spChg chg="mod">
          <ac:chgData name="Weiwen Jiang" userId="0e4016a5-9048-4e1b-922e-13dee76f1b6b" providerId="ADAL" clId="{1C8C333A-00CA-41A4-9476-2466709CA8E5}" dt="2023-09-21T20:34:46.546" v="200" actId="1076"/>
          <ac:spMkLst>
            <pc:docMk/>
            <pc:sldMk cId="1359896970" sldId="277"/>
            <ac:spMk id="59" creationId="{8DF42EB8-5ABB-B2B0-C278-0C39371009ED}"/>
          </ac:spMkLst>
        </pc:spChg>
        <pc:spChg chg="mod">
          <ac:chgData name="Weiwen Jiang" userId="0e4016a5-9048-4e1b-922e-13dee76f1b6b" providerId="ADAL" clId="{1C8C333A-00CA-41A4-9476-2466709CA8E5}" dt="2023-09-21T20:35:01.153" v="205" actId="1076"/>
          <ac:spMkLst>
            <pc:docMk/>
            <pc:sldMk cId="1359896970" sldId="277"/>
            <ac:spMk id="128" creationId="{B23266DD-4937-EBE6-1D7C-50B0C046376D}"/>
          </ac:spMkLst>
        </pc:spChg>
        <pc:spChg chg="mod">
          <ac:chgData name="Weiwen Jiang" userId="0e4016a5-9048-4e1b-922e-13dee76f1b6b" providerId="ADAL" clId="{1C8C333A-00CA-41A4-9476-2466709CA8E5}" dt="2023-09-21T20:34:27.431" v="194" actId="20577"/>
          <ac:spMkLst>
            <pc:docMk/>
            <pc:sldMk cId="1359896970" sldId="277"/>
            <ac:spMk id="132" creationId="{00000000-0000-0000-0000-000000000000}"/>
          </ac:spMkLst>
        </pc:spChg>
        <pc:spChg chg="mod">
          <ac:chgData name="Weiwen Jiang" userId="0e4016a5-9048-4e1b-922e-13dee76f1b6b" providerId="ADAL" clId="{1C8C333A-00CA-41A4-9476-2466709CA8E5}" dt="2023-09-21T20:36:03.002" v="229" actId="1076"/>
          <ac:spMkLst>
            <pc:docMk/>
            <pc:sldMk cId="1359896970" sldId="277"/>
            <ac:spMk id="134" creationId="{00000000-0000-0000-0000-000000000000}"/>
          </ac:spMkLst>
        </pc:spChg>
        <pc:spChg chg="mod">
          <ac:chgData name="Weiwen Jiang" userId="0e4016a5-9048-4e1b-922e-13dee76f1b6b" providerId="ADAL" clId="{1C8C333A-00CA-41A4-9476-2466709CA8E5}" dt="2023-09-21T20:35:01.153" v="205" actId="1076"/>
          <ac:spMkLst>
            <pc:docMk/>
            <pc:sldMk cId="1359896970" sldId="277"/>
            <ac:spMk id="138" creationId="{146B42E2-74AC-2B43-2D8C-C5A3F8D86860}"/>
          </ac:spMkLst>
        </pc:spChg>
        <pc:spChg chg="mod">
          <ac:chgData name="Weiwen Jiang" userId="0e4016a5-9048-4e1b-922e-13dee76f1b6b" providerId="ADAL" clId="{1C8C333A-00CA-41A4-9476-2466709CA8E5}" dt="2023-09-21T20:35:18.786" v="210" actId="13822"/>
          <ac:spMkLst>
            <pc:docMk/>
            <pc:sldMk cId="1359896970" sldId="277"/>
            <ac:spMk id="142" creationId="{7421A46D-9AE6-0D85-E4EE-90B5AD9512B1}"/>
          </ac:spMkLst>
        </pc:spChg>
        <pc:spChg chg="mod">
          <ac:chgData name="Weiwen Jiang" userId="0e4016a5-9048-4e1b-922e-13dee76f1b6b" providerId="ADAL" clId="{1C8C333A-00CA-41A4-9476-2466709CA8E5}" dt="2023-09-21T20:35:12.492" v="209" actId="1076"/>
          <ac:spMkLst>
            <pc:docMk/>
            <pc:sldMk cId="1359896970" sldId="277"/>
            <ac:spMk id="143" creationId="{52B67637-6C07-4213-9158-CE112E87AABD}"/>
          </ac:spMkLst>
        </pc:spChg>
        <pc:spChg chg="mod">
          <ac:chgData name="Weiwen Jiang" userId="0e4016a5-9048-4e1b-922e-13dee76f1b6b" providerId="ADAL" clId="{1C8C333A-00CA-41A4-9476-2466709CA8E5}" dt="2023-09-21T20:35:18.786" v="210" actId="13822"/>
          <ac:spMkLst>
            <pc:docMk/>
            <pc:sldMk cId="1359896970" sldId="277"/>
            <ac:spMk id="144" creationId="{146BD6CC-1CB3-9E0E-3258-EDCF488EC1CE}"/>
          </ac:spMkLst>
        </pc:spChg>
        <pc:spChg chg="mod">
          <ac:chgData name="Weiwen Jiang" userId="0e4016a5-9048-4e1b-922e-13dee76f1b6b" providerId="ADAL" clId="{1C8C333A-00CA-41A4-9476-2466709CA8E5}" dt="2023-09-21T20:34:37.945" v="197" actId="1076"/>
          <ac:spMkLst>
            <pc:docMk/>
            <pc:sldMk cId="1359896970" sldId="277"/>
            <ac:spMk id="145" creationId="{2D3A35D5-B94F-AE08-00D0-FCE61B3FA85A}"/>
          </ac:spMkLst>
        </pc:spChg>
        <pc:spChg chg="mod">
          <ac:chgData name="Weiwen Jiang" userId="0e4016a5-9048-4e1b-922e-13dee76f1b6b" providerId="ADAL" clId="{1C8C333A-00CA-41A4-9476-2466709CA8E5}" dt="2023-09-21T20:35:18.786" v="210" actId="13822"/>
          <ac:spMkLst>
            <pc:docMk/>
            <pc:sldMk cId="1359896970" sldId="277"/>
            <ac:spMk id="146" creationId="{1573EC47-87E4-7858-3825-E3E84C53933D}"/>
          </ac:spMkLst>
        </pc:spChg>
        <pc:spChg chg="mod">
          <ac:chgData name="Weiwen Jiang" userId="0e4016a5-9048-4e1b-922e-13dee76f1b6b" providerId="ADAL" clId="{1C8C333A-00CA-41A4-9476-2466709CA8E5}" dt="2023-09-21T20:34:46.546" v="200" actId="1076"/>
          <ac:spMkLst>
            <pc:docMk/>
            <pc:sldMk cId="1359896970" sldId="277"/>
            <ac:spMk id="147" creationId="{F6A4D896-43B8-780E-F66B-3FC5740706AE}"/>
          </ac:spMkLst>
        </pc:spChg>
        <pc:spChg chg="mod">
          <ac:chgData name="Weiwen Jiang" userId="0e4016a5-9048-4e1b-922e-13dee76f1b6b" providerId="ADAL" clId="{1C8C333A-00CA-41A4-9476-2466709CA8E5}" dt="2023-09-21T20:35:18.786" v="210" actId="13822"/>
          <ac:spMkLst>
            <pc:docMk/>
            <pc:sldMk cId="1359896970" sldId="277"/>
            <ac:spMk id="150" creationId="{115BB012-BDE0-C5D3-6F82-A44C6754E827}"/>
          </ac:spMkLst>
        </pc:spChg>
        <pc:spChg chg="mod">
          <ac:chgData name="Weiwen Jiang" userId="0e4016a5-9048-4e1b-922e-13dee76f1b6b" providerId="ADAL" clId="{1C8C333A-00CA-41A4-9476-2466709CA8E5}" dt="2023-09-21T20:34:46.546" v="200" actId="1076"/>
          <ac:spMkLst>
            <pc:docMk/>
            <pc:sldMk cId="1359896970" sldId="277"/>
            <ac:spMk id="151" creationId="{90AF00A1-5D74-AC23-1830-53E03C9A8D93}"/>
          </ac:spMkLst>
        </pc:spChg>
        <pc:spChg chg="mod">
          <ac:chgData name="Weiwen Jiang" userId="0e4016a5-9048-4e1b-922e-13dee76f1b6b" providerId="ADAL" clId="{1C8C333A-00CA-41A4-9476-2466709CA8E5}" dt="2023-09-21T20:35:18.786" v="210" actId="13822"/>
          <ac:spMkLst>
            <pc:docMk/>
            <pc:sldMk cId="1359896970" sldId="277"/>
            <ac:spMk id="152" creationId="{388EEF89-E74A-92D6-6708-16DDF4B83D30}"/>
          </ac:spMkLst>
        </pc:spChg>
        <pc:spChg chg="mod">
          <ac:chgData name="Weiwen Jiang" userId="0e4016a5-9048-4e1b-922e-13dee76f1b6b" providerId="ADAL" clId="{1C8C333A-00CA-41A4-9476-2466709CA8E5}" dt="2023-09-21T20:34:46.546" v="200" actId="1076"/>
          <ac:spMkLst>
            <pc:docMk/>
            <pc:sldMk cId="1359896970" sldId="277"/>
            <ac:spMk id="153" creationId="{256468B6-FFC7-76C8-05A3-1062BFF06AFB}"/>
          </ac:spMkLst>
        </pc:spChg>
        <pc:spChg chg="mod">
          <ac:chgData name="Weiwen Jiang" userId="0e4016a5-9048-4e1b-922e-13dee76f1b6b" providerId="ADAL" clId="{1C8C333A-00CA-41A4-9476-2466709CA8E5}" dt="2023-09-21T20:35:18.786" v="210" actId="13822"/>
          <ac:spMkLst>
            <pc:docMk/>
            <pc:sldMk cId="1359896970" sldId="277"/>
            <ac:spMk id="154" creationId="{43348151-347E-D35E-46C5-0380816664EB}"/>
          </ac:spMkLst>
        </pc:spChg>
        <pc:spChg chg="mod">
          <ac:chgData name="Weiwen Jiang" userId="0e4016a5-9048-4e1b-922e-13dee76f1b6b" providerId="ADAL" clId="{1C8C333A-00CA-41A4-9476-2466709CA8E5}" dt="2023-09-21T20:34:46.546" v="200" actId="1076"/>
          <ac:spMkLst>
            <pc:docMk/>
            <pc:sldMk cId="1359896970" sldId="277"/>
            <ac:spMk id="155" creationId="{3E2828CD-A8DC-BA6A-3C97-4FFBD5623F45}"/>
          </ac:spMkLst>
        </pc:spChg>
        <pc:spChg chg="mod">
          <ac:chgData name="Weiwen Jiang" userId="0e4016a5-9048-4e1b-922e-13dee76f1b6b" providerId="ADAL" clId="{1C8C333A-00CA-41A4-9476-2466709CA8E5}" dt="2023-09-21T20:34:56.521" v="204" actId="1076"/>
          <ac:spMkLst>
            <pc:docMk/>
            <pc:sldMk cId="1359896970" sldId="277"/>
            <ac:spMk id="162" creationId="{B039F272-C7EB-B1A5-D245-9A5F0D85604A}"/>
          </ac:spMkLst>
        </pc:spChg>
        <pc:spChg chg="mod">
          <ac:chgData name="Weiwen Jiang" userId="0e4016a5-9048-4e1b-922e-13dee76f1b6b" providerId="ADAL" clId="{1C8C333A-00CA-41A4-9476-2466709CA8E5}" dt="2023-09-21T20:34:37.945" v="197" actId="1076"/>
          <ac:spMkLst>
            <pc:docMk/>
            <pc:sldMk cId="1359896970" sldId="277"/>
            <ac:spMk id="163" creationId="{63DDA4B8-BDE9-A684-3230-924252BAE1A0}"/>
          </ac:spMkLst>
        </pc:spChg>
        <pc:spChg chg="mod">
          <ac:chgData name="Weiwen Jiang" userId="0e4016a5-9048-4e1b-922e-13dee76f1b6b" providerId="ADAL" clId="{1C8C333A-00CA-41A4-9476-2466709CA8E5}" dt="2023-09-21T20:34:50.664" v="201" actId="1076"/>
          <ac:spMkLst>
            <pc:docMk/>
            <pc:sldMk cId="1359896970" sldId="277"/>
            <ac:spMk id="164" creationId="{A7873538-46D4-4569-624A-9EA11FCB6F77}"/>
          </ac:spMkLst>
        </pc:spChg>
        <pc:spChg chg="mod">
          <ac:chgData name="Weiwen Jiang" userId="0e4016a5-9048-4e1b-922e-13dee76f1b6b" providerId="ADAL" clId="{1C8C333A-00CA-41A4-9476-2466709CA8E5}" dt="2023-09-21T20:36:05.041" v="230" actId="1076"/>
          <ac:spMkLst>
            <pc:docMk/>
            <pc:sldMk cId="1359896970" sldId="277"/>
            <ac:spMk id="165" creationId="{F84F7E7A-D360-2541-1475-E080775BD93A}"/>
          </ac:spMkLst>
        </pc:spChg>
        <pc:cxnChg chg="mod">
          <ac:chgData name="Weiwen Jiang" userId="0e4016a5-9048-4e1b-922e-13dee76f1b6b" providerId="ADAL" clId="{1C8C333A-00CA-41A4-9476-2466709CA8E5}" dt="2023-09-21T20:34:37.945" v="197" actId="1076"/>
          <ac:cxnSpMkLst>
            <pc:docMk/>
            <pc:sldMk cId="1359896970" sldId="277"/>
            <ac:cxnSpMk id="7" creationId="{F0883D64-E397-60CB-0671-D2383F927FE4}"/>
          </ac:cxnSpMkLst>
        </pc:cxnChg>
        <pc:cxnChg chg="mod">
          <ac:chgData name="Weiwen Jiang" userId="0e4016a5-9048-4e1b-922e-13dee76f1b6b" providerId="ADAL" clId="{1C8C333A-00CA-41A4-9476-2466709CA8E5}" dt="2023-09-21T20:34:37.945" v="197" actId="1076"/>
          <ac:cxnSpMkLst>
            <pc:docMk/>
            <pc:sldMk cId="1359896970" sldId="277"/>
            <ac:cxnSpMk id="8" creationId="{10A3E080-08CC-2268-B7DC-008069DE9C17}"/>
          </ac:cxnSpMkLst>
        </pc:cxnChg>
        <pc:cxnChg chg="mod">
          <ac:chgData name="Weiwen Jiang" userId="0e4016a5-9048-4e1b-922e-13dee76f1b6b" providerId="ADAL" clId="{1C8C333A-00CA-41A4-9476-2466709CA8E5}" dt="2023-09-21T20:34:37.945" v="197" actId="1076"/>
          <ac:cxnSpMkLst>
            <pc:docMk/>
            <pc:sldMk cId="1359896970" sldId="277"/>
            <ac:cxnSpMk id="9" creationId="{1596C494-8B6B-1C72-E674-265A1C6ACF20}"/>
          </ac:cxnSpMkLst>
        </pc:cxnChg>
        <pc:cxnChg chg="mod">
          <ac:chgData name="Weiwen Jiang" userId="0e4016a5-9048-4e1b-922e-13dee76f1b6b" providerId="ADAL" clId="{1C8C333A-00CA-41A4-9476-2466709CA8E5}" dt="2023-09-21T20:34:37.945" v="197" actId="1076"/>
          <ac:cxnSpMkLst>
            <pc:docMk/>
            <pc:sldMk cId="1359896970" sldId="277"/>
            <ac:cxnSpMk id="10" creationId="{AB5B6C05-F25A-7FFE-761E-512629D020C4}"/>
          </ac:cxnSpMkLst>
        </pc:cxnChg>
        <pc:cxnChg chg="mod">
          <ac:chgData name="Weiwen Jiang" userId="0e4016a5-9048-4e1b-922e-13dee76f1b6b" providerId="ADAL" clId="{1C8C333A-00CA-41A4-9476-2466709CA8E5}" dt="2023-09-21T20:34:46.546" v="200" actId="1076"/>
          <ac:cxnSpMkLst>
            <pc:docMk/>
            <pc:sldMk cId="1359896970" sldId="277"/>
            <ac:cxnSpMk id="17" creationId="{61414674-C635-8BBF-B56B-352C4562B51F}"/>
          </ac:cxnSpMkLst>
        </pc:cxnChg>
        <pc:cxnChg chg="mod">
          <ac:chgData name="Weiwen Jiang" userId="0e4016a5-9048-4e1b-922e-13dee76f1b6b" providerId="ADAL" clId="{1C8C333A-00CA-41A4-9476-2466709CA8E5}" dt="2023-09-21T20:34:46.546" v="200" actId="1076"/>
          <ac:cxnSpMkLst>
            <pc:docMk/>
            <pc:sldMk cId="1359896970" sldId="277"/>
            <ac:cxnSpMk id="18" creationId="{1545EF2A-6712-AFB7-2469-E07E3783CC70}"/>
          </ac:cxnSpMkLst>
        </pc:cxnChg>
        <pc:cxnChg chg="mod">
          <ac:chgData name="Weiwen Jiang" userId="0e4016a5-9048-4e1b-922e-13dee76f1b6b" providerId="ADAL" clId="{1C8C333A-00CA-41A4-9476-2466709CA8E5}" dt="2023-09-21T20:34:46.546" v="200" actId="1076"/>
          <ac:cxnSpMkLst>
            <pc:docMk/>
            <pc:sldMk cId="1359896970" sldId="277"/>
            <ac:cxnSpMk id="19" creationId="{0B4A07A4-C517-4BD0-D121-ECE8A9A02FF0}"/>
          </ac:cxnSpMkLst>
        </pc:cxnChg>
        <pc:cxnChg chg="mod">
          <ac:chgData name="Weiwen Jiang" userId="0e4016a5-9048-4e1b-922e-13dee76f1b6b" providerId="ADAL" clId="{1C8C333A-00CA-41A4-9476-2466709CA8E5}" dt="2023-09-21T20:34:46.546" v="200" actId="1076"/>
          <ac:cxnSpMkLst>
            <pc:docMk/>
            <pc:sldMk cId="1359896970" sldId="277"/>
            <ac:cxnSpMk id="20" creationId="{FC9B76C1-6FEF-932E-9708-0C409A2C7801}"/>
          </ac:cxnSpMkLst>
        </pc:cxnChg>
        <pc:cxnChg chg="mod">
          <ac:chgData name="Weiwen Jiang" userId="0e4016a5-9048-4e1b-922e-13dee76f1b6b" providerId="ADAL" clId="{1C8C333A-00CA-41A4-9476-2466709CA8E5}" dt="2023-09-21T20:35:01.153" v="205" actId="1076"/>
          <ac:cxnSpMkLst>
            <pc:docMk/>
            <pc:sldMk cId="1359896970" sldId="277"/>
            <ac:cxnSpMk id="60" creationId="{A91FE573-AAAA-531A-1CF5-F42D20862FDF}"/>
          </ac:cxnSpMkLst>
        </pc:cxnChg>
        <pc:cxnChg chg="mod">
          <ac:chgData name="Weiwen Jiang" userId="0e4016a5-9048-4e1b-922e-13dee76f1b6b" providerId="ADAL" clId="{1C8C333A-00CA-41A4-9476-2466709CA8E5}" dt="2023-09-21T20:35:01.153" v="205" actId="1076"/>
          <ac:cxnSpMkLst>
            <pc:docMk/>
            <pc:sldMk cId="1359896970" sldId="277"/>
            <ac:cxnSpMk id="61" creationId="{5466C7EC-0D75-8A0C-5839-92EC35C0976A}"/>
          </ac:cxnSpMkLst>
        </pc:cxnChg>
        <pc:cxnChg chg="mod">
          <ac:chgData name="Weiwen Jiang" userId="0e4016a5-9048-4e1b-922e-13dee76f1b6b" providerId="ADAL" clId="{1C8C333A-00CA-41A4-9476-2466709CA8E5}" dt="2023-09-21T20:35:01.153" v="205" actId="1076"/>
          <ac:cxnSpMkLst>
            <pc:docMk/>
            <pc:sldMk cId="1359896970" sldId="277"/>
            <ac:cxnSpMk id="62" creationId="{6DCA277C-6AF0-E0B7-69FA-9FF8EFDD124A}"/>
          </ac:cxnSpMkLst>
        </pc:cxnChg>
        <pc:cxnChg chg="mod">
          <ac:chgData name="Weiwen Jiang" userId="0e4016a5-9048-4e1b-922e-13dee76f1b6b" providerId="ADAL" clId="{1C8C333A-00CA-41A4-9476-2466709CA8E5}" dt="2023-09-21T20:35:01.153" v="205" actId="1076"/>
          <ac:cxnSpMkLst>
            <pc:docMk/>
            <pc:sldMk cId="1359896970" sldId="277"/>
            <ac:cxnSpMk id="63" creationId="{A811A9BE-5FB9-93A4-2CA9-BEB63AC03461}"/>
          </ac:cxnSpMkLst>
        </pc:cxnChg>
        <pc:cxnChg chg="mod">
          <ac:chgData name="Weiwen Jiang" userId="0e4016a5-9048-4e1b-922e-13dee76f1b6b" providerId="ADAL" clId="{1C8C333A-00CA-41A4-9476-2466709CA8E5}" dt="2023-09-21T20:34:40.528" v="198" actId="1076"/>
          <ac:cxnSpMkLst>
            <pc:docMk/>
            <pc:sldMk cId="1359896970" sldId="277"/>
            <ac:cxnSpMk id="140" creationId="{54BCCF83-9933-02A1-5D72-E5F23F68895F}"/>
          </ac:cxnSpMkLst>
        </pc:cxnChg>
        <pc:cxnChg chg="mod">
          <ac:chgData name="Weiwen Jiang" userId="0e4016a5-9048-4e1b-922e-13dee76f1b6b" providerId="ADAL" clId="{1C8C333A-00CA-41A4-9476-2466709CA8E5}" dt="2023-09-21T20:36:07.539" v="231" actId="14100"/>
          <ac:cxnSpMkLst>
            <pc:docMk/>
            <pc:sldMk cId="1359896970" sldId="277"/>
            <ac:cxnSpMk id="159" creationId="{83EED7C4-583A-2338-667C-F78F52865199}"/>
          </ac:cxnSpMkLst>
        </pc:cxnChg>
      </pc:sldChg>
      <pc:sldChg chg="addSp delSp modSp mod modNotesTx">
        <pc:chgData name="Weiwen Jiang" userId="0e4016a5-9048-4e1b-922e-13dee76f1b6b" providerId="ADAL" clId="{1C8C333A-00CA-41A4-9476-2466709CA8E5}" dt="2023-09-21T21:05:55.938" v="1439" actId="20577"/>
        <pc:sldMkLst>
          <pc:docMk/>
          <pc:sldMk cId="573055655" sldId="278"/>
        </pc:sldMkLst>
        <pc:spChg chg="add del mod">
          <ac:chgData name="Weiwen Jiang" userId="0e4016a5-9048-4e1b-922e-13dee76f1b6b" providerId="ADAL" clId="{1C8C333A-00CA-41A4-9476-2466709CA8E5}" dt="2023-09-21T20:36:39.906" v="281" actId="478"/>
          <ac:spMkLst>
            <pc:docMk/>
            <pc:sldMk cId="573055655" sldId="278"/>
            <ac:spMk id="7" creationId="{58E62BB5-CB60-94EC-BF28-226C4F7D0239}"/>
          </ac:spMkLst>
        </pc:spChg>
        <pc:spChg chg="add del mod">
          <ac:chgData name="Weiwen Jiang" userId="0e4016a5-9048-4e1b-922e-13dee76f1b6b" providerId="ADAL" clId="{1C8C333A-00CA-41A4-9476-2466709CA8E5}" dt="2023-09-21T20:37:09.831" v="334" actId="1076"/>
          <ac:spMkLst>
            <pc:docMk/>
            <pc:sldMk cId="573055655" sldId="278"/>
            <ac:spMk id="132" creationId="{00000000-0000-0000-0000-000000000000}"/>
          </ac:spMkLst>
        </pc:spChg>
        <pc:picChg chg="mod">
          <ac:chgData name="Weiwen Jiang" userId="0e4016a5-9048-4e1b-922e-13dee76f1b6b" providerId="ADAL" clId="{1C8C333A-00CA-41A4-9476-2466709CA8E5}" dt="2023-09-21T20:37:33.185" v="344" actId="1076"/>
          <ac:picMkLst>
            <pc:docMk/>
            <pc:sldMk cId="573055655" sldId="278"/>
            <ac:picMk id="2" creationId="{F456D4C2-AAEC-651B-404D-7748E187426F}"/>
          </ac:picMkLst>
        </pc:picChg>
        <pc:picChg chg="mod">
          <ac:chgData name="Weiwen Jiang" userId="0e4016a5-9048-4e1b-922e-13dee76f1b6b" providerId="ADAL" clId="{1C8C333A-00CA-41A4-9476-2466709CA8E5}" dt="2023-09-21T20:37:29.985" v="342" actId="1076"/>
          <ac:picMkLst>
            <pc:docMk/>
            <pc:sldMk cId="573055655" sldId="278"/>
            <ac:picMk id="3" creationId="{07E858C5-8CAE-A1CB-42F7-EA460156C117}"/>
          </ac:picMkLst>
        </pc:picChg>
        <pc:picChg chg="mod">
          <ac:chgData name="Weiwen Jiang" userId="0e4016a5-9048-4e1b-922e-13dee76f1b6b" providerId="ADAL" clId="{1C8C333A-00CA-41A4-9476-2466709CA8E5}" dt="2023-09-21T20:37:33.185" v="344" actId="1076"/>
          <ac:picMkLst>
            <pc:docMk/>
            <pc:sldMk cId="573055655" sldId="278"/>
            <ac:picMk id="4" creationId="{B237D898-3CD9-CF89-0DF6-A251A232454E}"/>
          </ac:picMkLst>
        </pc:picChg>
        <pc:picChg chg="mod">
          <ac:chgData name="Weiwen Jiang" userId="0e4016a5-9048-4e1b-922e-13dee76f1b6b" providerId="ADAL" clId="{1C8C333A-00CA-41A4-9476-2466709CA8E5}" dt="2023-09-21T20:37:29.985" v="342" actId="1076"/>
          <ac:picMkLst>
            <pc:docMk/>
            <pc:sldMk cId="573055655" sldId="278"/>
            <ac:picMk id="5" creationId="{FD9E0E12-5B6C-C614-12F0-E12989DA4461}"/>
          </ac:picMkLst>
        </pc:picChg>
      </pc:sldChg>
      <pc:sldChg chg="modSp mod">
        <pc:chgData name="Weiwen Jiang" userId="0e4016a5-9048-4e1b-922e-13dee76f1b6b" providerId="ADAL" clId="{1C8C333A-00CA-41A4-9476-2466709CA8E5}" dt="2023-09-21T20:41:12.029" v="428" actId="20577"/>
        <pc:sldMkLst>
          <pc:docMk/>
          <pc:sldMk cId="1094019977" sldId="545"/>
        </pc:sldMkLst>
        <pc:spChg chg="mod">
          <ac:chgData name="Weiwen Jiang" userId="0e4016a5-9048-4e1b-922e-13dee76f1b6b" providerId="ADAL" clId="{1C8C333A-00CA-41A4-9476-2466709CA8E5}" dt="2023-09-21T20:41:12.029" v="428" actId="20577"/>
          <ac:spMkLst>
            <pc:docMk/>
            <pc:sldMk cId="1094019977" sldId="545"/>
            <ac:spMk id="2" creationId="{ECA6DF3F-8A9B-5EA6-C848-A0B3181948A1}"/>
          </ac:spMkLst>
        </pc:spChg>
      </pc:sldChg>
      <pc:sldChg chg="modSp mod">
        <pc:chgData name="Weiwen Jiang" userId="0e4016a5-9048-4e1b-922e-13dee76f1b6b" providerId="ADAL" clId="{1C8C333A-00CA-41A4-9476-2466709CA8E5}" dt="2023-09-21T20:41:25.146" v="433" actId="113"/>
        <pc:sldMkLst>
          <pc:docMk/>
          <pc:sldMk cId="1866829584" sldId="546"/>
        </pc:sldMkLst>
        <pc:spChg chg="mod">
          <ac:chgData name="Weiwen Jiang" userId="0e4016a5-9048-4e1b-922e-13dee76f1b6b" providerId="ADAL" clId="{1C8C333A-00CA-41A4-9476-2466709CA8E5}" dt="2023-09-21T20:41:25.146" v="433" actId="113"/>
          <ac:spMkLst>
            <pc:docMk/>
            <pc:sldMk cId="1866829584" sldId="546"/>
            <ac:spMk id="2" creationId="{ECA6DF3F-8A9B-5EA6-C848-A0B3181948A1}"/>
          </ac:spMkLst>
        </pc:spChg>
      </pc:sldChg>
      <pc:sldChg chg="modSp mod">
        <pc:chgData name="Weiwen Jiang" userId="0e4016a5-9048-4e1b-922e-13dee76f1b6b" providerId="ADAL" clId="{1C8C333A-00CA-41A4-9476-2466709CA8E5}" dt="2023-09-21T20:41:33.228" v="435" actId="113"/>
        <pc:sldMkLst>
          <pc:docMk/>
          <pc:sldMk cId="1487743887" sldId="547"/>
        </pc:sldMkLst>
        <pc:spChg chg="mod">
          <ac:chgData name="Weiwen Jiang" userId="0e4016a5-9048-4e1b-922e-13dee76f1b6b" providerId="ADAL" clId="{1C8C333A-00CA-41A4-9476-2466709CA8E5}" dt="2023-09-21T20:41:33.228" v="435" actId="113"/>
          <ac:spMkLst>
            <pc:docMk/>
            <pc:sldMk cId="1487743887" sldId="547"/>
            <ac:spMk id="2" creationId="{ECA6DF3F-8A9B-5EA6-C848-A0B3181948A1}"/>
          </ac:spMkLst>
        </pc:spChg>
      </pc:sldChg>
      <pc:sldChg chg="modSp mod">
        <pc:chgData name="Weiwen Jiang" userId="0e4016a5-9048-4e1b-922e-13dee76f1b6b" providerId="ADAL" clId="{1C8C333A-00CA-41A4-9476-2466709CA8E5}" dt="2023-09-21T20:41:43.170" v="441" actId="113"/>
        <pc:sldMkLst>
          <pc:docMk/>
          <pc:sldMk cId="3091548403" sldId="548"/>
        </pc:sldMkLst>
        <pc:spChg chg="mod">
          <ac:chgData name="Weiwen Jiang" userId="0e4016a5-9048-4e1b-922e-13dee76f1b6b" providerId="ADAL" clId="{1C8C333A-00CA-41A4-9476-2466709CA8E5}" dt="2023-09-21T20:41:43.170" v="441" actId="113"/>
          <ac:spMkLst>
            <pc:docMk/>
            <pc:sldMk cId="3091548403" sldId="548"/>
            <ac:spMk id="2" creationId="{ECA6DF3F-8A9B-5EA6-C848-A0B3181948A1}"/>
          </ac:spMkLst>
        </pc:spChg>
      </pc:sldChg>
      <pc:sldChg chg="addSp modSp mod">
        <pc:chgData name="Weiwen Jiang" userId="0e4016a5-9048-4e1b-922e-13dee76f1b6b" providerId="ADAL" clId="{1C8C333A-00CA-41A4-9476-2466709CA8E5}" dt="2023-09-21T21:12:02.688" v="1469" actId="1076"/>
        <pc:sldMkLst>
          <pc:docMk/>
          <pc:sldMk cId="506934988" sldId="549"/>
        </pc:sldMkLst>
        <pc:spChg chg="mod">
          <ac:chgData name="Weiwen Jiang" userId="0e4016a5-9048-4e1b-922e-13dee76f1b6b" providerId="ADAL" clId="{1C8C333A-00CA-41A4-9476-2466709CA8E5}" dt="2023-09-21T21:11:31.432" v="1462" actId="1076"/>
          <ac:spMkLst>
            <pc:docMk/>
            <pc:sldMk cId="506934988" sldId="549"/>
            <ac:spMk id="5" creationId="{A6D8C500-5B64-1C85-5AA3-6ABF8D5ACD2A}"/>
          </ac:spMkLst>
        </pc:spChg>
        <pc:spChg chg="mod">
          <ac:chgData name="Weiwen Jiang" userId="0e4016a5-9048-4e1b-922e-13dee76f1b6b" providerId="ADAL" clId="{1C8C333A-00CA-41A4-9476-2466709CA8E5}" dt="2023-09-21T21:11:31.432" v="1462" actId="1076"/>
          <ac:spMkLst>
            <pc:docMk/>
            <pc:sldMk cId="506934988" sldId="549"/>
            <ac:spMk id="6" creationId="{61A8F944-6DE5-65B2-FE30-9E525BEAF14D}"/>
          </ac:spMkLst>
        </pc:spChg>
        <pc:spChg chg="mod">
          <ac:chgData name="Weiwen Jiang" userId="0e4016a5-9048-4e1b-922e-13dee76f1b6b" providerId="ADAL" clId="{1C8C333A-00CA-41A4-9476-2466709CA8E5}" dt="2023-09-21T21:11:31.432" v="1462" actId="1076"/>
          <ac:spMkLst>
            <pc:docMk/>
            <pc:sldMk cId="506934988" sldId="549"/>
            <ac:spMk id="7" creationId="{CFE75D67-F028-9786-C773-D064BF909FD6}"/>
          </ac:spMkLst>
        </pc:spChg>
        <pc:spChg chg="mod">
          <ac:chgData name="Weiwen Jiang" userId="0e4016a5-9048-4e1b-922e-13dee76f1b6b" providerId="ADAL" clId="{1C8C333A-00CA-41A4-9476-2466709CA8E5}" dt="2023-09-21T21:11:31.432" v="1462" actId="1076"/>
          <ac:spMkLst>
            <pc:docMk/>
            <pc:sldMk cId="506934988" sldId="549"/>
            <ac:spMk id="8" creationId="{DD87D51C-4F37-F599-4E1E-38BB11FBF155}"/>
          </ac:spMkLst>
        </pc:spChg>
        <pc:spChg chg="mod">
          <ac:chgData name="Weiwen Jiang" userId="0e4016a5-9048-4e1b-922e-13dee76f1b6b" providerId="ADAL" clId="{1C8C333A-00CA-41A4-9476-2466709CA8E5}" dt="2023-09-21T21:11:54.448" v="1467" actId="1076"/>
          <ac:spMkLst>
            <pc:docMk/>
            <pc:sldMk cId="506934988" sldId="549"/>
            <ac:spMk id="9" creationId="{7C985C6D-8193-3E14-7CBE-212DC4C40DC3}"/>
          </ac:spMkLst>
        </pc:spChg>
        <pc:spChg chg="add mod">
          <ac:chgData name="Weiwen Jiang" userId="0e4016a5-9048-4e1b-922e-13dee76f1b6b" providerId="ADAL" clId="{1C8C333A-00CA-41A4-9476-2466709CA8E5}" dt="2023-09-21T21:11:54.448" v="1467" actId="1076"/>
          <ac:spMkLst>
            <pc:docMk/>
            <pc:sldMk cId="506934988" sldId="549"/>
            <ac:spMk id="10" creationId="{54E35166-9A68-C3FD-6BA0-4549AFA34844}"/>
          </ac:spMkLst>
        </pc:spChg>
        <pc:spChg chg="mod">
          <ac:chgData name="Weiwen Jiang" userId="0e4016a5-9048-4e1b-922e-13dee76f1b6b" providerId="ADAL" clId="{1C8C333A-00CA-41A4-9476-2466709CA8E5}" dt="2023-09-21T21:11:54.448" v="1467" actId="1076"/>
          <ac:spMkLst>
            <pc:docMk/>
            <pc:sldMk cId="506934988" sldId="549"/>
            <ac:spMk id="11" creationId="{7B6DCE40-E4D0-4640-1F72-81FE3BAD4E8B}"/>
          </ac:spMkLst>
        </pc:spChg>
        <pc:spChg chg="mod">
          <ac:chgData name="Weiwen Jiang" userId="0e4016a5-9048-4e1b-922e-13dee76f1b6b" providerId="ADAL" clId="{1C8C333A-00CA-41A4-9476-2466709CA8E5}" dt="2023-09-21T21:11:54.448" v="1467" actId="1076"/>
          <ac:spMkLst>
            <pc:docMk/>
            <pc:sldMk cId="506934988" sldId="549"/>
            <ac:spMk id="12" creationId="{50AF9C03-AB68-D492-118A-310D576D9822}"/>
          </ac:spMkLst>
        </pc:spChg>
        <pc:spChg chg="mod">
          <ac:chgData name="Weiwen Jiang" userId="0e4016a5-9048-4e1b-922e-13dee76f1b6b" providerId="ADAL" clId="{1C8C333A-00CA-41A4-9476-2466709CA8E5}" dt="2023-09-21T21:11:54.448" v="1467" actId="1076"/>
          <ac:spMkLst>
            <pc:docMk/>
            <pc:sldMk cId="506934988" sldId="549"/>
            <ac:spMk id="13" creationId="{FB2DFBD7-A5C7-DC32-F1FE-4B78C066525F}"/>
          </ac:spMkLst>
        </pc:spChg>
        <pc:spChg chg="mod">
          <ac:chgData name="Weiwen Jiang" userId="0e4016a5-9048-4e1b-922e-13dee76f1b6b" providerId="ADAL" clId="{1C8C333A-00CA-41A4-9476-2466709CA8E5}" dt="2023-09-21T21:11:59.094" v="1468" actId="1076"/>
          <ac:spMkLst>
            <pc:docMk/>
            <pc:sldMk cId="506934988" sldId="549"/>
            <ac:spMk id="15" creationId="{E55F0F1B-9728-5731-2F6B-6376CEFDB4DD}"/>
          </ac:spMkLst>
        </pc:spChg>
        <pc:spChg chg="mod">
          <ac:chgData name="Weiwen Jiang" userId="0e4016a5-9048-4e1b-922e-13dee76f1b6b" providerId="ADAL" clId="{1C8C333A-00CA-41A4-9476-2466709CA8E5}" dt="2023-09-21T21:11:54.448" v="1467" actId="1076"/>
          <ac:spMkLst>
            <pc:docMk/>
            <pc:sldMk cId="506934988" sldId="549"/>
            <ac:spMk id="16" creationId="{0B4C1B8A-49B7-4A63-162D-17B2D871DFFD}"/>
          </ac:spMkLst>
        </pc:spChg>
        <pc:spChg chg="mod">
          <ac:chgData name="Weiwen Jiang" userId="0e4016a5-9048-4e1b-922e-13dee76f1b6b" providerId="ADAL" clId="{1C8C333A-00CA-41A4-9476-2466709CA8E5}" dt="2023-09-21T21:11:54.448" v="1467" actId="1076"/>
          <ac:spMkLst>
            <pc:docMk/>
            <pc:sldMk cId="506934988" sldId="549"/>
            <ac:spMk id="17" creationId="{6F8D8AF6-F685-4532-7864-7F4A223913B0}"/>
          </ac:spMkLst>
        </pc:spChg>
        <pc:spChg chg="mod">
          <ac:chgData name="Weiwen Jiang" userId="0e4016a5-9048-4e1b-922e-13dee76f1b6b" providerId="ADAL" clId="{1C8C333A-00CA-41A4-9476-2466709CA8E5}" dt="2023-09-21T21:11:54.448" v="1467" actId="1076"/>
          <ac:spMkLst>
            <pc:docMk/>
            <pc:sldMk cId="506934988" sldId="549"/>
            <ac:spMk id="29" creationId="{83A572A6-F37B-8517-1A58-31C11F9BD321}"/>
          </ac:spMkLst>
        </pc:spChg>
        <pc:spChg chg="mod">
          <ac:chgData name="Weiwen Jiang" userId="0e4016a5-9048-4e1b-922e-13dee76f1b6b" providerId="ADAL" clId="{1C8C333A-00CA-41A4-9476-2466709CA8E5}" dt="2023-09-21T20:38:09.485" v="364" actId="20577"/>
          <ac:spMkLst>
            <pc:docMk/>
            <pc:sldMk cId="506934988" sldId="549"/>
            <ac:spMk id="227" creationId="{00000000-0000-0000-0000-000000000000}"/>
          </ac:spMkLst>
        </pc:spChg>
        <pc:picChg chg="mod">
          <ac:chgData name="Weiwen Jiang" userId="0e4016a5-9048-4e1b-922e-13dee76f1b6b" providerId="ADAL" clId="{1C8C333A-00CA-41A4-9476-2466709CA8E5}" dt="2023-09-21T21:11:54.448" v="1467" actId="1076"/>
          <ac:picMkLst>
            <pc:docMk/>
            <pc:sldMk cId="506934988" sldId="549"/>
            <ac:picMk id="4" creationId="{A11FC40F-6601-DE64-FA46-450E4F7188AB}"/>
          </ac:picMkLst>
        </pc:picChg>
        <pc:picChg chg="mod">
          <ac:chgData name="Weiwen Jiang" userId="0e4016a5-9048-4e1b-922e-13dee76f1b6b" providerId="ADAL" clId="{1C8C333A-00CA-41A4-9476-2466709CA8E5}" dt="2023-09-21T21:12:02.688" v="1469" actId="1076"/>
          <ac:picMkLst>
            <pc:docMk/>
            <pc:sldMk cId="506934988" sldId="549"/>
            <ac:picMk id="14" creationId="{A5BC860A-5537-18C3-10D0-5A823B34D8D6}"/>
          </ac:picMkLst>
        </pc:picChg>
        <pc:cxnChg chg="mod">
          <ac:chgData name="Weiwen Jiang" userId="0e4016a5-9048-4e1b-922e-13dee76f1b6b" providerId="ADAL" clId="{1C8C333A-00CA-41A4-9476-2466709CA8E5}" dt="2023-09-21T21:11:54.448" v="1467" actId="1076"/>
          <ac:cxnSpMkLst>
            <pc:docMk/>
            <pc:sldMk cId="506934988" sldId="549"/>
            <ac:cxnSpMk id="21" creationId="{FEBB3E59-0134-236B-1126-84AA9A9D912E}"/>
          </ac:cxnSpMkLst>
        </pc:cxnChg>
        <pc:cxnChg chg="mod">
          <ac:chgData name="Weiwen Jiang" userId="0e4016a5-9048-4e1b-922e-13dee76f1b6b" providerId="ADAL" clId="{1C8C333A-00CA-41A4-9476-2466709CA8E5}" dt="2023-09-21T21:11:54.448" v="1467" actId="1076"/>
          <ac:cxnSpMkLst>
            <pc:docMk/>
            <pc:sldMk cId="506934988" sldId="549"/>
            <ac:cxnSpMk id="23" creationId="{15B37135-E6CD-641E-9E4D-C0003BC1D3F8}"/>
          </ac:cxnSpMkLst>
        </pc:cxnChg>
        <pc:cxnChg chg="mod">
          <ac:chgData name="Weiwen Jiang" userId="0e4016a5-9048-4e1b-922e-13dee76f1b6b" providerId="ADAL" clId="{1C8C333A-00CA-41A4-9476-2466709CA8E5}" dt="2023-09-21T21:11:54.448" v="1467" actId="1076"/>
          <ac:cxnSpMkLst>
            <pc:docMk/>
            <pc:sldMk cId="506934988" sldId="549"/>
            <ac:cxnSpMk id="28" creationId="{D38CB85C-6EA5-2473-E1AE-E76EA4A07214}"/>
          </ac:cxnSpMkLst>
        </pc:cxnChg>
      </pc:sldChg>
      <pc:sldChg chg="modSp mod">
        <pc:chgData name="Weiwen Jiang" userId="0e4016a5-9048-4e1b-922e-13dee76f1b6b" providerId="ADAL" clId="{1C8C333A-00CA-41A4-9476-2466709CA8E5}" dt="2023-09-21T21:00:21.040" v="1191" actId="1076"/>
        <pc:sldMkLst>
          <pc:docMk/>
          <pc:sldMk cId="237356772" sldId="551"/>
        </pc:sldMkLst>
        <pc:spChg chg="mod">
          <ac:chgData name="Weiwen Jiang" userId="0e4016a5-9048-4e1b-922e-13dee76f1b6b" providerId="ADAL" clId="{1C8C333A-00CA-41A4-9476-2466709CA8E5}" dt="2023-09-21T21:00:21.040" v="1191" actId="1076"/>
          <ac:spMkLst>
            <pc:docMk/>
            <pc:sldMk cId="237356772" sldId="551"/>
            <ac:spMk id="2" creationId="{C70DAD97-D906-5A42-61C9-467B27F362B5}"/>
          </ac:spMkLst>
        </pc:spChg>
      </pc:sldChg>
      <pc:sldChg chg="modSp mod">
        <pc:chgData name="Weiwen Jiang" userId="0e4016a5-9048-4e1b-922e-13dee76f1b6b" providerId="ADAL" clId="{1C8C333A-00CA-41A4-9476-2466709CA8E5}" dt="2023-09-21T21:18:43.943" v="1647" actId="20577"/>
        <pc:sldMkLst>
          <pc:docMk/>
          <pc:sldMk cId="243333753" sldId="552"/>
        </pc:sldMkLst>
        <pc:spChg chg="mod">
          <ac:chgData name="Weiwen Jiang" userId="0e4016a5-9048-4e1b-922e-13dee76f1b6b" providerId="ADAL" clId="{1C8C333A-00CA-41A4-9476-2466709CA8E5}" dt="2023-09-21T21:18:43.943" v="1647" actId="20577"/>
          <ac:spMkLst>
            <pc:docMk/>
            <pc:sldMk cId="243333753" sldId="552"/>
            <ac:spMk id="4" creationId="{A2017225-54CA-8DF3-B0F3-CCD614BBE107}"/>
          </ac:spMkLst>
        </pc:spChg>
      </pc:sldChg>
      <pc:sldMasterChg chg="modSldLayout">
        <pc:chgData name="Weiwen Jiang" userId="0e4016a5-9048-4e1b-922e-13dee76f1b6b" providerId="ADAL" clId="{1C8C333A-00CA-41A4-9476-2466709CA8E5}" dt="2023-09-21T20:31:44.404" v="93" actId="478"/>
        <pc:sldMasterMkLst>
          <pc:docMk/>
          <pc:sldMasterMk cId="0" sldId="2147483668"/>
        </pc:sldMasterMkLst>
        <pc:sldLayoutChg chg="delSp mod">
          <pc:chgData name="Weiwen Jiang" userId="0e4016a5-9048-4e1b-922e-13dee76f1b6b" providerId="ADAL" clId="{1C8C333A-00CA-41A4-9476-2466709CA8E5}" dt="2023-09-21T20:31:44.404" v="93" actId="478"/>
          <pc:sldLayoutMkLst>
            <pc:docMk/>
            <pc:sldMasterMk cId="0" sldId="2147483668"/>
            <pc:sldLayoutMk cId="0" sldId="2147483661"/>
          </pc:sldLayoutMkLst>
          <pc:picChg chg="del">
            <ac:chgData name="Weiwen Jiang" userId="0e4016a5-9048-4e1b-922e-13dee76f1b6b" providerId="ADAL" clId="{1C8C333A-00CA-41A4-9476-2466709CA8E5}" dt="2023-09-21T20:31:44.404" v="93" actId="478"/>
            <ac:picMkLst>
              <pc:docMk/>
              <pc:sldMasterMk cId="0" sldId="2147483668"/>
              <pc:sldLayoutMk cId="0" sldId="2147483661"/>
              <ac:picMk id="7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d6dd615e71_3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2400" dirty="0"/>
              <a:t>Hello,</a:t>
            </a:r>
            <a:r>
              <a:rPr lang="zh-CN" altLang="en-US" sz="2400" dirty="0"/>
              <a:t> </a:t>
            </a:r>
            <a:r>
              <a:rPr lang="en-US" altLang="zh-CN" sz="2400" dirty="0"/>
              <a:t>everyone!</a:t>
            </a:r>
            <a:r>
              <a:rPr lang="zh-CN" altLang="en-US" sz="2400" dirty="0"/>
              <a:t> </a:t>
            </a:r>
            <a:r>
              <a:rPr lang="en-US" altLang="zh-CN" sz="2400" dirty="0"/>
              <a:t>Here</a:t>
            </a:r>
            <a:r>
              <a:rPr lang="zh-CN" altLang="en-US" sz="2400" dirty="0"/>
              <a:t> </a:t>
            </a:r>
            <a:r>
              <a:rPr lang="en-US" altLang="zh-CN" sz="2400" dirty="0"/>
              <a:t>is</a:t>
            </a:r>
            <a:r>
              <a:rPr lang="zh-CN" altLang="en-US" sz="2400" dirty="0"/>
              <a:t> </a:t>
            </a:r>
            <a:r>
              <a:rPr lang="en-US" altLang="zh-CN" sz="2400" dirty="0"/>
              <a:t>the</a:t>
            </a:r>
            <a:r>
              <a:rPr lang="zh-CN" altLang="en-US" sz="2400" dirty="0"/>
              <a:t> </a:t>
            </a:r>
            <a:r>
              <a:rPr lang="en-US" altLang="zh-CN" sz="2400" dirty="0"/>
              <a:t>report</a:t>
            </a:r>
            <a:r>
              <a:rPr lang="zh-CN" altLang="en-US" sz="2400" dirty="0"/>
              <a:t> </a:t>
            </a:r>
            <a:r>
              <a:rPr lang="en-US" altLang="zh-CN" sz="2400" dirty="0"/>
              <a:t>of</a:t>
            </a:r>
            <a:r>
              <a:rPr lang="zh-CN" altLang="en-US" sz="2400" dirty="0"/>
              <a:t> </a:t>
            </a:r>
            <a:r>
              <a:rPr lang="en-US" altLang="zh-CN" sz="2400" dirty="0"/>
              <a:t>our</a:t>
            </a:r>
            <a:r>
              <a:rPr lang="zh-CN" altLang="en-US" sz="2400" dirty="0"/>
              <a:t> </a:t>
            </a:r>
            <a:r>
              <a:rPr lang="en-US" altLang="zh-CN" sz="2400" dirty="0"/>
              <a:t>paper</a:t>
            </a:r>
            <a:r>
              <a:rPr lang="zh-CN" altLang="en-US" sz="2400" dirty="0"/>
              <a:t> </a:t>
            </a:r>
            <a:r>
              <a:rPr lang="en-US" sz="4000" kern="100" dirty="0">
                <a:effectLst/>
                <a:latin typeface="Calibri" panose="020F0502020204030204" pitchFamily="34" charset="0"/>
                <a:ea typeface="DengXian" panose="02010600030101010101" pitchFamily="2" charset="-122"/>
                <a:cs typeface="Times New Roman" panose="02020603050405020304" pitchFamily="18" charset="0"/>
              </a:rPr>
              <a:t>A Novel Spatial-Temporal Variational Quantum Circuit to Enable Quantum Deep Learning on NISQ Devices. And I am </a:t>
            </a:r>
            <a:r>
              <a:rPr lang="en-US" sz="4000" kern="100" dirty="0" err="1">
                <a:effectLst/>
                <a:latin typeface="Calibri" panose="020F0502020204030204" pitchFamily="34" charset="0"/>
                <a:ea typeface="DengXian" panose="02010600030101010101" pitchFamily="2" charset="-122"/>
                <a:cs typeface="Times New Roman" panose="02020603050405020304" pitchFamily="18" charset="0"/>
              </a:rPr>
              <a:t>Jinyang</a:t>
            </a:r>
            <a:r>
              <a:rPr lang="en-US" sz="4000" kern="100" dirty="0">
                <a:effectLst/>
                <a:latin typeface="Calibri" panose="020F0502020204030204" pitchFamily="34" charset="0"/>
                <a:ea typeface="DengXian" panose="02010600030101010101" pitchFamily="2" charset="-122"/>
                <a:cs typeface="Times New Roman" panose="02020603050405020304" pitchFamily="18" charset="0"/>
              </a:rPr>
              <a:t> Li</a:t>
            </a:r>
            <a:r>
              <a:rPr lang="zh-CN" altLang="en-US" sz="40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4000" kern="100" dirty="0">
                <a:effectLst/>
                <a:latin typeface="Calibri" panose="020F0502020204030204" pitchFamily="34" charset="0"/>
                <a:ea typeface="DengXian" panose="02010600030101010101" pitchFamily="2" charset="-122"/>
                <a:cs typeface="Times New Roman" panose="02020603050405020304" pitchFamily="18" charset="0"/>
              </a:rPr>
              <a:t>from</a:t>
            </a:r>
            <a:r>
              <a:rPr lang="zh-CN" altLang="en-US" sz="40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4000" kern="100" dirty="0">
                <a:effectLst/>
                <a:latin typeface="Calibri" panose="020F0502020204030204" pitchFamily="34" charset="0"/>
                <a:ea typeface="DengXian" panose="02010600030101010101" pitchFamily="2" charset="-122"/>
                <a:cs typeface="Times New Roman" panose="02020603050405020304" pitchFamily="18" charset="0"/>
              </a:rPr>
              <a:t>George</a:t>
            </a:r>
            <a:r>
              <a:rPr lang="zh-CN" altLang="en-US" sz="40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4000" kern="100" dirty="0">
                <a:effectLst/>
                <a:latin typeface="Calibri" panose="020F0502020204030204" pitchFamily="34" charset="0"/>
                <a:ea typeface="DengXian" panose="02010600030101010101" pitchFamily="2" charset="-122"/>
                <a:cs typeface="Times New Roman" panose="02020603050405020304" pitchFamily="18" charset="0"/>
              </a:rPr>
              <a:t>mason</a:t>
            </a:r>
            <a:r>
              <a:rPr lang="zh-CN" altLang="en-US" sz="40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4000" kern="100" dirty="0">
                <a:effectLst/>
                <a:latin typeface="Calibri" panose="020F0502020204030204" pitchFamily="34" charset="0"/>
                <a:ea typeface="DengXian" panose="02010600030101010101" pitchFamily="2" charset="-122"/>
                <a:cs typeface="Times New Roman" panose="02020603050405020304" pitchFamily="18" charset="0"/>
              </a:rPr>
              <a:t>university.</a:t>
            </a:r>
            <a:endParaRPr lang="en-US" sz="4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lnSpc>
                <a:spcPct val="100000"/>
              </a:lnSpc>
              <a:spcBef>
                <a:spcPts val="0"/>
              </a:spcBef>
              <a:spcAft>
                <a:spcPts val="0"/>
              </a:spcAft>
              <a:buSzPts val="1400"/>
              <a:buNone/>
            </a:pPr>
            <a:endParaRPr sz="2800" dirty="0"/>
          </a:p>
        </p:txBody>
      </p:sp>
      <p:sp>
        <p:nvSpPr>
          <p:cNvPr id="120" name="Google Shape;120;g1d6dd615e71_3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Now,</a:t>
            </a:r>
            <a:r>
              <a:rPr lang="zh-CN" altLang="en-US" dirty="0"/>
              <a:t> </a:t>
            </a:r>
            <a:r>
              <a:rPr lang="en-US" altLang="zh-CN" dirty="0"/>
              <a:t>we</a:t>
            </a:r>
            <a:r>
              <a:rPr lang="zh-CN" altLang="en-US" dirty="0"/>
              <a:t> </a:t>
            </a:r>
            <a:r>
              <a:rPr lang="en-US" altLang="zh-CN" dirty="0"/>
              <a:t>have</a:t>
            </a:r>
            <a:r>
              <a:rPr lang="zh-CN" altLang="en-US" dirty="0"/>
              <a:t> </a:t>
            </a:r>
            <a:r>
              <a:rPr lang="en-US" altLang="zh-CN" dirty="0"/>
              <a:t>talked</a:t>
            </a:r>
            <a:r>
              <a:rPr lang="zh-CN" altLang="en-US" dirty="0"/>
              <a:t> </a:t>
            </a:r>
            <a:r>
              <a:rPr lang="en-US" altLang="zh-CN" dirty="0"/>
              <a:t>about</a:t>
            </a:r>
            <a:r>
              <a:rPr lang="zh-CN" altLang="en-US" dirty="0"/>
              <a:t> </a:t>
            </a:r>
            <a:r>
              <a:rPr lang="en-US" altLang="zh-CN" dirty="0"/>
              <a:t>the</a:t>
            </a:r>
            <a:r>
              <a:rPr lang="zh-CN" altLang="en-US" dirty="0"/>
              <a:t> </a:t>
            </a:r>
            <a:r>
              <a:rPr lang="en-US" altLang="zh-CN" dirty="0"/>
              <a:t>existing</a:t>
            </a:r>
            <a:r>
              <a:rPr lang="zh-CN" altLang="en-US" dirty="0"/>
              <a:t> </a:t>
            </a:r>
            <a:r>
              <a:rPr lang="en-US" altLang="zh-CN" dirty="0"/>
              <a:t>challenges,</a:t>
            </a:r>
            <a:r>
              <a:rPr lang="zh-CN" altLang="en-US" dirty="0"/>
              <a:t> </a:t>
            </a:r>
            <a:r>
              <a:rPr lang="en-US" altLang="zh-CN" dirty="0"/>
              <a:t>it</a:t>
            </a:r>
            <a:r>
              <a:rPr lang="zh-CN" altLang="en-US" dirty="0"/>
              <a:t> </a:t>
            </a:r>
            <a:r>
              <a:rPr lang="en-US" altLang="zh-CN" dirty="0"/>
              <a:t>is</a:t>
            </a:r>
            <a:r>
              <a:rPr lang="zh-CN" altLang="en-US" dirty="0"/>
              <a:t> </a:t>
            </a:r>
            <a:r>
              <a:rPr lang="en-US" altLang="zh-CN" dirty="0"/>
              <a:t>time</a:t>
            </a:r>
            <a:r>
              <a:rPr lang="zh-CN" altLang="en-US" dirty="0"/>
              <a:t> </a:t>
            </a:r>
            <a:r>
              <a:rPr lang="en-US" altLang="zh-CN" dirty="0"/>
              <a:t>to</a:t>
            </a:r>
            <a:r>
              <a:rPr lang="zh-CN" altLang="en-US" dirty="0"/>
              <a:t> </a:t>
            </a:r>
            <a:r>
              <a:rPr lang="en-US" altLang="zh-CN" dirty="0"/>
              <a:t>explore</a:t>
            </a:r>
            <a:r>
              <a:rPr lang="zh-CN" altLang="en-US" dirty="0"/>
              <a:t> </a:t>
            </a:r>
            <a:r>
              <a:rPr lang="en-US" altLang="zh-CN" dirty="0"/>
              <a:t>the</a:t>
            </a:r>
            <a:r>
              <a:rPr lang="zh-CN" altLang="en-US" dirty="0"/>
              <a:t> </a:t>
            </a:r>
            <a:r>
              <a:rPr lang="en-US" altLang="zh-CN" dirty="0"/>
              <a:t>method</a:t>
            </a:r>
            <a:r>
              <a:rPr lang="zh-CN" altLang="en-US" dirty="0"/>
              <a:t> </a:t>
            </a:r>
            <a:r>
              <a:rPr lang="en-US" altLang="zh-CN" dirty="0"/>
              <a:t>we</a:t>
            </a:r>
            <a:r>
              <a:rPr lang="zh-CN" altLang="en-US" dirty="0"/>
              <a:t> </a:t>
            </a:r>
            <a:r>
              <a:rPr lang="en-US" altLang="zh-CN" dirty="0"/>
              <a:t>have</a:t>
            </a:r>
            <a:r>
              <a:rPr lang="zh-CN" altLang="en-US" dirty="0"/>
              <a:t> </a:t>
            </a:r>
            <a:r>
              <a:rPr lang="en-US" altLang="zh-CN" dirty="0"/>
              <a:t>in</a:t>
            </a:r>
            <a:r>
              <a:rPr lang="zh-CN" altLang="en-US" dirty="0"/>
              <a:t> </a:t>
            </a:r>
            <a:r>
              <a:rPr lang="en-US" altLang="zh-CN" dirty="0"/>
              <a:t>this</a:t>
            </a:r>
            <a:r>
              <a:rPr lang="zh-CN" altLang="en-US" dirty="0"/>
              <a:t> </a:t>
            </a:r>
            <a:r>
              <a:rPr lang="en-US" altLang="zh-CN" dirty="0"/>
              <a:t>paper.</a:t>
            </a: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10</a:t>
            </a:fld>
            <a:endParaRPr/>
          </a:p>
        </p:txBody>
      </p:sp>
    </p:spTree>
    <p:extLst>
      <p:ext uri="{BB962C8B-B14F-4D97-AF65-F5344CB8AC3E}">
        <p14:creationId xmlns:p14="http://schemas.microsoft.com/office/powerpoint/2010/main" val="423938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52a189be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252a189be_1_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So,</a:t>
            </a:r>
            <a:r>
              <a:rPr lang="zh-CN" altLang="en-US" dirty="0"/>
              <a:t> </a:t>
            </a:r>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overview</a:t>
            </a:r>
            <a:r>
              <a:rPr lang="zh-CN" altLang="en-US" dirty="0"/>
              <a:t> </a:t>
            </a:r>
            <a:r>
              <a:rPr lang="en-US" altLang="zh-CN" dirty="0"/>
              <a:t>of</a:t>
            </a:r>
            <a:r>
              <a:rPr lang="zh-CN" altLang="en-US" dirty="0"/>
              <a:t> </a:t>
            </a:r>
            <a:r>
              <a:rPr lang="en-US" altLang="zh-CN" dirty="0"/>
              <a:t>our</a:t>
            </a:r>
            <a:r>
              <a:rPr lang="zh-CN" altLang="en-US" dirty="0"/>
              <a:t> </a:t>
            </a:r>
            <a:r>
              <a:rPr lang="en-US" altLang="zh-CN" dirty="0"/>
              <a:t>proposed</a:t>
            </a:r>
            <a:r>
              <a:rPr lang="zh-CN" altLang="en-US" dirty="0"/>
              <a:t> </a:t>
            </a:r>
            <a:r>
              <a:rPr lang="en-US" altLang="zh-CN" dirty="0"/>
              <a:t>method,</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the</a:t>
            </a:r>
            <a:r>
              <a:rPr lang="zh-CN" altLang="en-US" dirty="0"/>
              <a:t> </a:t>
            </a:r>
            <a:r>
              <a:rPr lang="en-US" altLang="zh-CN" dirty="0"/>
              <a:t>left</a:t>
            </a:r>
            <a:r>
              <a:rPr lang="zh-CN" altLang="en-US" dirty="0"/>
              <a:t> </a:t>
            </a:r>
            <a:r>
              <a:rPr lang="en-US" altLang="zh-CN" dirty="0"/>
              <a:t>figure</a:t>
            </a:r>
            <a:r>
              <a:rPr lang="zh-CN" altLang="en-US" dirty="0"/>
              <a:t> </a:t>
            </a:r>
            <a:r>
              <a:rPr lang="en-US" altLang="zh-CN" dirty="0"/>
              <a:t>is</a:t>
            </a:r>
            <a:r>
              <a:rPr lang="zh-CN" altLang="en-US" dirty="0"/>
              <a:t> </a:t>
            </a:r>
            <a:r>
              <a:rPr lang="en-US" altLang="zh-CN" dirty="0"/>
              <a:t>a</a:t>
            </a:r>
            <a:r>
              <a:rPr lang="zh-CN" altLang="en-US" dirty="0"/>
              <a:t> </a:t>
            </a:r>
            <a:r>
              <a:rPr lang="en-US" altLang="zh-CN" dirty="0"/>
              <a:t>simple</a:t>
            </a:r>
            <a:r>
              <a:rPr lang="zh-CN" altLang="en-US" dirty="0"/>
              <a:t> </a:t>
            </a:r>
            <a:r>
              <a:rPr lang="en-US" altLang="zh-CN" dirty="0"/>
              <a:t>design</a:t>
            </a:r>
            <a:r>
              <a:rPr lang="zh-CN" altLang="en-US" dirty="0"/>
              <a:t> </a:t>
            </a:r>
            <a:r>
              <a:rPr lang="en-US" altLang="zh-CN" dirty="0"/>
              <a:t>of</a:t>
            </a:r>
            <a:r>
              <a:rPr lang="zh-CN" altLang="en-US" dirty="0"/>
              <a:t> </a:t>
            </a:r>
            <a:r>
              <a:rPr lang="en-US" altLang="zh-CN" dirty="0"/>
              <a:t>quantum</a:t>
            </a:r>
            <a:r>
              <a:rPr lang="zh-CN" altLang="en-US" dirty="0"/>
              <a:t> </a:t>
            </a:r>
            <a:r>
              <a:rPr lang="en-US" altLang="zh-CN" dirty="0"/>
              <a:t>learning</a:t>
            </a:r>
            <a:r>
              <a:rPr lang="zh-CN" altLang="en-US" dirty="0"/>
              <a:t> </a:t>
            </a:r>
            <a:r>
              <a:rPr lang="en-US" altLang="zh-CN" dirty="0"/>
              <a:t>model</a:t>
            </a:r>
            <a:r>
              <a:rPr lang="zh-CN" altLang="en-US" dirty="0"/>
              <a:t> </a:t>
            </a:r>
            <a:r>
              <a:rPr lang="en-US" altLang="zh-CN" dirty="0"/>
              <a:t>which</a:t>
            </a:r>
            <a:r>
              <a:rPr lang="zh-CN" altLang="en-US" dirty="0"/>
              <a:t> </a:t>
            </a:r>
            <a:r>
              <a:rPr lang="en-US" altLang="zh-CN" dirty="0"/>
              <a:t>consists</a:t>
            </a:r>
            <a:r>
              <a:rPr lang="zh-CN" altLang="en-US" dirty="0"/>
              <a:t> </a:t>
            </a:r>
            <a:r>
              <a:rPr lang="en-US" altLang="zh-CN" dirty="0"/>
              <a:t>of</a:t>
            </a:r>
            <a:r>
              <a:rPr lang="zh-CN" altLang="en-US" dirty="0"/>
              <a:t> </a:t>
            </a:r>
            <a:r>
              <a:rPr lang="en-US" altLang="zh-CN" dirty="0"/>
              <a:t>a</a:t>
            </a:r>
            <a:r>
              <a:rPr lang="zh-CN" altLang="en-US" dirty="0"/>
              <a:t> </a:t>
            </a:r>
            <a:r>
              <a:rPr lang="en-US" altLang="zh-CN" dirty="0"/>
              <a:t>data</a:t>
            </a:r>
            <a:r>
              <a:rPr lang="zh-CN" altLang="en-US" dirty="0"/>
              <a:t> </a:t>
            </a:r>
            <a:r>
              <a:rPr lang="en-US" altLang="zh-CN" dirty="0"/>
              <a:t>encoder</a:t>
            </a:r>
            <a:r>
              <a:rPr lang="zh-CN" altLang="en-US" dirty="0"/>
              <a:t> </a:t>
            </a:r>
            <a:r>
              <a:rPr lang="en-US" altLang="zh-CN" dirty="0"/>
              <a:t>and</a:t>
            </a:r>
            <a:r>
              <a:rPr lang="zh-CN" altLang="en-US" dirty="0"/>
              <a:t> </a:t>
            </a:r>
            <a:r>
              <a:rPr lang="en-US" altLang="zh-CN" dirty="0"/>
              <a:t>a</a:t>
            </a:r>
            <a:r>
              <a:rPr lang="zh-CN" altLang="en-US" dirty="0"/>
              <a:t> </a:t>
            </a:r>
            <a:r>
              <a:rPr lang="en-US" altLang="zh-CN" dirty="0"/>
              <a:t>single</a:t>
            </a:r>
            <a:r>
              <a:rPr lang="zh-CN" altLang="en-US" dirty="0"/>
              <a:t> </a:t>
            </a:r>
            <a:r>
              <a:rPr lang="en-US" altLang="zh-CN" dirty="0"/>
              <a:t>VQC</a:t>
            </a:r>
            <a:r>
              <a:rPr lang="zh-CN" altLang="en-US" dirty="0"/>
              <a:t> </a:t>
            </a:r>
            <a:r>
              <a:rPr lang="en-US" altLang="zh-CN" dirty="0"/>
              <a:t>that</a:t>
            </a:r>
            <a:r>
              <a:rPr lang="zh-CN" altLang="en-US" dirty="0"/>
              <a:t> </a:t>
            </a:r>
            <a:r>
              <a:rPr lang="en-US" altLang="zh-CN" dirty="0"/>
              <a:t>works</a:t>
            </a:r>
            <a:r>
              <a:rPr lang="zh-CN" altLang="en-US" dirty="0"/>
              <a:t> </a:t>
            </a:r>
            <a:r>
              <a:rPr lang="en-US" altLang="zh-CN" dirty="0"/>
              <a:t>similar</a:t>
            </a:r>
            <a:r>
              <a:rPr lang="zh-CN" altLang="en-US" dirty="0"/>
              <a:t> </a:t>
            </a:r>
            <a:r>
              <a:rPr lang="en-US" altLang="zh-CN" dirty="0"/>
              <a:t>to</a:t>
            </a:r>
            <a:r>
              <a:rPr lang="zh-CN" altLang="en-US" dirty="0"/>
              <a:t> </a:t>
            </a:r>
            <a:r>
              <a:rPr lang="en-US" altLang="zh-CN" dirty="0"/>
              <a:t>a</a:t>
            </a:r>
            <a:r>
              <a:rPr lang="zh-CN" altLang="en-US" dirty="0"/>
              <a:t> </a:t>
            </a:r>
            <a:r>
              <a:rPr lang="en-US" altLang="zh-CN" dirty="0"/>
              <a:t>fully</a:t>
            </a:r>
            <a:r>
              <a:rPr lang="zh-CN" altLang="en-US" dirty="0"/>
              <a:t> </a:t>
            </a:r>
            <a:r>
              <a:rPr lang="en-US" altLang="zh-CN" dirty="0"/>
              <a:t>connected</a:t>
            </a:r>
            <a:r>
              <a:rPr lang="zh-CN" altLang="en-US" dirty="0"/>
              <a:t> </a:t>
            </a:r>
            <a:r>
              <a:rPr lang="en-US" altLang="zh-CN" dirty="0"/>
              <a:t>classifier.</a:t>
            </a:r>
            <a:r>
              <a:rPr lang="zh-CN" altLang="en-US" dirty="0"/>
              <a:t> </a:t>
            </a:r>
            <a:r>
              <a:rPr lang="en-US" altLang="zh-CN" dirty="0"/>
              <a:t>While</a:t>
            </a:r>
            <a:r>
              <a:rPr lang="zh-CN" altLang="en-US" dirty="0"/>
              <a:t> </a:t>
            </a:r>
            <a:r>
              <a:rPr lang="en-US" altLang="zh-CN" dirty="0"/>
              <a:t>on</a:t>
            </a:r>
            <a:r>
              <a:rPr lang="zh-CN" altLang="en-US" dirty="0"/>
              <a:t> </a:t>
            </a:r>
            <a:r>
              <a:rPr lang="en-US" altLang="zh-CN" dirty="0"/>
              <a:t>the</a:t>
            </a:r>
            <a:r>
              <a:rPr lang="zh-CN" altLang="en-US" dirty="0"/>
              <a:t> </a:t>
            </a:r>
            <a:r>
              <a:rPr lang="en-US" altLang="zh-CN" dirty="0"/>
              <a:t>right</a:t>
            </a:r>
            <a:r>
              <a:rPr lang="zh-CN" altLang="en-US" dirty="0"/>
              <a:t> </a:t>
            </a:r>
            <a:r>
              <a:rPr lang="en-US" altLang="zh-CN" dirty="0"/>
              <a:t>side</a:t>
            </a:r>
            <a:r>
              <a:rPr lang="zh-CN" altLang="en-US" dirty="0"/>
              <a:t> </a:t>
            </a:r>
            <a:r>
              <a:rPr lang="en-US" altLang="zh-CN" dirty="0"/>
              <a:t>is</a:t>
            </a:r>
            <a:r>
              <a:rPr lang="zh-CN" altLang="en-US" dirty="0"/>
              <a:t> </a:t>
            </a:r>
            <a:r>
              <a:rPr lang="en-US" altLang="zh-CN" dirty="0"/>
              <a:t>our</a:t>
            </a:r>
            <a:r>
              <a:rPr lang="zh-CN" altLang="en-US" dirty="0"/>
              <a:t> </a:t>
            </a:r>
            <a:r>
              <a:rPr lang="en-US" altLang="zh-CN" dirty="0"/>
              <a:t>design</a:t>
            </a:r>
            <a:r>
              <a:rPr lang="zh-CN" altLang="en-US" dirty="0"/>
              <a:t> </a:t>
            </a:r>
            <a:r>
              <a:rPr lang="en-US" altLang="zh-CN" dirty="0"/>
              <a:t>namely</a:t>
            </a:r>
            <a:r>
              <a:rPr lang="zh-CN" altLang="en-US" dirty="0"/>
              <a:t> </a:t>
            </a:r>
            <a:r>
              <a:rPr lang="en-US" altLang="zh-CN" dirty="0"/>
              <a:t>ST-VQC.</a:t>
            </a:r>
            <a:r>
              <a:rPr lang="zh-CN" altLang="en-US" dirty="0"/>
              <a:t> </a:t>
            </a:r>
            <a:r>
              <a:rPr lang="en-US" altLang="zh-CN" dirty="0"/>
              <a:t>In</a:t>
            </a:r>
            <a:r>
              <a:rPr lang="zh-CN" altLang="en-US" dirty="0"/>
              <a:t> </a:t>
            </a:r>
            <a:r>
              <a:rPr lang="en-US" altLang="zh-CN" dirty="0"/>
              <a:t>our</a:t>
            </a:r>
            <a:r>
              <a:rPr lang="zh-CN" altLang="en-US" dirty="0"/>
              <a:t> </a:t>
            </a:r>
            <a:r>
              <a:rPr lang="en-US" altLang="zh-CN" dirty="0"/>
              <a:t>design,</a:t>
            </a:r>
            <a:r>
              <a:rPr lang="zh-CN" altLang="en-US" dirty="0"/>
              <a:t> </a:t>
            </a:r>
            <a:r>
              <a:rPr lang="en-US" altLang="zh-CN" dirty="0"/>
              <a:t>we</a:t>
            </a:r>
            <a:r>
              <a:rPr lang="zh-CN" altLang="en-US" dirty="0"/>
              <a:t> </a:t>
            </a:r>
            <a:r>
              <a:rPr lang="en-US" altLang="zh-CN" dirty="0"/>
              <a:t>have</a:t>
            </a:r>
            <a:r>
              <a:rPr lang="zh-CN" altLang="en-US" dirty="0"/>
              <a:t> </a:t>
            </a:r>
            <a:r>
              <a:rPr lang="en-US" altLang="zh-CN" dirty="0"/>
              <a:t>two</a:t>
            </a:r>
            <a:r>
              <a:rPr lang="zh-CN" altLang="en-US" dirty="0"/>
              <a:t> </a:t>
            </a:r>
            <a:r>
              <a:rPr lang="en-US" altLang="zh-CN" dirty="0"/>
              <a:t>main</a:t>
            </a:r>
            <a:r>
              <a:rPr lang="zh-CN" altLang="en-US" dirty="0"/>
              <a:t> </a:t>
            </a:r>
            <a:r>
              <a:rPr lang="en-US" altLang="zh-CN" dirty="0"/>
              <a:t>parts,</a:t>
            </a:r>
            <a:r>
              <a:rPr lang="zh-CN" altLang="en-US" dirty="0"/>
              <a:t> </a:t>
            </a:r>
            <a:r>
              <a:rPr lang="en-US" altLang="zh-CN" dirty="0"/>
              <a:t>the</a:t>
            </a:r>
            <a:r>
              <a:rPr lang="zh-CN" altLang="en-US" dirty="0"/>
              <a:t> </a:t>
            </a:r>
            <a:r>
              <a:rPr lang="en-US" altLang="zh-CN" dirty="0"/>
              <a:t>encoder</a:t>
            </a:r>
            <a:r>
              <a:rPr lang="zh-CN" altLang="en-US" dirty="0"/>
              <a:t> </a:t>
            </a:r>
            <a:r>
              <a:rPr lang="en-US" altLang="zh-CN" dirty="0"/>
              <a:t>and</a:t>
            </a:r>
            <a:r>
              <a:rPr lang="zh-CN" altLang="en-US" dirty="0"/>
              <a:t> </a:t>
            </a:r>
            <a:r>
              <a:rPr lang="en-US" altLang="zh-CN" dirty="0"/>
              <a:t>the</a:t>
            </a:r>
            <a:r>
              <a:rPr lang="zh-CN" altLang="en-US" dirty="0"/>
              <a:t> </a:t>
            </a:r>
            <a:r>
              <a:rPr lang="en-US" altLang="zh-CN" dirty="0"/>
              <a:t>processer</a:t>
            </a:r>
            <a:r>
              <a:rPr lang="zh-CN" altLang="en-US" dirty="0"/>
              <a:t> </a:t>
            </a:r>
            <a:r>
              <a:rPr lang="en-US" altLang="zh-CN" dirty="0"/>
              <a:t>which</a:t>
            </a:r>
            <a:r>
              <a:rPr lang="zh-CN" altLang="en-US" dirty="0"/>
              <a:t> </a:t>
            </a:r>
            <a:r>
              <a:rPr lang="en-US" altLang="zh-CN" dirty="0"/>
              <a:t>refers</a:t>
            </a:r>
            <a:r>
              <a:rPr lang="zh-CN" altLang="en-US" dirty="0"/>
              <a:t> </a:t>
            </a:r>
            <a:r>
              <a:rPr lang="en-US" altLang="zh-CN" dirty="0"/>
              <a:t>to</a:t>
            </a:r>
            <a:r>
              <a:rPr lang="zh-CN" altLang="en-US" dirty="0"/>
              <a:t> </a:t>
            </a:r>
            <a:r>
              <a:rPr lang="en-US" altLang="zh-CN" dirty="0"/>
              <a:t>the</a:t>
            </a:r>
            <a:r>
              <a:rPr lang="zh-CN" altLang="en-US" dirty="0"/>
              <a:t> </a:t>
            </a:r>
            <a:r>
              <a:rPr lang="en-US" altLang="zh-CN" dirty="0"/>
              <a:t>computation</a:t>
            </a:r>
            <a:r>
              <a:rPr lang="zh-CN" altLang="en-US" dirty="0"/>
              <a:t> </a:t>
            </a:r>
            <a:r>
              <a:rPr lang="en-US" altLang="zh-CN" dirty="0"/>
              <a:t>part.</a:t>
            </a:r>
            <a:r>
              <a:rPr lang="zh-CN" altLang="en-US" dirty="0"/>
              <a:t> </a:t>
            </a:r>
            <a:r>
              <a:rPr lang="en-US" altLang="zh-CN" dirty="0"/>
              <a:t>Here</a:t>
            </a:r>
            <a:r>
              <a:rPr lang="zh-CN" altLang="en-US" dirty="0"/>
              <a:t> </a:t>
            </a:r>
            <a:r>
              <a:rPr lang="en-US" altLang="zh-CN" dirty="0"/>
              <a:t>these</a:t>
            </a:r>
            <a:r>
              <a:rPr lang="zh-CN" altLang="en-US" dirty="0"/>
              <a:t> </a:t>
            </a:r>
            <a:r>
              <a:rPr lang="en-US" altLang="zh-CN" dirty="0"/>
              <a:t>components</a:t>
            </a:r>
            <a:r>
              <a:rPr lang="zh-CN" altLang="en-US" dirty="0"/>
              <a:t> </a:t>
            </a:r>
            <a:r>
              <a:rPr lang="en-US" altLang="zh-CN" dirty="0"/>
              <a:t>address</a:t>
            </a:r>
            <a:r>
              <a:rPr lang="zh-CN" altLang="en-US" dirty="0"/>
              <a:t> </a:t>
            </a:r>
            <a:r>
              <a:rPr lang="en-US" altLang="zh-CN" dirty="0"/>
              <a:t>the</a:t>
            </a:r>
            <a:r>
              <a:rPr lang="zh-CN" altLang="en-US" dirty="0"/>
              <a:t>  </a:t>
            </a:r>
            <a:r>
              <a:rPr lang="en-US" altLang="zh-CN" dirty="0"/>
              <a:t>challenges</a:t>
            </a:r>
            <a:r>
              <a:rPr lang="zh-CN" altLang="en-US" dirty="0"/>
              <a:t> </a:t>
            </a:r>
            <a:r>
              <a:rPr lang="en-US" altLang="zh-CN" dirty="0"/>
              <a:t>illustrated</a:t>
            </a:r>
            <a:r>
              <a:rPr lang="zh-CN" altLang="en-US" dirty="0"/>
              <a:t> </a:t>
            </a:r>
            <a:r>
              <a:rPr lang="en-US" altLang="zh-CN" dirty="0"/>
              <a:t>before.</a:t>
            </a:r>
            <a:endParaRPr dirty="0"/>
          </a:p>
        </p:txBody>
      </p:sp>
      <p:sp>
        <p:nvSpPr>
          <p:cNvPr id="225" name="Google Shape;225;g21252a189be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11</a:t>
            </a:fld>
            <a:endParaRPr/>
          </a:p>
        </p:txBody>
      </p:sp>
    </p:spTree>
    <p:extLst>
      <p:ext uri="{BB962C8B-B14F-4D97-AF65-F5344CB8AC3E}">
        <p14:creationId xmlns:p14="http://schemas.microsoft.com/office/powerpoint/2010/main" val="41695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d6dd615e71_3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d6dd615e71_3_8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So, let’s first focus on the encoder namely ST-Encoder. In order to feed the non-linearity into the quantum learning, we were thinking that we can duplicate the input data to create high-order polynomials, and therefore naturally bring in non-linearity function which is supposed to work similar to the Power of 2 function, just like shown in the quantum circuit with a duplicate of input data and extra VQC to entangle them.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p:txBody>
      </p:sp>
      <p:sp>
        <p:nvSpPr>
          <p:cNvPr id="150" name="Google Shape;150;g1d6dd615e71_3_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86925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252a189be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252a189be_1_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a:t>
            </a:r>
            <a:r>
              <a:rPr lang="en-US" altLang="zh-CN" dirty="0"/>
              <a:t>after</a:t>
            </a:r>
            <a:r>
              <a:rPr lang="zh-CN" altLang="en-US" dirty="0"/>
              <a:t> </a:t>
            </a:r>
            <a:r>
              <a:rPr lang="en-US" altLang="zh-CN" dirty="0"/>
              <a:t>that,</a:t>
            </a:r>
            <a:r>
              <a:rPr lang="zh-CN" altLang="en-US" dirty="0"/>
              <a:t> </a:t>
            </a:r>
            <a:r>
              <a:rPr lang="en-US" altLang="zh-CN" dirty="0"/>
              <a:t>our</a:t>
            </a:r>
            <a:r>
              <a:rPr lang="en-US" dirty="0"/>
              <a:t> idea is to make a trade-off between the amplitude encoding and angle encoding</a:t>
            </a:r>
            <a:r>
              <a:rPr lang="en-US" altLang="zh-CN" dirty="0"/>
              <a:t>,</a:t>
            </a:r>
            <a:r>
              <a:rPr lang="zh-CN" altLang="en-US" dirty="0"/>
              <a:t> </a:t>
            </a:r>
            <a:r>
              <a:rPr lang="en-US" altLang="zh-CN" dirty="0"/>
              <a:t>which</a:t>
            </a:r>
            <a:r>
              <a:rPr lang="zh-CN" altLang="en-US" dirty="0"/>
              <a:t> </a:t>
            </a:r>
            <a:r>
              <a:rPr lang="en-US" altLang="zh-CN" dirty="0"/>
              <a:t>is</a:t>
            </a:r>
            <a:r>
              <a:rPr lang="zh-CN" altLang="en-US" dirty="0"/>
              <a:t> </a:t>
            </a:r>
            <a:r>
              <a:rPr lang="en-US" altLang="zh-CN" dirty="0"/>
              <a:t>the</a:t>
            </a:r>
            <a:r>
              <a:rPr lang="zh-CN" altLang="en-US" dirty="0"/>
              <a:t> </a:t>
            </a:r>
            <a:r>
              <a:rPr lang="en-US" altLang="zh-CN" dirty="0"/>
              <a:t>group</a:t>
            </a:r>
            <a:r>
              <a:rPr lang="zh-CN" altLang="en-US" dirty="0"/>
              <a:t> </a:t>
            </a:r>
            <a:r>
              <a:rPr lang="en-US" altLang="zh-CN" dirty="0"/>
              <a:t>encoding.</a:t>
            </a:r>
            <a:r>
              <a:rPr lang="en-US" dirty="0"/>
              <a:t> We collect the location-close data to groups, and map each group with n data to log2 n qubits using amplitude encoding. As shown in this figure, we are going to encode a 4 × 4 data. If we apply amplitude encoding, it requires 4 qubits to map all data to the amplitudes, and 16 qubits if using angle encoding. If we create 4 groups with 2x2 data, where each group with 4 data can be encoded into 2 qubits, so it needs 8 qubits in total.</a:t>
            </a:r>
            <a:endParaRPr dirty="0"/>
          </a:p>
        </p:txBody>
      </p:sp>
      <p:sp>
        <p:nvSpPr>
          <p:cNvPr id="189" name="Google Shape;189;g21252a189be_1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68353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71cd981f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771cd981fb_0_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Here is a figure that can better illustrate the ST-Encoder. We can duplicate the data for a single group of data</a:t>
            </a:r>
            <a:r>
              <a:rPr lang="zh-CN" altLang="en-US" dirty="0"/>
              <a:t> </a:t>
            </a:r>
            <a:r>
              <a:rPr lang="en-US" altLang="zh-CN" dirty="0"/>
              <a:t>like</a:t>
            </a:r>
            <a:r>
              <a:rPr lang="zh-CN" altLang="en-US" dirty="0"/>
              <a:t> </a:t>
            </a:r>
            <a:r>
              <a:rPr lang="en-US" altLang="zh-CN" dirty="0"/>
              <a:t>shown</a:t>
            </a:r>
            <a:r>
              <a:rPr lang="zh-CN" altLang="en-US" dirty="0"/>
              <a:t> </a:t>
            </a:r>
            <a:r>
              <a:rPr lang="en-US" altLang="zh-CN" dirty="0"/>
              <a:t>in</a:t>
            </a:r>
            <a:r>
              <a:rPr lang="zh-CN" altLang="en-US" dirty="0"/>
              <a:t> </a:t>
            </a:r>
            <a:r>
              <a:rPr lang="en-US" altLang="zh-CN" dirty="0"/>
              <a:t>figure</a:t>
            </a:r>
            <a:r>
              <a:rPr lang="zh-CN" altLang="en-US" dirty="0"/>
              <a:t> </a:t>
            </a:r>
            <a:r>
              <a:rPr lang="en-US" altLang="zh-CN" dirty="0"/>
              <a:t>a, or if there are multiple data groups, we can choose the number of duplications for each of them, as show in this example</a:t>
            </a:r>
            <a:r>
              <a:rPr lang="zh-CN" altLang="en-US" dirty="0"/>
              <a:t> </a:t>
            </a:r>
            <a:r>
              <a:rPr lang="en-US" altLang="zh-CN" dirty="0"/>
              <a:t>figure</a:t>
            </a:r>
            <a:r>
              <a:rPr lang="zh-CN" altLang="en-US" dirty="0"/>
              <a:t> </a:t>
            </a:r>
            <a:r>
              <a:rPr lang="en-US" altLang="zh-CN" dirty="0"/>
              <a:t>b, we have the duplicates for both group1 and group2.</a:t>
            </a:r>
            <a:endParaRPr lang="en-US" dirty="0"/>
          </a:p>
        </p:txBody>
      </p:sp>
      <p:sp>
        <p:nvSpPr>
          <p:cNvPr id="159" name="Google Shape;159;g2771cd981fb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7115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252a189be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252a189be_1_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Now,</a:t>
            </a:r>
            <a:r>
              <a:rPr lang="zh-CN" altLang="en-US" dirty="0"/>
              <a:t> </a:t>
            </a:r>
            <a:r>
              <a:rPr lang="en-US" altLang="zh-CN" dirty="0"/>
              <a:t>let’s</a:t>
            </a:r>
            <a:r>
              <a:rPr lang="zh-CN" altLang="en-US" dirty="0"/>
              <a:t> </a:t>
            </a:r>
            <a:r>
              <a:rPr lang="en-US" altLang="zh-CN" dirty="0"/>
              <a:t>move</a:t>
            </a:r>
            <a:r>
              <a:rPr lang="zh-CN" altLang="en-US" dirty="0"/>
              <a:t> </a:t>
            </a:r>
            <a:r>
              <a:rPr lang="en-US" altLang="zh-CN" dirty="0"/>
              <a:t>to</a:t>
            </a:r>
            <a:r>
              <a:rPr lang="zh-CN" altLang="en-US" dirty="0"/>
              <a:t> </a:t>
            </a:r>
            <a:r>
              <a:rPr lang="en-US" altLang="zh-CN" dirty="0"/>
              <a:t>the</a:t>
            </a:r>
            <a:r>
              <a:rPr lang="zh-CN" altLang="en-US" dirty="0"/>
              <a:t> </a:t>
            </a:r>
            <a:r>
              <a:rPr lang="en-US" altLang="zh-CN" dirty="0"/>
              <a:t>computation</a:t>
            </a:r>
            <a:r>
              <a:rPr lang="zh-CN" altLang="en-US" dirty="0"/>
              <a:t> </a:t>
            </a:r>
            <a:r>
              <a:rPr lang="en-US" altLang="zh-CN" dirty="0"/>
              <a:t>circuit</a:t>
            </a:r>
            <a:r>
              <a:rPr lang="zh-CN" altLang="en-US" dirty="0"/>
              <a:t> </a:t>
            </a:r>
            <a:r>
              <a:rPr lang="en-US" altLang="zh-CN" dirty="0"/>
              <a:t>part,</a:t>
            </a:r>
            <a:r>
              <a:rPr lang="zh-CN" altLang="en-US" dirty="0"/>
              <a:t> </a:t>
            </a:r>
            <a:r>
              <a:rPr lang="en-US" altLang="zh-CN" dirty="0"/>
              <a:t>the</a:t>
            </a:r>
            <a:r>
              <a:rPr lang="zh-CN" altLang="en-US" dirty="0"/>
              <a:t> </a:t>
            </a:r>
            <a:r>
              <a:rPr lang="en-US" altLang="zh-CN" dirty="0"/>
              <a:t>ST-Processor.</a:t>
            </a:r>
            <a:r>
              <a:rPr lang="zh-CN" altLang="en-US" dirty="0"/>
              <a:t> </a:t>
            </a:r>
            <a:r>
              <a:rPr lang="en-US" altLang="zh-CN" dirty="0"/>
              <a:t>Here,</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for the data encoded by the nonlinear data encoder, we will first extract the local spatial information with a VQC on each group. Then, we will gradually enlarge the VQC to involve more qubits. Along with the merge of groups, the non-linearity will be created, and we regard a new layer starting. Finally, we will have a VQC to cover all qubits.</a:t>
            </a:r>
            <a:endParaRPr dirty="0"/>
          </a:p>
        </p:txBody>
      </p:sp>
      <p:sp>
        <p:nvSpPr>
          <p:cNvPr id="216" name="Google Shape;216;g21252a189be_1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34854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252a189be_1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252a189be_1_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Then, for the last part of our proposed method, if we look at the physical qubits connections and use the swap-free circuit design in the ST-processor, we can avoid the extra swap gates and reduce the impact of noise. Here</a:t>
            </a:r>
            <a:r>
              <a:rPr lang="zh-CN" altLang="en-US" dirty="0"/>
              <a:t> </a:t>
            </a:r>
            <a:r>
              <a:rPr lang="en-US" altLang="zh-CN" dirty="0"/>
              <a:t>we</a:t>
            </a:r>
            <a:r>
              <a:rPr lang="zh-CN" altLang="en-US" dirty="0"/>
              <a:t> </a:t>
            </a:r>
            <a:r>
              <a:rPr lang="en-US" altLang="zh-CN" dirty="0"/>
              <a:t>will follow</a:t>
            </a:r>
            <a:r>
              <a:rPr lang="zh-CN" altLang="en-US" dirty="0"/>
              <a:t> </a:t>
            </a:r>
            <a:r>
              <a:rPr lang="en-US" altLang="zh-CN" dirty="0"/>
              <a:t>the path q0-q2-q1-q3, if we recall the original design, we will</a:t>
            </a:r>
            <a:r>
              <a:rPr lang="zh-CN" altLang="en-US" dirty="0"/>
              <a:t> </a:t>
            </a:r>
            <a:r>
              <a:rPr lang="en-US" altLang="zh-CN" dirty="0"/>
              <a:t>first</a:t>
            </a:r>
            <a:r>
              <a:rPr lang="zh-CN" altLang="en-US" dirty="0"/>
              <a:t> </a:t>
            </a:r>
            <a:r>
              <a:rPr lang="en-US" altLang="zh-CN" dirty="0"/>
              <a:t>apply</a:t>
            </a:r>
            <a:r>
              <a:rPr lang="zh-CN" altLang="en-US" dirty="0"/>
              <a:t> </a:t>
            </a:r>
            <a:r>
              <a:rPr lang="en-US" altLang="zh-CN" dirty="0"/>
              <a:t>the first 2qubit gate on q0 and q2, then q2 and q1, then q1 and q3. After that, we will apply 3 more gates in reverse direction.</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p>
        </p:txBody>
      </p:sp>
      <p:sp>
        <p:nvSpPr>
          <p:cNvPr id="235" name="Google Shape;235;g21252a189be_1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06890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771cd981fb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771cd981fb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Lastly,</a:t>
            </a:r>
            <a:r>
              <a:rPr lang="zh-CN" altLang="en-US" dirty="0"/>
              <a:t> </a:t>
            </a:r>
            <a:r>
              <a:rPr lang="en-US" altLang="zh-CN" dirty="0"/>
              <a:t>we</a:t>
            </a:r>
            <a:r>
              <a:rPr lang="zh-CN" altLang="en-US" dirty="0"/>
              <a:t> </a:t>
            </a:r>
            <a:r>
              <a:rPr lang="en-US" altLang="zh-CN" dirty="0"/>
              <a:t>will</a:t>
            </a:r>
            <a:r>
              <a:rPr lang="zh-CN" altLang="en-US" dirty="0"/>
              <a:t> </a:t>
            </a:r>
            <a:r>
              <a:rPr lang="en-US" altLang="zh-CN" dirty="0"/>
              <a:t>have</a:t>
            </a:r>
            <a:r>
              <a:rPr lang="zh-CN" altLang="en-US" dirty="0"/>
              <a:t> </a:t>
            </a:r>
            <a:r>
              <a:rPr lang="en-US" altLang="zh-CN" dirty="0"/>
              <a:t>a</a:t>
            </a:r>
            <a:r>
              <a:rPr lang="zh-CN" altLang="en-US" dirty="0"/>
              <a:t> </a:t>
            </a:r>
            <a:r>
              <a:rPr lang="en-US" altLang="zh-CN" dirty="0"/>
              <a:t>optimization</a:t>
            </a:r>
            <a:r>
              <a:rPr lang="zh-CN" altLang="en-US" dirty="0"/>
              <a:t> </a:t>
            </a:r>
            <a:r>
              <a:rPr lang="en-US" altLang="zh-CN" dirty="0"/>
              <a:t>method</a:t>
            </a:r>
            <a:r>
              <a:rPr lang="zh-CN" altLang="en-US" dirty="0"/>
              <a:t> </a:t>
            </a:r>
            <a:r>
              <a:rPr lang="en-US" altLang="zh-CN" dirty="0"/>
              <a:t>that</a:t>
            </a:r>
            <a:r>
              <a:rPr lang="zh-CN" altLang="en-US" dirty="0"/>
              <a:t> </a:t>
            </a:r>
            <a:r>
              <a:rPr lang="en-US" altLang="zh-CN" dirty="0"/>
              <a:t>take</a:t>
            </a:r>
            <a:r>
              <a:rPr lang="zh-CN" altLang="en-US" dirty="0"/>
              <a:t> </a:t>
            </a:r>
            <a:r>
              <a:rPr lang="en-US" altLang="zh-CN" dirty="0"/>
              <a:t>advantage</a:t>
            </a:r>
            <a:r>
              <a:rPr lang="zh-CN" altLang="en-US" dirty="0"/>
              <a:t> </a:t>
            </a:r>
            <a:r>
              <a:rPr lang="en-US" altLang="zh-CN" dirty="0"/>
              <a:t>of</a:t>
            </a:r>
            <a:r>
              <a:rPr lang="zh-CN" altLang="en-US" dirty="0"/>
              <a:t> </a:t>
            </a:r>
            <a:r>
              <a:rPr lang="en-US" altLang="zh-CN" dirty="0"/>
              <a:t>the</a:t>
            </a:r>
            <a:r>
              <a:rPr lang="zh-CN" altLang="en-US" dirty="0"/>
              <a:t> </a:t>
            </a:r>
            <a:r>
              <a:rPr lang="en-US" altLang="zh-CN" dirty="0"/>
              <a:t>design</a:t>
            </a:r>
            <a:r>
              <a:rPr lang="zh-CN" altLang="en-US" dirty="0"/>
              <a:t> </a:t>
            </a:r>
            <a:r>
              <a:rPr lang="en-US" altLang="zh-CN" dirty="0"/>
              <a:t>hyperparameters</a:t>
            </a:r>
            <a:r>
              <a:rPr lang="zh-CN" altLang="en-US" dirty="0"/>
              <a:t> </a:t>
            </a:r>
            <a:r>
              <a:rPr lang="en-US" altLang="zh-CN" dirty="0"/>
              <a:t>in</a:t>
            </a:r>
            <a:r>
              <a:rPr lang="zh-CN" altLang="en-US" dirty="0"/>
              <a:t> </a:t>
            </a:r>
            <a:r>
              <a:rPr lang="en-US" altLang="zh-CN" dirty="0"/>
              <a:t>both</a:t>
            </a:r>
            <a:r>
              <a:rPr lang="zh-CN" altLang="en-US" dirty="0"/>
              <a:t> </a:t>
            </a:r>
            <a:r>
              <a:rPr lang="en-US" altLang="zh-CN" dirty="0"/>
              <a:t>the</a:t>
            </a:r>
            <a:r>
              <a:rPr lang="zh-CN" altLang="en-US" dirty="0"/>
              <a:t> </a:t>
            </a:r>
            <a:r>
              <a:rPr lang="en-US" altLang="zh-CN" dirty="0"/>
              <a:t>ST-Encoder</a:t>
            </a:r>
            <a:r>
              <a:rPr lang="zh-CN" altLang="en-US" dirty="0"/>
              <a:t> </a:t>
            </a:r>
            <a:r>
              <a:rPr lang="en-US" altLang="zh-CN" dirty="0"/>
              <a:t>and</a:t>
            </a:r>
            <a:r>
              <a:rPr lang="zh-CN" altLang="en-US" dirty="0"/>
              <a:t> </a:t>
            </a:r>
            <a:r>
              <a:rPr lang="en-US" altLang="zh-CN" dirty="0"/>
              <a:t>ST-Processor</a:t>
            </a:r>
            <a:r>
              <a:rPr lang="zh-CN" altLang="en-US" dirty="0"/>
              <a:t> </a:t>
            </a:r>
            <a:r>
              <a:rPr lang="en-US" altLang="zh-CN" dirty="0"/>
              <a:t>to</a:t>
            </a:r>
            <a:r>
              <a:rPr lang="zh-CN" altLang="en-US" dirty="0"/>
              <a:t> </a:t>
            </a:r>
            <a:r>
              <a:rPr lang="en-US" altLang="zh-CN" dirty="0"/>
              <a:t>search</a:t>
            </a:r>
            <a:r>
              <a:rPr lang="zh-CN" altLang="en-US" dirty="0"/>
              <a:t> </a:t>
            </a:r>
            <a:r>
              <a:rPr lang="en-US" altLang="zh-CN" dirty="0"/>
              <a:t>for</a:t>
            </a:r>
            <a:r>
              <a:rPr lang="zh-CN" altLang="en-US" dirty="0"/>
              <a:t> </a:t>
            </a:r>
            <a:r>
              <a:rPr lang="en-US" altLang="zh-CN" dirty="0"/>
              <a:t>the</a:t>
            </a:r>
            <a:r>
              <a:rPr lang="zh-CN" altLang="en-US" dirty="0"/>
              <a:t> </a:t>
            </a:r>
            <a:r>
              <a:rPr lang="en-US" altLang="zh-CN" dirty="0"/>
              <a:t>high-quality</a:t>
            </a:r>
            <a:r>
              <a:rPr lang="zh-CN" altLang="en-US" dirty="0"/>
              <a:t> </a:t>
            </a:r>
            <a:r>
              <a:rPr lang="en-US" altLang="zh-CN" dirty="0"/>
              <a:t>solutions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ST-VQC</a:t>
            </a:r>
            <a:r>
              <a:rPr lang="zh-CN" altLang="en-US" dirty="0"/>
              <a:t> </a:t>
            </a:r>
            <a:r>
              <a:rPr lang="en-US" altLang="zh-CN" dirty="0"/>
              <a:t>design.</a:t>
            </a:r>
            <a:endParaRPr dirty="0"/>
          </a:p>
        </p:txBody>
      </p:sp>
      <p:sp>
        <p:nvSpPr>
          <p:cNvPr id="271" name="Google Shape;271;g2771cd981fb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92745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Then,</a:t>
            </a:r>
            <a:r>
              <a:rPr lang="zh-CN" altLang="en-US" dirty="0"/>
              <a:t> </a:t>
            </a:r>
            <a:r>
              <a:rPr lang="en-US" altLang="zh-CN" dirty="0"/>
              <a:t>it</a:t>
            </a:r>
            <a:r>
              <a:rPr lang="zh-CN" altLang="en-US" dirty="0"/>
              <a:t> </a:t>
            </a:r>
            <a:r>
              <a:rPr lang="en-US" altLang="zh-CN" dirty="0"/>
              <a:t>is</a:t>
            </a:r>
            <a:r>
              <a:rPr lang="zh-CN" altLang="en-US" dirty="0"/>
              <a:t> </a:t>
            </a:r>
            <a:r>
              <a:rPr lang="en-US" altLang="zh-CN" dirty="0"/>
              <a:t>time</a:t>
            </a:r>
            <a:r>
              <a:rPr lang="zh-CN" altLang="en-US" dirty="0"/>
              <a:t> </a:t>
            </a:r>
            <a:r>
              <a:rPr lang="en-US" altLang="zh-CN" dirty="0"/>
              <a:t>to</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experimental</a:t>
            </a:r>
            <a:r>
              <a:rPr lang="zh-CN" altLang="en-US" dirty="0"/>
              <a:t> </a:t>
            </a:r>
            <a:r>
              <a:rPr lang="en-US" altLang="zh-CN" dirty="0"/>
              <a:t>results.</a:t>
            </a: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18</a:t>
            </a:fld>
            <a:endParaRPr/>
          </a:p>
        </p:txBody>
      </p:sp>
    </p:spTree>
    <p:extLst>
      <p:ext uri="{BB962C8B-B14F-4D97-AF65-F5344CB8AC3E}">
        <p14:creationId xmlns:p14="http://schemas.microsoft.com/office/powerpoint/2010/main" val="1176046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252a189be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252a189be_1_1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First,</a:t>
            </a:r>
            <a:r>
              <a:rPr lang="zh-CN" altLang="en-US" dirty="0"/>
              <a:t> </a:t>
            </a:r>
            <a:r>
              <a:rPr lang="en-US" altLang="zh-CN" dirty="0"/>
              <a:t>let’s</a:t>
            </a:r>
            <a:r>
              <a:rPr lang="zh-CN" altLang="en-US" dirty="0"/>
              <a:t> </a:t>
            </a:r>
            <a:r>
              <a:rPr lang="en-US" altLang="zh-CN" dirty="0"/>
              <a:t>go</a:t>
            </a:r>
            <a:r>
              <a:rPr lang="zh-CN" altLang="en-US" dirty="0"/>
              <a:t> </a:t>
            </a:r>
            <a:r>
              <a:rPr lang="en-US" altLang="zh-CN" dirty="0"/>
              <a:t>through</a:t>
            </a:r>
            <a:r>
              <a:rPr lang="zh-CN" altLang="en-US" dirty="0"/>
              <a:t> </a:t>
            </a:r>
            <a:r>
              <a:rPr lang="en-US" altLang="zh-CN" dirty="0"/>
              <a:t>about</a:t>
            </a:r>
            <a:r>
              <a:rPr lang="zh-CN" altLang="en-US" dirty="0"/>
              <a:t> </a:t>
            </a:r>
            <a:r>
              <a:rPr lang="en-US" altLang="zh-CN" dirty="0"/>
              <a:t>the</a:t>
            </a:r>
            <a:r>
              <a:rPr lang="zh-CN" altLang="en-US" dirty="0"/>
              <a:t> </a:t>
            </a:r>
            <a:r>
              <a:rPr lang="en-US" altLang="zh-CN" dirty="0"/>
              <a:t>experimental</a:t>
            </a:r>
            <a:r>
              <a:rPr lang="zh-CN" altLang="en-US" dirty="0"/>
              <a:t> </a:t>
            </a:r>
            <a:r>
              <a:rPr lang="en-US" altLang="zh-CN" dirty="0"/>
              <a:t>setup,</a:t>
            </a:r>
            <a:r>
              <a:rPr lang="zh-CN" altLang="en-US" dirty="0"/>
              <a:t> </a:t>
            </a:r>
            <a:r>
              <a:rPr lang="en-US" altLang="zh-CN" dirty="0"/>
              <a:t>we</a:t>
            </a:r>
            <a:r>
              <a:rPr lang="zh-CN" altLang="en-US" dirty="0"/>
              <a:t> </a:t>
            </a:r>
            <a:r>
              <a:rPr lang="en-US" altLang="zh-CN" dirty="0"/>
              <a:t>use</a:t>
            </a:r>
            <a:r>
              <a:rPr lang="zh-CN" altLang="en-US" dirty="0"/>
              <a:t> </a:t>
            </a:r>
            <a:r>
              <a:rPr lang="en-US" altLang="zh-CN" dirty="0"/>
              <a:t>the</a:t>
            </a:r>
            <a:r>
              <a:rPr lang="zh-CN" altLang="en-US" dirty="0"/>
              <a:t> </a:t>
            </a:r>
            <a:r>
              <a:rPr lang="en-US" altLang="zh-CN" dirty="0"/>
              <a:t>MNIST-2</a:t>
            </a:r>
            <a:r>
              <a:rPr lang="zh-CN" altLang="en-US" dirty="0"/>
              <a:t> </a:t>
            </a:r>
            <a:r>
              <a:rPr lang="en-US" altLang="zh-CN" dirty="0"/>
              <a:t>dataset</a:t>
            </a:r>
            <a:r>
              <a:rPr lang="zh-CN" altLang="en-US" dirty="0"/>
              <a:t> </a:t>
            </a:r>
            <a:r>
              <a:rPr lang="en-US" altLang="zh-CN" dirty="0"/>
              <a:t>and</a:t>
            </a:r>
            <a:r>
              <a:rPr lang="zh-CN" altLang="en-US" dirty="0"/>
              <a:t> </a:t>
            </a:r>
            <a:r>
              <a:rPr lang="en-US" altLang="zh-CN" dirty="0"/>
              <a:t>the</a:t>
            </a:r>
            <a:r>
              <a:rPr lang="zh-CN" altLang="en-US" dirty="0"/>
              <a:t> </a:t>
            </a:r>
            <a:r>
              <a:rPr lang="en-US" altLang="zh-CN" dirty="0"/>
              <a:t>synthetic</a:t>
            </a:r>
            <a:r>
              <a:rPr lang="zh-CN" altLang="en-US" dirty="0"/>
              <a:t> </a:t>
            </a:r>
            <a:r>
              <a:rPr lang="en-US" altLang="zh-CN" dirty="0"/>
              <a:t>nonlinear</a:t>
            </a:r>
            <a:r>
              <a:rPr lang="zh-CN" altLang="en-US" dirty="0"/>
              <a:t> </a:t>
            </a:r>
            <a:r>
              <a:rPr lang="en-US" altLang="zh-CN" dirty="0"/>
              <a:t>dataset.</a:t>
            </a:r>
            <a:r>
              <a:rPr lang="zh-CN" altLang="en-US" dirty="0"/>
              <a:t> </a:t>
            </a:r>
            <a:r>
              <a:rPr lang="en-US" altLang="zh-CN" dirty="0"/>
              <a:t>Just</a:t>
            </a:r>
            <a:r>
              <a:rPr lang="zh-CN" altLang="en-US" dirty="0"/>
              <a:t> </a:t>
            </a:r>
            <a:r>
              <a:rPr lang="en-US" altLang="zh-CN" dirty="0"/>
              <a:t>to</a:t>
            </a:r>
            <a:r>
              <a:rPr lang="zh-CN" altLang="en-US" dirty="0"/>
              <a:t> </a:t>
            </a:r>
            <a:r>
              <a:rPr lang="en-US" altLang="zh-CN" dirty="0"/>
              <a:t>clarify,</a:t>
            </a:r>
            <a:r>
              <a:rPr lang="zh-CN" altLang="en-US" dirty="0"/>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we create the synthetic dataset based on the quantum rotation. So it is on the Bloch Sphere. To be more detailed, we use the parameterized rotation gates RY gate and U3 gate to adjust the quantum state of one qubit. The points will then be constrained to the specific areas on the surface of the Bloch Sphere by limiting the values of rotation gates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θ</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After that, we control the distribution of the points and labels or classes to create linear separable and non-linear separable datasets. </a:t>
            </a:r>
          </a:p>
          <a:p>
            <a:pPr marL="0" lvl="0" indent="0" algn="l" rtl="0">
              <a:spcBef>
                <a:spcPts val="0"/>
              </a:spcBef>
              <a:spcAft>
                <a:spcPts val="0"/>
              </a:spcAft>
              <a:buNone/>
            </a:pP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Then</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is</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training</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testing</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setting</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baselines</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we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have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in</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experiments.</a:t>
            </a:r>
            <a:endParaRPr dirty="0"/>
          </a:p>
        </p:txBody>
      </p:sp>
      <p:sp>
        <p:nvSpPr>
          <p:cNvPr id="262" name="Google Shape;262;g21252a189be_1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90456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So,</a:t>
            </a:r>
            <a:r>
              <a:rPr lang="zh-CN" altLang="en-US" dirty="0"/>
              <a:t> </a:t>
            </a:r>
            <a:r>
              <a:rPr lang="en-US" altLang="zh-CN" dirty="0"/>
              <a:t>at</a:t>
            </a:r>
            <a:r>
              <a:rPr lang="zh-CN" altLang="en-US" dirty="0"/>
              <a:t> </a:t>
            </a:r>
            <a:r>
              <a:rPr lang="en-US" altLang="zh-CN" dirty="0"/>
              <a:t>the</a:t>
            </a:r>
            <a:r>
              <a:rPr lang="zh-CN" altLang="en-US" dirty="0"/>
              <a:t> </a:t>
            </a:r>
            <a:r>
              <a:rPr lang="en-US" altLang="zh-CN" dirty="0"/>
              <a:t>beginning,</a:t>
            </a:r>
            <a:r>
              <a:rPr lang="zh-CN" altLang="en-US" dirty="0"/>
              <a:t> </a:t>
            </a:r>
            <a:r>
              <a:rPr lang="en-US" altLang="zh-CN" dirty="0"/>
              <a:t>let’s</a:t>
            </a:r>
            <a:r>
              <a:rPr lang="zh-CN" altLang="en-US" dirty="0"/>
              <a:t> </a:t>
            </a:r>
            <a:r>
              <a:rPr lang="en-US" altLang="zh-CN" dirty="0"/>
              <a:t>talk</a:t>
            </a:r>
            <a:r>
              <a:rPr lang="zh-CN" altLang="en-US" dirty="0"/>
              <a:t> </a:t>
            </a:r>
            <a:r>
              <a:rPr lang="en-US" altLang="zh-CN" dirty="0"/>
              <a:t>a</a:t>
            </a:r>
            <a:r>
              <a:rPr lang="zh-CN" altLang="en-US" dirty="0"/>
              <a:t> </a:t>
            </a:r>
            <a:r>
              <a:rPr lang="en-US" altLang="zh-CN" dirty="0"/>
              <a:t>little</a:t>
            </a:r>
            <a:r>
              <a:rPr lang="zh-CN" altLang="en-US" dirty="0"/>
              <a:t> </a:t>
            </a:r>
            <a:r>
              <a:rPr lang="en-US" altLang="zh-CN" dirty="0"/>
              <a:t>bit</a:t>
            </a:r>
            <a:r>
              <a:rPr lang="zh-CN" altLang="en-US" dirty="0"/>
              <a:t> </a:t>
            </a:r>
            <a:r>
              <a:rPr lang="en-US" altLang="zh-CN" dirty="0"/>
              <a:t>about</a:t>
            </a:r>
            <a:r>
              <a:rPr lang="zh-CN" altLang="en-US" dirty="0"/>
              <a:t> </a:t>
            </a:r>
            <a:r>
              <a:rPr lang="en-US" altLang="zh-CN" dirty="0"/>
              <a:t>the</a:t>
            </a:r>
            <a:r>
              <a:rPr lang="zh-CN" altLang="en-US" dirty="0"/>
              <a:t> </a:t>
            </a:r>
            <a:r>
              <a:rPr lang="en-US" altLang="zh-CN" dirty="0"/>
              <a:t>shallow</a:t>
            </a:r>
            <a:r>
              <a:rPr lang="zh-CN" altLang="en-US" dirty="0"/>
              <a:t> </a:t>
            </a:r>
            <a:r>
              <a:rPr lang="en-US" altLang="zh-CN" dirty="0"/>
              <a:t>learning</a:t>
            </a:r>
            <a:r>
              <a:rPr lang="zh-CN" altLang="en-US" dirty="0"/>
              <a:t> </a:t>
            </a:r>
            <a:r>
              <a:rPr lang="en-US" altLang="zh-CN" dirty="0" err="1"/>
              <a:t>v.s</a:t>
            </a:r>
            <a:r>
              <a:rPr lang="en-US" altLang="zh-CN" dirty="0"/>
              <a:t>.</a:t>
            </a:r>
            <a:r>
              <a:rPr lang="zh-CN" altLang="en-US" dirty="0"/>
              <a:t> </a:t>
            </a:r>
            <a:r>
              <a:rPr lang="en-US" altLang="zh-CN" dirty="0"/>
              <a:t>deep</a:t>
            </a:r>
            <a:r>
              <a:rPr lang="zh-CN" altLang="en-US" dirty="0"/>
              <a:t> </a:t>
            </a:r>
            <a:r>
              <a:rPr lang="en-US" altLang="zh-CN" dirty="0"/>
              <a:t>learning.</a:t>
            </a:r>
            <a:r>
              <a:rPr lang="zh-CN" altLang="en-US" dirty="0"/>
              <a:t> </a:t>
            </a:r>
            <a:r>
              <a:rPr lang="en-US" altLang="zh-CN" dirty="0"/>
              <a:t>So</a:t>
            </a:r>
            <a:r>
              <a:rPr lang="zh-CN" altLang="en-US" dirty="0"/>
              <a:t> </a:t>
            </a:r>
            <a:r>
              <a:rPr lang="en-US" altLang="zh-CN" dirty="0"/>
              <a:t>the</a:t>
            </a:r>
            <a:r>
              <a:rPr lang="zh-CN" altLang="en-US" dirty="0"/>
              <a:t> </a:t>
            </a:r>
            <a:r>
              <a:rPr lang="en-US" altLang="zh-CN" dirty="0"/>
              <a:t>figure</a:t>
            </a:r>
            <a:r>
              <a:rPr lang="zh-CN" altLang="en-US" dirty="0"/>
              <a:t> </a:t>
            </a:r>
            <a:r>
              <a:rPr lang="en-US" altLang="zh-CN" dirty="0"/>
              <a:t>on</a:t>
            </a:r>
            <a:r>
              <a:rPr lang="zh-CN" altLang="en-US" dirty="0"/>
              <a:t> </a:t>
            </a:r>
            <a:r>
              <a:rPr lang="en-US" altLang="zh-CN" dirty="0"/>
              <a:t>the</a:t>
            </a:r>
            <a:r>
              <a:rPr lang="zh-CN" altLang="en-US" dirty="0"/>
              <a:t> </a:t>
            </a:r>
            <a:r>
              <a:rPr lang="en-US" altLang="zh-CN" dirty="0"/>
              <a:t>left</a:t>
            </a:r>
            <a:r>
              <a:rPr lang="zh-CN" altLang="en-US" dirty="0"/>
              <a:t> </a:t>
            </a:r>
            <a:r>
              <a:rPr lang="en-US" altLang="zh-CN" dirty="0"/>
              <a:t>is</a:t>
            </a:r>
            <a:r>
              <a:rPr lang="zh-CN" altLang="en-US" dirty="0"/>
              <a:t> </a:t>
            </a:r>
            <a:r>
              <a:rPr lang="en-US" altLang="zh-CN" dirty="0"/>
              <a:t>a</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with</a:t>
            </a:r>
            <a:r>
              <a:rPr lang="zh-CN" altLang="en-US" dirty="0"/>
              <a:t> </a:t>
            </a:r>
            <a:r>
              <a:rPr lang="en-US" altLang="zh-CN" dirty="0"/>
              <a:t>multiple</a:t>
            </a:r>
            <a:r>
              <a:rPr lang="zh-CN" altLang="en-US" dirty="0"/>
              <a:t> </a:t>
            </a:r>
            <a:r>
              <a:rPr lang="en-US" altLang="zh-CN" dirty="0"/>
              <a:t>layers</a:t>
            </a:r>
            <a:r>
              <a:rPr lang="zh-CN" altLang="en-US" dirty="0"/>
              <a:t> </a:t>
            </a:r>
            <a:r>
              <a:rPr lang="en-US" altLang="zh-CN" dirty="0"/>
              <a:t>but</a:t>
            </a:r>
            <a:r>
              <a:rPr lang="zh-CN" altLang="en-US" dirty="0"/>
              <a:t> </a:t>
            </a:r>
            <a:r>
              <a:rPr lang="en-US" altLang="zh-CN" dirty="0"/>
              <a:t>no</a:t>
            </a:r>
            <a:r>
              <a:rPr lang="zh-CN" altLang="en-US" dirty="0"/>
              <a:t> </a:t>
            </a:r>
            <a:r>
              <a:rPr lang="en-US" altLang="zh-CN" dirty="0"/>
              <a:t>nonlinear</a:t>
            </a:r>
            <a:r>
              <a:rPr lang="zh-CN" altLang="en-US" dirty="0"/>
              <a:t> </a:t>
            </a:r>
            <a:r>
              <a:rPr lang="en-US" altLang="zh-CN" dirty="0"/>
              <a:t>functions</a:t>
            </a:r>
            <a:r>
              <a:rPr lang="zh-CN" altLang="en-US" dirty="0"/>
              <a:t> </a:t>
            </a:r>
            <a:r>
              <a:rPr lang="en-US" altLang="zh-CN" dirty="0"/>
              <a:t>between</a:t>
            </a:r>
            <a:r>
              <a:rPr lang="zh-CN" altLang="en-US" dirty="0"/>
              <a:t> </a:t>
            </a:r>
            <a:r>
              <a:rPr lang="en-US" altLang="zh-CN" dirty="0"/>
              <a:t>layers.</a:t>
            </a:r>
            <a:r>
              <a:rPr lang="zh-CN" altLang="en-US" dirty="0"/>
              <a:t> </a:t>
            </a:r>
            <a:r>
              <a:rPr lang="en-US" altLang="zh-CN" dirty="0"/>
              <a:t>So</a:t>
            </a:r>
            <a:r>
              <a:rPr lang="zh-CN" altLang="en-US" dirty="0"/>
              <a:t> </a:t>
            </a:r>
            <a:r>
              <a:rPr lang="en-US" altLang="zh-CN" dirty="0"/>
              <a:t>If we have a neural network with no nonlinear activation functions, the entire network essentially becomes a series of linear transformations. This means that regardless of how many layers we have, the whole neural network can be reduced to a single linear transformation.</a:t>
            </a:r>
            <a:r>
              <a:rPr lang="zh-CN" altLang="en-US" dirty="0"/>
              <a:t> </a:t>
            </a:r>
            <a:r>
              <a:rPr lang="en-US" altLang="zh-CN" dirty="0"/>
              <a:t>And</a:t>
            </a:r>
            <a:r>
              <a:rPr lang="zh-CN" altLang="en-US" dirty="0"/>
              <a:t> </a:t>
            </a:r>
            <a:r>
              <a:rPr lang="en-US" altLang="zh-CN" dirty="0"/>
              <a:t>it</a:t>
            </a:r>
            <a:r>
              <a:rPr lang="zh-CN" altLang="en-US" dirty="0"/>
              <a:t> </a:t>
            </a:r>
            <a:r>
              <a:rPr lang="en-US" altLang="zh-CN" dirty="0"/>
              <a:t>can</a:t>
            </a:r>
            <a:r>
              <a:rPr lang="zh-CN" altLang="en-US" dirty="0"/>
              <a:t> </a:t>
            </a:r>
            <a:r>
              <a:rPr lang="en-US" altLang="zh-CN" dirty="0"/>
              <a:t>be</a:t>
            </a:r>
            <a:r>
              <a:rPr lang="zh-CN" altLang="en-US" dirty="0"/>
              <a:t> </a:t>
            </a:r>
            <a:r>
              <a:rPr lang="en-US" altLang="zh-CN" dirty="0"/>
              <a:t>generally</a:t>
            </a:r>
            <a:r>
              <a:rPr lang="zh-CN" altLang="en-US" dirty="0"/>
              <a:t> </a:t>
            </a:r>
            <a:r>
              <a:rPr lang="en-US" altLang="zh-CN" dirty="0"/>
              <a:t>considered</a:t>
            </a:r>
            <a:r>
              <a:rPr lang="zh-CN" altLang="en-US" dirty="0"/>
              <a:t> </a:t>
            </a:r>
            <a:r>
              <a:rPr lang="en-US" altLang="zh-CN" dirty="0"/>
              <a:t>as</a:t>
            </a:r>
            <a:r>
              <a:rPr lang="zh-CN" altLang="en-US" dirty="0"/>
              <a:t> </a:t>
            </a:r>
            <a:r>
              <a:rPr lang="en-US" altLang="zh-CN" dirty="0"/>
              <a:t>a</a:t>
            </a:r>
            <a:r>
              <a:rPr lang="zh-CN" altLang="en-US" dirty="0"/>
              <a:t> </a:t>
            </a:r>
            <a:r>
              <a:rPr lang="en-US" altLang="zh-CN" dirty="0"/>
              <a:t>simple</a:t>
            </a:r>
            <a:r>
              <a:rPr lang="zh-CN" altLang="en-US" dirty="0"/>
              <a:t> </a:t>
            </a:r>
            <a:r>
              <a:rPr lang="en-US" altLang="zh-CN" dirty="0"/>
              <a:t>summation</a:t>
            </a:r>
            <a:r>
              <a:rPr lang="zh-CN" altLang="en-US" dirty="0"/>
              <a:t> </a:t>
            </a:r>
            <a:r>
              <a:rPr lang="en-US" altLang="zh-CN" dirty="0"/>
              <a:t>of</a:t>
            </a:r>
            <a:r>
              <a:rPr lang="zh-CN" altLang="en-US" dirty="0"/>
              <a:t> </a:t>
            </a:r>
            <a:r>
              <a:rPr lang="en-US" altLang="zh-CN" dirty="0"/>
              <a:t>weights</a:t>
            </a:r>
            <a:r>
              <a:rPr lang="zh-CN" altLang="en-US" dirty="0"/>
              <a:t> </a:t>
            </a:r>
            <a:r>
              <a:rPr lang="en-US" altLang="zh-CN" dirty="0"/>
              <a:t>times</a:t>
            </a:r>
            <a:r>
              <a:rPr lang="zh-CN" altLang="en-US" dirty="0"/>
              <a:t> </a:t>
            </a:r>
            <a:r>
              <a:rPr lang="en-US" altLang="zh-CN" dirty="0"/>
              <a:t>features.</a:t>
            </a:r>
            <a:r>
              <a:rPr lang="zh-CN" altLang="en-US" dirty="0"/>
              <a:t> </a:t>
            </a:r>
            <a:r>
              <a:rPr lang="en-US" altLang="zh-CN" dirty="0"/>
              <a:t>While</a:t>
            </a:r>
            <a:r>
              <a:rPr lang="zh-CN" altLang="en-US" dirty="0"/>
              <a:t> </a:t>
            </a:r>
            <a:r>
              <a:rPr lang="en-US" altLang="zh-CN" dirty="0"/>
              <a:t>if</a:t>
            </a:r>
            <a:r>
              <a:rPr lang="zh-CN" altLang="en-US" dirty="0"/>
              <a:t> </a:t>
            </a:r>
            <a:r>
              <a:rPr lang="en-US" altLang="zh-CN" dirty="0"/>
              <a:t>we</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right</a:t>
            </a:r>
            <a:r>
              <a:rPr lang="zh-CN" altLang="en-US" dirty="0"/>
              <a:t> </a:t>
            </a:r>
            <a:r>
              <a:rPr lang="en-US" altLang="zh-CN" dirty="0"/>
              <a:t>figure,</a:t>
            </a:r>
            <a:r>
              <a:rPr lang="zh-CN" altLang="en-US" dirty="0"/>
              <a:t> </a:t>
            </a:r>
            <a:r>
              <a:rPr lang="en-US" altLang="zh-CN" dirty="0"/>
              <a:t>also</a:t>
            </a:r>
            <a:r>
              <a:rPr lang="zh-CN" altLang="en-US" dirty="0"/>
              <a:t> </a:t>
            </a:r>
            <a:r>
              <a:rPr lang="en-US" altLang="zh-CN" dirty="0"/>
              <a:t>a</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with</a:t>
            </a:r>
            <a:r>
              <a:rPr lang="zh-CN" altLang="en-US" dirty="0"/>
              <a:t> </a:t>
            </a:r>
            <a:r>
              <a:rPr lang="en-US" altLang="zh-CN" dirty="0"/>
              <a:t>multiple</a:t>
            </a:r>
            <a:r>
              <a:rPr lang="zh-CN" altLang="en-US" dirty="0"/>
              <a:t> </a:t>
            </a:r>
            <a:r>
              <a:rPr lang="en-US" altLang="zh-CN" dirty="0"/>
              <a:t>layers,</a:t>
            </a:r>
            <a:r>
              <a:rPr lang="zh-CN" altLang="en-US" dirty="0"/>
              <a:t> </a:t>
            </a:r>
            <a:r>
              <a:rPr lang="en-US" altLang="zh-CN" dirty="0"/>
              <a:t>but</a:t>
            </a:r>
            <a:r>
              <a:rPr lang="zh-CN" altLang="en-US" dirty="0"/>
              <a:t> </a:t>
            </a:r>
            <a:r>
              <a:rPr lang="en-US" altLang="zh-CN" dirty="0"/>
              <a:t>different</a:t>
            </a:r>
            <a:r>
              <a:rPr lang="zh-CN" altLang="en-US" dirty="0"/>
              <a:t> </a:t>
            </a:r>
            <a:r>
              <a:rPr lang="en-US" altLang="zh-CN" dirty="0"/>
              <a:t>thing</a:t>
            </a:r>
            <a:r>
              <a:rPr lang="zh-CN" altLang="en-US" dirty="0"/>
              <a:t> </a:t>
            </a:r>
            <a:r>
              <a:rPr lang="en-US" altLang="zh-CN" dirty="0"/>
              <a:t>here</a:t>
            </a:r>
            <a:r>
              <a:rPr lang="zh-CN" altLang="en-US" dirty="0"/>
              <a:t> </a:t>
            </a:r>
            <a:r>
              <a:rPr lang="en-US" altLang="zh-CN" dirty="0"/>
              <a:t>is</a:t>
            </a:r>
            <a:r>
              <a:rPr lang="zh-CN" altLang="en-US" dirty="0"/>
              <a:t> </a:t>
            </a:r>
            <a:r>
              <a:rPr lang="en-US" altLang="zh-CN" dirty="0"/>
              <a:t>that</a:t>
            </a:r>
            <a:r>
              <a:rPr lang="zh-CN" altLang="en-US" dirty="0"/>
              <a:t> </a:t>
            </a:r>
            <a:r>
              <a:rPr lang="en-US" altLang="zh-CN" dirty="0"/>
              <a:t>we</a:t>
            </a:r>
            <a:r>
              <a:rPr lang="zh-CN" altLang="en-US" dirty="0"/>
              <a:t> </a:t>
            </a:r>
            <a:r>
              <a:rPr lang="en-US" altLang="zh-CN" dirty="0"/>
              <a:t>have</a:t>
            </a:r>
            <a:r>
              <a:rPr lang="zh-CN" altLang="en-US" dirty="0"/>
              <a:t> </a:t>
            </a:r>
            <a:r>
              <a:rPr lang="en-US" altLang="zh-CN" dirty="0"/>
              <a:t>two</a:t>
            </a:r>
            <a:r>
              <a:rPr lang="zh-CN" altLang="en-US" dirty="0"/>
              <a:t> </a:t>
            </a:r>
            <a:r>
              <a:rPr lang="en-US" altLang="zh-CN" dirty="0"/>
              <a:t>quadratic</a:t>
            </a:r>
            <a:r>
              <a:rPr lang="zh-CN" altLang="en-US" dirty="0"/>
              <a:t> </a:t>
            </a:r>
            <a:r>
              <a:rPr lang="en-US" altLang="zh-CN" dirty="0"/>
              <a:t>nonlinear</a:t>
            </a:r>
            <a:r>
              <a:rPr lang="zh-CN" altLang="en-US" dirty="0"/>
              <a:t> </a:t>
            </a:r>
            <a:r>
              <a:rPr lang="en-US" altLang="zh-CN" dirty="0"/>
              <a:t>functions</a:t>
            </a:r>
            <a:r>
              <a:rPr lang="zh-CN" altLang="en-US" dirty="0"/>
              <a:t> </a:t>
            </a:r>
            <a:r>
              <a:rPr lang="en-US" altLang="zh-CN" dirty="0"/>
              <a:t>there,</a:t>
            </a:r>
            <a:r>
              <a:rPr lang="zh-CN" altLang="en-US" dirty="0"/>
              <a:t> </a:t>
            </a:r>
            <a:r>
              <a:rPr lang="en-US" altLang="zh-CN" dirty="0"/>
              <a:t>and</a:t>
            </a:r>
            <a:r>
              <a:rPr lang="zh-CN" altLang="en-US" dirty="0"/>
              <a:t> </a:t>
            </a:r>
            <a:r>
              <a:rPr lang="en-US" altLang="zh-CN" dirty="0"/>
              <a:t>these</a:t>
            </a:r>
            <a:r>
              <a:rPr lang="zh-CN" altLang="en-US" dirty="0"/>
              <a:t> </a:t>
            </a:r>
            <a:r>
              <a:rPr lang="en-US" altLang="zh-CN" dirty="0"/>
              <a:t>are</a:t>
            </a:r>
            <a:r>
              <a:rPr lang="zh-CN" altLang="en-US" dirty="0"/>
              <a:t> </a:t>
            </a:r>
            <a:r>
              <a:rPr lang="en-US" altLang="zh-CN" dirty="0"/>
              <a:t>the</a:t>
            </a:r>
            <a:r>
              <a:rPr lang="zh-CN" altLang="en-US" dirty="0"/>
              <a:t> </a:t>
            </a:r>
            <a:r>
              <a:rPr lang="en-US" altLang="zh-CN" dirty="0"/>
              <a:t>key</a:t>
            </a:r>
            <a:r>
              <a:rPr lang="zh-CN" altLang="en-US" dirty="0"/>
              <a:t> </a:t>
            </a:r>
            <a:r>
              <a:rPr lang="en-US" altLang="zh-CN" dirty="0"/>
              <a:t>to</a:t>
            </a:r>
            <a:r>
              <a:rPr lang="zh-CN" altLang="en-US" dirty="0"/>
              <a:t> </a:t>
            </a:r>
            <a:r>
              <a:rPr lang="en-US" altLang="zh-CN" dirty="0"/>
              <a:t>deep</a:t>
            </a:r>
            <a:r>
              <a:rPr lang="zh-CN" altLang="en-US" dirty="0"/>
              <a:t> </a:t>
            </a:r>
            <a:r>
              <a:rPr lang="en-US" altLang="zh-CN" dirty="0"/>
              <a:t>learning</a:t>
            </a:r>
            <a:r>
              <a:rPr lang="zh-CN" altLang="en-US" dirty="0"/>
              <a:t> </a:t>
            </a:r>
            <a:r>
              <a:rPr lang="en-US" altLang="zh-CN" dirty="0"/>
              <a:t>as</a:t>
            </a:r>
            <a:r>
              <a:rPr lang="zh-CN" altLang="en-US" dirty="0"/>
              <a:t> </a:t>
            </a:r>
            <a:r>
              <a:rPr lang="en-US" altLang="zh-CN" dirty="0"/>
              <a:t>we</a:t>
            </a:r>
            <a:r>
              <a:rPr lang="zh-CN" altLang="en-US" dirty="0"/>
              <a:t> </a:t>
            </a:r>
            <a:r>
              <a:rPr lang="en-US" altLang="zh-CN" dirty="0"/>
              <a:t>can</a:t>
            </a:r>
            <a:r>
              <a:rPr lang="zh-CN" altLang="en-US" dirty="0"/>
              <a:t> </a:t>
            </a:r>
            <a:r>
              <a:rPr lang="en-US" altLang="zh-CN" dirty="0"/>
              <a:t>not</a:t>
            </a:r>
            <a:r>
              <a:rPr lang="zh-CN" altLang="en-US" dirty="0"/>
              <a:t> </a:t>
            </a:r>
            <a:r>
              <a:rPr lang="en-US" altLang="zh-CN" dirty="0"/>
              <a:t>simply</a:t>
            </a:r>
            <a:r>
              <a:rPr lang="zh-CN" altLang="en-US" dirty="0"/>
              <a:t> </a:t>
            </a:r>
            <a:r>
              <a:rPr lang="en-US" altLang="zh-CN" dirty="0"/>
              <a:t>treat</a:t>
            </a:r>
            <a:r>
              <a:rPr lang="zh-CN" altLang="en-US" dirty="0"/>
              <a:t> </a:t>
            </a:r>
            <a:r>
              <a:rPr lang="en-US" altLang="zh-CN" dirty="0"/>
              <a:t>it</a:t>
            </a:r>
            <a:r>
              <a:rPr lang="zh-CN" altLang="en-US" dirty="0"/>
              <a:t> </a:t>
            </a:r>
            <a:r>
              <a:rPr lang="en-US" altLang="zh-CN" dirty="0"/>
              <a:t>as</a:t>
            </a:r>
            <a:r>
              <a:rPr lang="zh-CN" altLang="en-US" dirty="0"/>
              <a:t> </a:t>
            </a:r>
            <a:r>
              <a:rPr lang="en-US" altLang="zh-CN" dirty="0"/>
              <a:t>a</a:t>
            </a:r>
            <a:r>
              <a:rPr lang="zh-CN" altLang="en-US" dirty="0"/>
              <a:t> </a:t>
            </a:r>
            <a:r>
              <a:rPr lang="en-US" altLang="zh-CN" dirty="0"/>
              <a:t>single</a:t>
            </a:r>
            <a:r>
              <a:rPr lang="zh-CN" altLang="en-US" dirty="0"/>
              <a:t> </a:t>
            </a:r>
            <a:r>
              <a:rPr lang="en-US" altLang="zh-CN" dirty="0"/>
              <a:t>layer</a:t>
            </a:r>
            <a:r>
              <a:rPr lang="zh-CN" altLang="en-US" dirty="0"/>
              <a:t> </a:t>
            </a:r>
            <a:r>
              <a:rPr lang="en-US" altLang="zh-CN" dirty="0"/>
              <a:t>network</a:t>
            </a:r>
            <a:r>
              <a:rPr lang="zh-CN" altLang="en-US" dirty="0"/>
              <a:t> </a:t>
            </a:r>
            <a:r>
              <a:rPr lang="en-US" altLang="zh-CN" dirty="0"/>
              <a:t>anymore.</a:t>
            </a: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a:t>
            </a:fld>
            <a:endParaRPr/>
          </a:p>
        </p:txBody>
      </p:sp>
    </p:spTree>
    <p:extLst>
      <p:ext uri="{BB962C8B-B14F-4D97-AF65-F5344CB8AC3E}">
        <p14:creationId xmlns:p14="http://schemas.microsoft.com/office/powerpoint/2010/main" val="454854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252a189be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252a189be_1_1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main</a:t>
            </a:r>
            <a:r>
              <a:rPr lang="zh-CN" altLang="en-US" dirty="0"/>
              <a:t> </a:t>
            </a:r>
            <a:r>
              <a:rPr lang="en-US" altLang="zh-CN" dirty="0"/>
              <a:t>result</a:t>
            </a:r>
            <a:r>
              <a:rPr lang="zh-CN" altLang="en-US" dirty="0"/>
              <a:t> </a:t>
            </a:r>
            <a:r>
              <a:rPr lang="en-US" altLang="zh-CN" dirty="0"/>
              <a:t>of</a:t>
            </a:r>
            <a:r>
              <a:rPr lang="zh-CN" altLang="en-US" dirty="0"/>
              <a:t> </a:t>
            </a:r>
            <a:r>
              <a:rPr lang="en-US" altLang="zh-CN" dirty="0"/>
              <a:t>our</a:t>
            </a:r>
            <a:r>
              <a:rPr lang="zh-CN" altLang="en-US" dirty="0"/>
              <a:t> </a:t>
            </a:r>
            <a:r>
              <a:rPr lang="en-US" altLang="zh-CN" dirty="0"/>
              <a:t>proposed</a:t>
            </a:r>
            <a:r>
              <a:rPr lang="zh-CN" altLang="en-US" dirty="0"/>
              <a:t> </a:t>
            </a:r>
            <a:r>
              <a:rPr lang="en-US" altLang="zh-CN" dirty="0"/>
              <a:t>method</a:t>
            </a:r>
            <a:r>
              <a:rPr lang="zh-CN" altLang="en-US" dirty="0"/>
              <a:t> </a:t>
            </a:r>
            <a:r>
              <a:rPr lang="en-US" altLang="zh-CN" dirty="0"/>
              <a:t>on</a:t>
            </a:r>
            <a:r>
              <a:rPr lang="zh-CN" altLang="en-US" dirty="0"/>
              <a:t> </a:t>
            </a:r>
            <a:r>
              <a:rPr lang="en-US" altLang="zh-CN" dirty="0"/>
              <a:t>MNIST-2</a:t>
            </a:r>
            <a:r>
              <a:rPr lang="zh-CN" altLang="en-US" dirty="0"/>
              <a:t> </a:t>
            </a:r>
            <a:r>
              <a:rPr lang="en-US" altLang="zh-CN" dirty="0"/>
              <a:t>dataset,</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sz="1100" dirty="0"/>
              <a:t>ST-VQC</a:t>
            </a:r>
            <a:r>
              <a:rPr lang="zh-CN" altLang="en-US" sz="1100" dirty="0"/>
              <a:t> </a:t>
            </a:r>
            <a:r>
              <a:rPr lang="en-US" altLang="zh-CN" sz="1100" dirty="0"/>
              <a:t>can</a:t>
            </a:r>
            <a:r>
              <a:rPr lang="zh-CN" altLang="en-US" sz="1100" dirty="0"/>
              <a:t> </a:t>
            </a:r>
            <a:r>
              <a:rPr lang="en-US" altLang="zh-CN" sz="1100" dirty="0"/>
              <a:t>reach</a:t>
            </a:r>
            <a:r>
              <a:rPr lang="zh-CN" altLang="en-US" sz="1100" dirty="0"/>
              <a:t> </a:t>
            </a:r>
            <a:r>
              <a:rPr lang="en-US" altLang="zh-CN" sz="1100" dirty="0"/>
              <a:t>an</a:t>
            </a:r>
            <a:r>
              <a:rPr lang="zh-CN" altLang="en-US" sz="1100" dirty="0"/>
              <a:t> </a:t>
            </a:r>
            <a:r>
              <a:rPr lang="en-US" altLang="zh-CN" sz="1100" dirty="0"/>
              <a:t>accuracy</a:t>
            </a:r>
            <a:r>
              <a:rPr lang="zh-CN" altLang="en-US" sz="1100" dirty="0"/>
              <a:t> </a:t>
            </a:r>
            <a:r>
              <a:rPr lang="en-US" altLang="zh-CN" sz="1100" dirty="0"/>
              <a:t>of</a:t>
            </a:r>
            <a:r>
              <a:rPr lang="zh-CN" altLang="en-US" sz="1100" dirty="0"/>
              <a:t> </a:t>
            </a:r>
            <a:r>
              <a:rPr lang="en-US" altLang="zh-CN" sz="1100" b="1" dirty="0">
                <a:solidFill>
                  <a:srgbClr val="FF0000"/>
                </a:solidFill>
              </a:rPr>
              <a:t>90%</a:t>
            </a:r>
            <a:r>
              <a:rPr lang="zh-CN" altLang="en-US" sz="1100" b="1" dirty="0">
                <a:solidFill>
                  <a:srgbClr val="FF0000"/>
                </a:solidFill>
              </a:rPr>
              <a:t> </a:t>
            </a:r>
            <a:r>
              <a:rPr lang="en-US" altLang="zh-CN" sz="1100" dirty="0"/>
              <a:t>on</a:t>
            </a:r>
            <a:r>
              <a:rPr lang="zh-CN" altLang="en-US" sz="1100" dirty="0"/>
              <a:t> </a:t>
            </a:r>
            <a:r>
              <a:rPr lang="en-US" altLang="zh-CN" sz="1100" dirty="0"/>
              <a:t>the</a:t>
            </a:r>
            <a:r>
              <a:rPr lang="zh-CN" altLang="en-US" sz="1100" dirty="0"/>
              <a:t> </a:t>
            </a:r>
            <a:r>
              <a:rPr lang="en-US" altLang="zh-CN" sz="1100" dirty="0"/>
              <a:t>real</a:t>
            </a:r>
            <a:r>
              <a:rPr lang="zh-CN" altLang="en-US" sz="1100" dirty="0"/>
              <a:t> </a:t>
            </a:r>
            <a:r>
              <a:rPr lang="en-US" altLang="zh-CN" sz="1100" dirty="0"/>
              <a:t>quantum</a:t>
            </a:r>
            <a:r>
              <a:rPr lang="zh-CN" altLang="en-US" sz="1100" dirty="0"/>
              <a:t> </a:t>
            </a:r>
            <a:r>
              <a:rPr lang="en-US" altLang="zh-CN" sz="1100" dirty="0"/>
              <a:t>device,</a:t>
            </a:r>
            <a:r>
              <a:rPr lang="zh-CN" altLang="en-US" sz="1100" dirty="0"/>
              <a:t> </a:t>
            </a:r>
            <a:r>
              <a:rPr lang="en-US" altLang="zh-CN" sz="1100" dirty="0"/>
              <a:t>while</a:t>
            </a:r>
            <a:r>
              <a:rPr lang="zh-CN" altLang="en-US" sz="1100" dirty="0"/>
              <a:t> </a:t>
            </a:r>
            <a:r>
              <a:rPr lang="en-US" altLang="zh-CN" sz="1100" dirty="0"/>
              <a:t>the</a:t>
            </a:r>
            <a:r>
              <a:rPr lang="zh-CN" altLang="en-US" sz="1100" dirty="0"/>
              <a:t> </a:t>
            </a:r>
            <a:r>
              <a:rPr lang="en-US" altLang="zh-CN" sz="1100" dirty="0"/>
              <a:t>design</a:t>
            </a:r>
            <a:r>
              <a:rPr lang="zh-CN" altLang="en-US" sz="1100" dirty="0"/>
              <a:t> </a:t>
            </a:r>
            <a:r>
              <a:rPr lang="en-US" altLang="zh-CN" sz="1100" dirty="0"/>
              <a:t>with</a:t>
            </a:r>
            <a:r>
              <a:rPr lang="zh-CN" altLang="en-US" sz="1100" dirty="0"/>
              <a:t> </a:t>
            </a:r>
            <a:r>
              <a:rPr lang="en-US" altLang="zh-CN" sz="1100" dirty="0"/>
              <a:t>fewer</a:t>
            </a:r>
            <a:r>
              <a:rPr lang="zh-CN" altLang="en-US" sz="1100" dirty="0"/>
              <a:t> </a:t>
            </a:r>
            <a:r>
              <a:rPr lang="en-US" altLang="zh-CN" sz="1100" dirty="0"/>
              <a:t>qubits(6)</a:t>
            </a:r>
            <a:r>
              <a:rPr lang="zh-CN" altLang="en-US" sz="1100" dirty="0"/>
              <a:t> </a:t>
            </a:r>
            <a:r>
              <a:rPr lang="en-US" altLang="zh-CN" sz="1100" dirty="0"/>
              <a:t>also</a:t>
            </a:r>
            <a:r>
              <a:rPr lang="zh-CN" altLang="en-US" sz="1100" dirty="0"/>
              <a:t> </a:t>
            </a:r>
            <a:r>
              <a:rPr lang="en-US" altLang="zh-CN" sz="1100" dirty="0"/>
              <a:t>obtains</a:t>
            </a:r>
            <a:r>
              <a:rPr lang="zh-CN" altLang="en-US" sz="1100" dirty="0"/>
              <a:t> </a:t>
            </a:r>
            <a:r>
              <a:rPr lang="en-US" altLang="zh-CN" sz="1100" dirty="0"/>
              <a:t>an</a:t>
            </a:r>
            <a:r>
              <a:rPr lang="zh-CN" altLang="en-US" sz="1100" dirty="0"/>
              <a:t> </a:t>
            </a:r>
            <a:r>
              <a:rPr lang="en-US" altLang="zh-CN" sz="1100" dirty="0"/>
              <a:t>accuracy</a:t>
            </a:r>
            <a:r>
              <a:rPr lang="zh-CN" altLang="en-US" sz="1100" dirty="0"/>
              <a:t> </a:t>
            </a:r>
            <a:r>
              <a:rPr lang="en-US" altLang="zh-CN" sz="1100" dirty="0"/>
              <a:t>of</a:t>
            </a:r>
            <a:r>
              <a:rPr lang="zh-CN" altLang="en-US" sz="1100" dirty="0"/>
              <a:t> </a:t>
            </a:r>
            <a:r>
              <a:rPr lang="en-US" altLang="zh-CN" sz="1100" b="1" dirty="0">
                <a:solidFill>
                  <a:srgbClr val="FF0000"/>
                </a:solidFill>
              </a:rPr>
              <a:t>80.5%,</a:t>
            </a:r>
            <a:r>
              <a:rPr lang="zh-CN" altLang="en-US" sz="1100" b="1" dirty="0">
                <a:solidFill>
                  <a:srgbClr val="FF0000"/>
                </a:solidFill>
              </a:rPr>
              <a:t> </a:t>
            </a:r>
            <a:r>
              <a:rPr lang="en-US" altLang="zh-CN" sz="1100" b="1" dirty="0">
                <a:solidFill>
                  <a:srgbClr val="FF0000"/>
                </a:solidFill>
              </a:rPr>
              <a:t>both</a:t>
            </a:r>
            <a:r>
              <a:rPr lang="zh-CN" altLang="en-US" sz="1100" b="1" dirty="0">
                <a:solidFill>
                  <a:srgbClr val="FF0000"/>
                </a:solidFill>
              </a:rPr>
              <a:t> </a:t>
            </a:r>
            <a:r>
              <a:rPr lang="en-US" altLang="zh-CN" sz="1100" b="1" dirty="0">
                <a:solidFill>
                  <a:srgbClr val="FF0000"/>
                </a:solidFill>
              </a:rPr>
              <a:t>design</a:t>
            </a:r>
            <a:r>
              <a:rPr lang="zh-CN" altLang="en-US" sz="1100" b="1" dirty="0">
                <a:solidFill>
                  <a:srgbClr val="FF0000"/>
                </a:solidFill>
              </a:rPr>
              <a:t> </a:t>
            </a:r>
            <a:r>
              <a:rPr lang="en-US" altLang="zh-CN" sz="1100" b="1" dirty="0">
                <a:solidFill>
                  <a:srgbClr val="FF0000"/>
                </a:solidFill>
              </a:rPr>
              <a:t>outperform</a:t>
            </a:r>
            <a:r>
              <a:rPr lang="zh-CN" altLang="en-US" sz="1100" b="1" dirty="0">
                <a:solidFill>
                  <a:srgbClr val="FF0000"/>
                </a:solidFill>
              </a:rPr>
              <a:t> </a:t>
            </a:r>
            <a:r>
              <a:rPr lang="en-US" altLang="zh-CN" sz="1100" b="1" dirty="0">
                <a:solidFill>
                  <a:srgbClr val="FF0000"/>
                </a:solidFill>
              </a:rPr>
              <a:t>other</a:t>
            </a:r>
            <a:r>
              <a:rPr lang="zh-CN" altLang="en-US" sz="1100" b="1" dirty="0">
                <a:solidFill>
                  <a:srgbClr val="FF0000"/>
                </a:solidFill>
              </a:rPr>
              <a:t> </a:t>
            </a:r>
            <a:r>
              <a:rPr lang="en-US" altLang="zh-CN" sz="1100" b="1" dirty="0">
                <a:solidFill>
                  <a:srgbClr val="FF0000"/>
                </a:solidFill>
              </a:rPr>
              <a:t>quantum</a:t>
            </a:r>
            <a:r>
              <a:rPr lang="zh-CN" altLang="en-US" sz="1100" b="1" dirty="0">
                <a:solidFill>
                  <a:srgbClr val="FF0000"/>
                </a:solidFill>
              </a:rPr>
              <a:t> </a:t>
            </a:r>
            <a:r>
              <a:rPr lang="en-US" altLang="zh-CN" sz="1100" b="1" dirty="0">
                <a:solidFill>
                  <a:srgbClr val="FF0000"/>
                </a:solidFill>
              </a:rPr>
              <a:t>learning</a:t>
            </a:r>
            <a:r>
              <a:rPr lang="zh-CN" altLang="en-US" sz="1100" b="1" dirty="0">
                <a:solidFill>
                  <a:srgbClr val="FF0000"/>
                </a:solidFill>
              </a:rPr>
              <a:t> </a:t>
            </a:r>
            <a:r>
              <a:rPr lang="en-US" altLang="zh-CN" sz="1100" b="1" dirty="0">
                <a:solidFill>
                  <a:srgbClr val="FF0000"/>
                </a:solidFill>
              </a:rPr>
              <a:t>model</a:t>
            </a:r>
            <a:r>
              <a:rPr lang="zh-CN" altLang="en-US" sz="1100" b="1" dirty="0">
                <a:solidFill>
                  <a:srgbClr val="FF0000"/>
                </a:solidFill>
              </a:rPr>
              <a:t> </a:t>
            </a:r>
            <a:r>
              <a:rPr lang="en-US" altLang="zh-CN" sz="1100" b="1" dirty="0">
                <a:solidFill>
                  <a:srgbClr val="FF0000"/>
                </a:solidFill>
              </a:rPr>
              <a:t>designs.</a:t>
            </a:r>
            <a:endParaRPr lang="en-US" sz="1100" b="1" dirty="0">
              <a:solidFill>
                <a:srgbClr val="FF0000"/>
              </a:solidFill>
            </a:endParaRPr>
          </a:p>
          <a:p>
            <a:pPr marL="0" lvl="0" indent="0" algn="l" rtl="0">
              <a:spcBef>
                <a:spcPts val="0"/>
              </a:spcBef>
              <a:spcAft>
                <a:spcPts val="0"/>
              </a:spcAft>
              <a:buNone/>
            </a:pPr>
            <a:r>
              <a:rPr lang="zh-CN" altLang="en-US" dirty="0"/>
              <a:t> </a:t>
            </a:r>
            <a:endParaRPr dirty="0"/>
          </a:p>
        </p:txBody>
      </p:sp>
      <p:sp>
        <p:nvSpPr>
          <p:cNvPr id="262" name="Google Shape;262;g21252a189be_1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1252a189be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1252a189be_1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And</a:t>
            </a:r>
            <a:r>
              <a:rPr lang="zh-CN" altLang="en-US" dirty="0"/>
              <a:t> </a:t>
            </a:r>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result</a:t>
            </a:r>
            <a:r>
              <a:rPr lang="zh-CN" altLang="en-US" dirty="0"/>
              <a:t> </a:t>
            </a:r>
            <a:r>
              <a:rPr lang="en-US" altLang="zh-CN" dirty="0"/>
              <a:t>on</a:t>
            </a:r>
            <a:r>
              <a:rPr lang="zh-CN" altLang="en-US" dirty="0"/>
              <a:t> </a:t>
            </a:r>
            <a:r>
              <a:rPr lang="en-US" altLang="zh-CN" dirty="0"/>
              <a:t>the</a:t>
            </a:r>
            <a:r>
              <a:rPr lang="zh-CN" altLang="en-US" dirty="0"/>
              <a:t> </a:t>
            </a:r>
            <a:r>
              <a:rPr lang="en-US" altLang="zh-CN" dirty="0"/>
              <a:t>synthetic</a:t>
            </a:r>
            <a:r>
              <a:rPr lang="zh-CN" altLang="en-US" dirty="0"/>
              <a:t> </a:t>
            </a:r>
            <a:r>
              <a:rPr lang="en-US" altLang="zh-CN" dirty="0"/>
              <a:t>datasets,</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on</a:t>
            </a:r>
            <a:r>
              <a:rPr lang="zh-CN" altLang="en-US" dirty="0"/>
              <a:t> </a:t>
            </a:r>
            <a:r>
              <a:rPr lang="en-US" altLang="zh-CN" dirty="0"/>
              <a:t>average</a:t>
            </a:r>
            <a:r>
              <a:rPr lang="zh-CN" altLang="en-US" dirty="0"/>
              <a:t> </a:t>
            </a:r>
            <a:r>
              <a:rPr lang="en-US" altLang="zh-CN" dirty="0"/>
              <a:t>of</a:t>
            </a:r>
            <a:r>
              <a:rPr lang="zh-CN" altLang="en-US" dirty="0"/>
              <a:t> </a:t>
            </a:r>
            <a:r>
              <a:rPr lang="en-US" altLang="zh-CN" dirty="0"/>
              <a:t>all</a:t>
            </a:r>
            <a:r>
              <a:rPr lang="zh-CN" altLang="en-US" dirty="0"/>
              <a:t> </a:t>
            </a:r>
            <a:r>
              <a:rPr lang="en-US" altLang="zh-CN" dirty="0"/>
              <a:t>datasets,</a:t>
            </a:r>
            <a:r>
              <a:rPr lang="zh-CN" altLang="en-US" dirty="0"/>
              <a:t> </a:t>
            </a:r>
            <a:r>
              <a:rPr lang="en-US" altLang="zh-CN" dirty="0"/>
              <a:t>the</a:t>
            </a:r>
            <a:r>
              <a:rPr lang="zh-CN" altLang="en-US" dirty="0"/>
              <a:t> </a:t>
            </a:r>
            <a:r>
              <a:rPr lang="en-US" altLang="zh-CN" sz="1100" dirty="0"/>
              <a:t>ST-VQC has a </a:t>
            </a:r>
            <a:r>
              <a:rPr lang="en-US" altLang="zh-CN" sz="1100" b="1" dirty="0">
                <a:solidFill>
                  <a:srgbClr val="FF0000"/>
                </a:solidFill>
              </a:rPr>
              <a:t>small</a:t>
            </a:r>
            <a:r>
              <a:rPr lang="en-US" altLang="zh-CN" sz="1100" dirty="0"/>
              <a:t> accuracy drop on real quantum devices, and its accuracy is close to that of MLP and much </a:t>
            </a:r>
            <a:r>
              <a:rPr lang="en-US" altLang="zh-CN" sz="1100" b="1" dirty="0">
                <a:solidFill>
                  <a:srgbClr val="FF0000"/>
                </a:solidFill>
              </a:rPr>
              <a:t>higher</a:t>
            </a:r>
            <a:r>
              <a:rPr lang="en-US" altLang="zh-CN" sz="1100" dirty="0"/>
              <a:t> than the baseline</a:t>
            </a:r>
            <a:r>
              <a:rPr lang="zh-CN" altLang="en-US" sz="1100" dirty="0"/>
              <a:t> </a:t>
            </a:r>
            <a:r>
              <a:rPr lang="en-US" altLang="zh-CN" sz="1100" dirty="0"/>
              <a:t>and</a:t>
            </a:r>
            <a:r>
              <a:rPr lang="zh-CN" altLang="en-US" sz="1100" dirty="0"/>
              <a:t> </a:t>
            </a:r>
            <a:r>
              <a:rPr lang="en-US" altLang="zh-CN" sz="1100" dirty="0"/>
              <a:t>the</a:t>
            </a:r>
            <a:r>
              <a:rPr lang="zh-CN" altLang="en-US" sz="1100" dirty="0"/>
              <a:t> </a:t>
            </a:r>
            <a:r>
              <a:rPr lang="en-US" altLang="zh-CN" sz="1100" dirty="0"/>
              <a:t>other</a:t>
            </a:r>
            <a:r>
              <a:rPr lang="zh-CN" altLang="en-US" sz="1100" dirty="0"/>
              <a:t> </a:t>
            </a:r>
            <a:r>
              <a:rPr lang="en-US" altLang="zh-CN" sz="1100" dirty="0"/>
              <a:t>VQC</a:t>
            </a:r>
            <a:r>
              <a:rPr lang="zh-CN" altLang="en-US" sz="1100" dirty="0"/>
              <a:t> </a:t>
            </a:r>
            <a:r>
              <a:rPr lang="en-US" altLang="zh-CN" sz="1100" dirty="0"/>
              <a:t>model.</a:t>
            </a:r>
            <a:endParaRPr lang="en-US" sz="1100" dirty="0"/>
          </a:p>
          <a:p>
            <a:pPr marL="0" lvl="0" indent="0" algn="l" rtl="0">
              <a:spcBef>
                <a:spcPts val="0"/>
              </a:spcBef>
              <a:spcAft>
                <a:spcPts val="0"/>
              </a:spcAft>
              <a:buNone/>
            </a:pPr>
            <a:endParaRPr dirty="0"/>
          </a:p>
        </p:txBody>
      </p:sp>
      <p:sp>
        <p:nvSpPr>
          <p:cNvPr id="168" name="Google Shape;168;g21252a189be_1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252a189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252a189be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Here</a:t>
            </a:r>
            <a:r>
              <a:rPr lang="zh-CN" altLang="en-US" dirty="0"/>
              <a:t> </a:t>
            </a:r>
            <a:r>
              <a:rPr lang="en-US" altLang="zh-CN" dirty="0"/>
              <a:t>we</a:t>
            </a:r>
            <a:r>
              <a:rPr lang="zh-CN" altLang="en-US" dirty="0"/>
              <a:t> </a:t>
            </a:r>
            <a:r>
              <a:rPr lang="en-US" altLang="zh-CN" dirty="0"/>
              <a:t>separately</a:t>
            </a:r>
            <a:r>
              <a:rPr lang="zh-CN" altLang="en-US" dirty="0"/>
              <a:t> </a:t>
            </a:r>
            <a:r>
              <a:rPr lang="en-US" altLang="zh-CN" dirty="0"/>
              <a:t>evaluate</a:t>
            </a:r>
            <a:r>
              <a:rPr lang="zh-CN" altLang="en-US" dirty="0"/>
              <a:t> </a:t>
            </a:r>
            <a:r>
              <a:rPr lang="en-US" altLang="zh-CN" dirty="0"/>
              <a:t>the</a:t>
            </a:r>
            <a:r>
              <a:rPr lang="zh-CN" altLang="en-US" dirty="0"/>
              <a:t> </a:t>
            </a:r>
            <a:r>
              <a:rPr lang="en-US" altLang="zh-CN" dirty="0"/>
              <a:t>ST-Encoder</a:t>
            </a:r>
            <a:r>
              <a:rPr lang="zh-CN" altLang="en-US" dirty="0"/>
              <a:t> </a:t>
            </a:r>
            <a:r>
              <a:rPr lang="en-US" altLang="zh-CN" dirty="0"/>
              <a:t>and</a:t>
            </a:r>
            <a:r>
              <a:rPr lang="zh-CN" altLang="en-US" dirty="0"/>
              <a:t> </a:t>
            </a:r>
            <a:r>
              <a:rPr lang="en-US" altLang="zh-CN" dirty="0"/>
              <a:t>ST-Processor,</a:t>
            </a:r>
            <a:r>
              <a:rPr lang="zh-CN" altLang="en-US" dirty="0"/>
              <a:t> </a:t>
            </a:r>
            <a:r>
              <a:rPr lang="en-US" altLang="zh-CN" dirty="0"/>
              <a:t>and</a:t>
            </a:r>
            <a:r>
              <a:rPr lang="zh-CN" altLang="en-US" dirty="0"/>
              <a:t> </a:t>
            </a:r>
            <a:r>
              <a:rPr lang="en-US" altLang="zh-CN" dirty="0"/>
              <a:t>the</a:t>
            </a:r>
            <a:r>
              <a:rPr lang="zh-CN" altLang="en-US" dirty="0"/>
              <a:t> </a:t>
            </a:r>
            <a:r>
              <a:rPr lang="en-US" altLang="zh-CN" dirty="0"/>
              <a:t>result</a:t>
            </a:r>
            <a:r>
              <a:rPr lang="zh-CN" altLang="en-US" dirty="0"/>
              <a:t> </a:t>
            </a:r>
            <a:r>
              <a:rPr lang="en-US" altLang="zh-CN" dirty="0"/>
              <a:t>shown</a:t>
            </a:r>
            <a:r>
              <a:rPr lang="zh-CN" altLang="en-US" dirty="0"/>
              <a:t> </a:t>
            </a:r>
            <a:r>
              <a:rPr lang="en-US" altLang="zh-CN" dirty="0"/>
              <a:t>in</a:t>
            </a:r>
            <a:r>
              <a:rPr lang="zh-CN" altLang="en-US" dirty="0"/>
              <a:t> </a:t>
            </a:r>
            <a:r>
              <a:rPr lang="en-US" altLang="zh-CN" dirty="0"/>
              <a:t>the</a:t>
            </a:r>
            <a:r>
              <a:rPr lang="zh-CN" altLang="en-US" dirty="0"/>
              <a:t> </a:t>
            </a:r>
            <a:r>
              <a:rPr lang="en-US" altLang="zh-CN" dirty="0"/>
              <a:t>tables</a:t>
            </a:r>
            <a:r>
              <a:rPr lang="zh-CN" altLang="en-US" dirty="0"/>
              <a:t> </a:t>
            </a:r>
            <a:r>
              <a:rPr lang="en-US" altLang="zh-CN" dirty="0"/>
              <a:t>have</a:t>
            </a:r>
            <a:r>
              <a:rPr lang="zh-CN" altLang="en-US" dirty="0"/>
              <a:t> </a:t>
            </a:r>
            <a:r>
              <a:rPr lang="en-US" altLang="zh-CN" dirty="0"/>
              <a:t>further</a:t>
            </a:r>
            <a:r>
              <a:rPr lang="zh-CN" altLang="en-US" dirty="0"/>
              <a:t> </a:t>
            </a:r>
            <a:r>
              <a:rPr lang="en-US" altLang="zh-CN" dirty="0"/>
              <a:t>indicated</a:t>
            </a:r>
            <a:r>
              <a:rPr lang="zh-CN" altLang="en-US" dirty="0"/>
              <a:t> </a:t>
            </a:r>
            <a:r>
              <a:rPr lang="en-US" altLang="zh-CN" dirty="0"/>
              <a:t>the</a:t>
            </a:r>
            <a:r>
              <a:rPr lang="zh-CN" altLang="en-US" dirty="0"/>
              <a:t> </a:t>
            </a:r>
            <a:r>
              <a:rPr lang="en-US" altLang="zh-CN" dirty="0"/>
              <a:t>importance</a:t>
            </a:r>
            <a:r>
              <a:rPr lang="zh-CN" altLang="en-US" dirty="0"/>
              <a:t> </a:t>
            </a:r>
            <a:r>
              <a:rPr lang="en-US" altLang="zh-CN" dirty="0"/>
              <a:t>of</a:t>
            </a:r>
            <a:r>
              <a:rPr lang="zh-CN" altLang="en-US" dirty="0"/>
              <a:t> </a:t>
            </a:r>
            <a:r>
              <a:rPr lang="en-US" altLang="zh-CN" dirty="0"/>
              <a:t>both</a:t>
            </a:r>
            <a:r>
              <a:rPr lang="zh-CN" altLang="en-US" dirty="0"/>
              <a:t> </a:t>
            </a:r>
            <a:r>
              <a:rPr lang="en-US" altLang="zh-CN" dirty="0"/>
              <a:t>the</a:t>
            </a:r>
            <a:r>
              <a:rPr lang="zh-CN" altLang="en-US" dirty="0"/>
              <a:t> </a:t>
            </a:r>
            <a:r>
              <a:rPr lang="en-US" altLang="zh-CN" dirty="0"/>
              <a:t>components.</a:t>
            </a:r>
            <a:endParaRPr dirty="0"/>
          </a:p>
        </p:txBody>
      </p:sp>
      <p:sp>
        <p:nvSpPr>
          <p:cNvPr id="198" name="Google Shape;198;g21252a189be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2a189be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2a189be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Then</a:t>
            </a:r>
            <a:r>
              <a:rPr lang="zh-CN" altLang="en-US" dirty="0"/>
              <a:t> </a:t>
            </a: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last</a:t>
            </a:r>
            <a:r>
              <a:rPr lang="zh-CN" altLang="en-US" dirty="0"/>
              <a:t> </a:t>
            </a:r>
            <a:r>
              <a:rPr lang="en-US" altLang="zh-CN" dirty="0"/>
              <a:t>experiment</a:t>
            </a:r>
            <a:r>
              <a:rPr lang="zh-CN" altLang="en-US" dirty="0"/>
              <a:t> </a:t>
            </a:r>
            <a:r>
              <a:rPr lang="en-US" altLang="zh-CN" dirty="0"/>
              <a:t>results,</a:t>
            </a:r>
            <a:r>
              <a:rPr lang="zh-CN" altLang="en-US" dirty="0"/>
              <a:t> </a:t>
            </a:r>
            <a:r>
              <a:rPr lang="en-US" altLang="zh-CN" dirty="0"/>
              <a:t>the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ST-VQC</a:t>
            </a:r>
            <a:r>
              <a:rPr lang="zh-CN" altLang="en-US" dirty="0"/>
              <a:t> </a:t>
            </a:r>
            <a:r>
              <a:rPr lang="en" sz="1100" dirty="0"/>
              <a:t>on ideal quantum simulator </a:t>
            </a:r>
            <a:r>
              <a:rPr lang="en-US" altLang="zh-CN" sz="1100" dirty="0"/>
              <a:t>compared</a:t>
            </a:r>
            <a:r>
              <a:rPr lang="zh-CN" altLang="en-US" sz="1100" dirty="0"/>
              <a:t> </a:t>
            </a:r>
            <a:r>
              <a:rPr lang="en-US" altLang="zh-CN" sz="1100" dirty="0"/>
              <a:t>with</a:t>
            </a:r>
            <a:r>
              <a:rPr lang="en" sz="1100" dirty="0"/>
              <a:t> real quantum computer</a:t>
            </a:r>
            <a:r>
              <a:rPr lang="en-US" altLang="zh-CN" sz="1100" dirty="0"/>
              <a:t>.</a:t>
            </a:r>
            <a:r>
              <a:rPr lang="zh-CN" altLang="en-US" sz="1100" dirty="0"/>
              <a:t>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And the result figure a here shows that both red and pink points are closest to the solid orange line, which indicates that the accuracy of the corresponding circuit design on real quantum computers is closest to that on the ideal quantum simulator. While from the comparison results with existing VQCs in figure b, we can see that although solutions S1, S6, and S8 can achieve high simulation accuracy, they suffer from a significant accuracy drop after deploying to the real quantum computers. And this reveals the importance of our ST-VQC</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with</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system-level</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optimization</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24</a:t>
            </a:fld>
            <a:endParaRPr/>
          </a:p>
        </p:txBody>
      </p:sp>
    </p:spTree>
    <p:extLst>
      <p:ext uri="{BB962C8B-B14F-4D97-AF65-F5344CB8AC3E}">
        <p14:creationId xmlns:p14="http://schemas.microsoft.com/office/powerpoint/2010/main" val="1898234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2a189be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2a189be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In</a:t>
            </a:r>
            <a:r>
              <a:rPr lang="zh-CN" altLang="en-US" dirty="0"/>
              <a:t> </a:t>
            </a:r>
            <a:r>
              <a:rPr lang="en-US" altLang="zh-CN" dirty="0"/>
              <a:t>conclusion,</a:t>
            </a:r>
            <a:r>
              <a:rPr lang="zh-CN" altLang="en-US" dirty="0"/>
              <a:t> </a:t>
            </a:r>
            <a:r>
              <a:rPr lang="en-US" altLang="zh-CN" dirty="0"/>
              <a:t>our</a:t>
            </a:r>
            <a:r>
              <a:rPr lang="zh-CN" altLang="en-US" dirty="0"/>
              <a:t> </a:t>
            </a:r>
            <a:r>
              <a:rPr lang="en-US" altLang="zh-CN" dirty="0"/>
              <a:t>paper’s</a:t>
            </a:r>
            <a:r>
              <a:rPr lang="zh-CN" altLang="en-US" dirty="0"/>
              <a:t> </a:t>
            </a:r>
            <a:r>
              <a:rPr lang="en-US" altLang="zh-CN" dirty="0"/>
              <a:t>dealing</a:t>
            </a:r>
            <a:r>
              <a:rPr lang="zh-CN" altLang="en-US" dirty="0"/>
              <a:t> </a:t>
            </a:r>
            <a:r>
              <a:rPr lang="en-US" altLang="zh-CN" dirty="0"/>
              <a:t>with</a:t>
            </a:r>
            <a:r>
              <a:rPr lang="zh-CN" altLang="en-US" dirty="0"/>
              <a:t> </a:t>
            </a:r>
            <a:r>
              <a:rPr lang="en-US" altLang="zh-CN" dirty="0"/>
              <a:t>the</a:t>
            </a:r>
            <a:r>
              <a:rPr lang="zh-CN" altLang="en-US" dirty="0"/>
              <a:t> </a:t>
            </a:r>
            <a:r>
              <a:rPr lang="en-US" altLang="zh-CN" dirty="0"/>
              <a:t>challenges</a:t>
            </a:r>
            <a:r>
              <a:rPr lang="zh-CN" altLang="en-US" dirty="0"/>
              <a:t> </a:t>
            </a:r>
            <a:r>
              <a:rPr lang="en-US" altLang="zh-CN" dirty="0"/>
              <a:t>in</a:t>
            </a:r>
            <a:r>
              <a:rPr lang="zh-CN" altLang="en-US" dirty="0"/>
              <a:t> </a:t>
            </a:r>
            <a:r>
              <a:rPr lang="en-US" altLang="zh-CN" dirty="0"/>
              <a:t>the</a:t>
            </a:r>
            <a:r>
              <a:rPr lang="zh-CN" altLang="en-US" dirty="0"/>
              <a:t> </a:t>
            </a:r>
            <a:r>
              <a:rPr lang="en-US" altLang="zh-CN" dirty="0"/>
              <a:t>lack</a:t>
            </a:r>
            <a:r>
              <a:rPr lang="zh-CN" altLang="en-US" dirty="0"/>
              <a:t> </a:t>
            </a:r>
            <a:r>
              <a:rPr lang="en-US" altLang="zh-CN" dirty="0"/>
              <a:t>of</a:t>
            </a:r>
            <a:r>
              <a:rPr lang="zh-CN" altLang="en-US" dirty="0"/>
              <a:t> </a:t>
            </a:r>
            <a:r>
              <a:rPr lang="en-US" altLang="zh-CN" dirty="0"/>
              <a:t>nonlinearity,</a:t>
            </a:r>
            <a:r>
              <a:rPr lang="zh-CN" altLang="en-US" dirty="0"/>
              <a:t> </a:t>
            </a:r>
            <a:r>
              <a:rPr lang="en-US" altLang="zh-CN" dirty="0"/>
              <a:t>the</a:t>
            </a:r>
            <a:r>
              <a:rPr lang="zh-CN" altLang="en-US" dirty="0"/>
              <a:t> </a:t>
            </a:r>
            <a:r>
              <a:rPr lang="en-US" altLang="zh-CN" dirty="0"/>
              <a:t>low</a:t>
            </a:r>
            <a:r>
              <a:rPr lang="zh-CN" altLang="en-US" dirty="0"/>
              <a:t> </a:t>
            </a:r>
            <a:r>
              <a:rPr lang="en-US" altLang="zh-CN" dirty="0"/>
              <a:t>encoding</a:t>
            </a:r>
            <a:r>
              <a:rPr lang="zh-CN" altLang="en-US" dirty="0"/>
              <a:t> </a:t>
            </a:r>
            <a:r>
              <a:rPr lang="en-US" altLang="zh-CN" dirty="0"/>
              <a:t>fidelity,</a:t>
            </a:r>
            <a:r>
              <a:rPr lang="zh-CN" altLang="en-US" dirty="0"/>
              <a:t> </a:t>
            </a:r>
            <a:r>
              <a:rPr lang="en-US" altLang="zh-CN" dirty="0"/>
              <a:t>and</a:t>
            </a:r>
            <a:r>
              <a:rPr lang="zh-CN" altLang="en-US" dirty="0"/>
              <a:t> </a:t>
            </a:r>
            <a:r>
              <a:rPr lang="en-US" altLang="zh-CN" dirty="0"/>
              <a:t>the</a:t>
            </a:r>
            <a:r>
              <a:rPr lang="zh-CN" altLang="en-US" dirty="0"/>
              <a:t> </a:t>
            </a:r>
            <a:r>
              <a:rPr lang="en-US" altLang="zh-CN" dirty="0"/>
              <a:t>naïve</a:t>
            </a:r>
            <a:r>
              <a:rPr lang="zh-CN" altLang="en-US" dirty="0"/>
              <a:t> </a:t>
            </a:r>
            <a:r>
              <a:rPr lang="en-US" altLang="zh-CN" dirty="0"/>
              <a:t>computation</a:t>
            </a:r>
            <a:r>
              <a:rPr lang="zh-CN" altLang="en-US" dirty="0"/>
              <a:t> </a:t>
            </a:r>
            <a:r>
              <a:rPr lang="en-US" altLang="zh-CN" dirty="0"/>
              <a:t>circuit</a:t>
            </a:r>
            <a:r>
              <a:rPr lang="zh-CN" altLang="en-US" dirty="0"/>
              <a:t> </a:t>
            </a:r>
            <a:r>
              <a:rPr lang="en-US" altLang="zh-CN" dirty="0"/>
              <a:t>design.</a:t>
            </a:r>
          </a:p>
          <a:p>
            <a:pPr marL="0" lvl="0" indent="0" algn="l" rtl="0">
              <a:spcBef>
                <a:spcPts val="0"/>
              </a:spcBef>
              <a:spcAft>
                <a:spcPts val="0"/>
              </a:spcAft>
              <a:buNone/>
            </a:pPr>
            <a:r>
              <a:rPr lang="en-US" altLang="zh-CN" dirty="0"/>
              <a:t>And</a:t>
            </a:r>
            <a:r>
              <a:rPr lang="zh-CN" altLang="en-US" dirty="0"/>
              <a:t> </a:t>
            </a:r>
            <a:r>
              <a:rPr lang="en-US" altLang="zh-CN" dirty="0"/>
              <a:t>our</a:t>
            </a:r>
            <a:r>
              <a:rPr lang="zh-CN" altLang="en-US" dirty="0"/>
              <a:t> </a:t>
            </a:r>
            <a:r>
              <a:rPr lang="en-US" altLang="zh-CN" dirty="0"/>
              <a:t>key</a:t>
            </a:r>
            <a:r>
              <a:rPr lang="zh-CN" altLang="en-US" dirty="0"/>
              <a:t> </a:t>
            </a:r>
            <a:r>
              <a:rPr lang="en-US" altLang="zh-CN" dirty="0"/>
              <a:t>idea</a:t>
            </a:r>
            <a:r>
              <a:rPr lang="zh-CN" altLang="en-US" dirty="0"/>
              <a:t> </a:t>
            </a:r>
            <a:r>
              <a:rPr lang="en-US" altLang="zh-CN" dirty="0"/>
              <a:t>is</a:t>
            </a:r>
            <a:r>
              <a:rPr lang="zh-CN" altLang="en-US" dirty="0"/>
              <a:t> </a:t>
            </a:r>
            <a:r>
              <a:rPr lang="en-US" altLang="zh-CN" dirty="0"/>
              <a:t>to</a:t>
            </a:r>
            <a:r>
              <a:rPr lang="zh-CN" altLang="en-US" dirty="0"/>
              <a:t> </a:t>
            </a:r>
            <a:r>
              <a:rPr lang="en-US" altLang="zh-CN" dirty="0"/>
              <a:t>feed</a:t>
            </a:r>
            <a:r>
              <a:rPr lang="zh-CN" altLang="en-US" dirty="0"/>
              <a:t> </a:t>
            </a:r>
            <a:r>
              <a:rPr lang="en-US" altLang="zh-CN" dirty="0"/>
              <a:t>the</a:t>
            </a:r>
            <a:r>
              <a:rPr lang="zh-CN" altLang="en-US" dirty="0"/>
              <a:t> </a:t>
            </a:r>
            <a:r>
              <a:rPr lang="en-US" altLang="zh-CN" dirty="0"/>
              <a:t>nonlinearity</a:t>
            </a:r>
            <a:r>
              <a:rPr lang="zh-CN" altLang="en-US" dirty="0"/>
              <a:t> </a:t>
            </a:r>
            <a:r>
              <a:rPr lang="en-US" altLang="zh-CN" dirty="0"/>
              <a:t>by</a:t>
            </a:r>
            <a:r>
              <a:rPr lang="zh-CN" altLang="en-US" dirty="0"/>
              <a:t> </a:t>
            </a:r>
            <a:r>
              <a:rPr lang="en-US" altLang="zh-CN" dirty="0"/>
              <a:t>duplicating</a:t>
            </a:r>
            <a:r>
              <a:rPr lang="zh-CN" altLang="en-US" dirty="0"/>
              <a:t> </a:t>
            </a:r>
            <a:r>
              <a:rPr lang="en-US" altLang="zh-CN" dirty="0"/>
              <a:t>the</a:t>
            </a:r>
            <a:r>
              <a:rPr lang="zh-CN" altLang="en-US" dirty="0"/>
              <a:t> </a:t>
            </a:r>
            <a:r>
              <a:rPr lang="en-US" altLang="zh-CN" dirty="0"/>
              <a:t>input</a:t>
            </a:r>
            <a:r>
              <a:rPr lang="zh-CN" altLang="en-US" dirty="0"/>
              <a:t> </a:t>
            </a:r>
            <a:r>
              <a:rPr lang="en-US" altLang="zh-CN" dirty="0"/>
              <a:t>data</a:t>
            </a:r>
            <a:r>
              <a:rPr lang="zh-CN" altLang="en-US" dirty="0"/>
              <a:t> </a:t>
            </a:r>
            <a:r>
              <a:rPr lang="en-US" altLang="zh-CN" dirty="0"/>
              <a:t>and</a:t>
            </a:r>
            <a:r>
              <a:rPr lang="zh-CN" altLang="en-US" dirty="0"/>
              <a:t> </a:t>
            </a:r>
            <a:r>
              <a:rPr lang="en-US" altLang="zh-CN" dirty="0"/>
              <a:t>following</a:t>
            </a:r>
            <a:r>
              <a:rPr lang="zh-CN" altLang="en-US" dirty="0"/>
              <a:t> </a:t>
            </a:r>
            <a:r>
              <a:rPr lang="en-US" altLang="zh-CN" dirty="0"/>
              <a:t>the</a:t>
            </a:r>
            <a:r>
              <a:rPr lang="zh-CN" altLang="en-US" dirty="0"/>
              <a:t> </a:t>
            </a:r>
            <a:r>
              <a:rPr lang="en-US" altLang="zh-CN" dirty="0"/>
              <a:t>structured</a:t>
            </a:r>
            <a:r>
              <a:rPr lang="zh-CN" altLang="en-US" dirty="0"/>
              <a:t> </a:t>
            </a:r>
            <a:r>
              <a:rPr lang="en-US" altLang="zh-CN" dirty="0"/>
              <a:t>computation</a:t>
            </a:r>
            <a:r>
              <a:rPr lang="zh-CN" altLang="en-US" dirty="0"/>
              <a:t> </a:t>
            </a:r>
            <a:r>
              <a:rPr lang="en-US" altLang="zh-CN" dirty="0"/>
              <a:t>circuit</a:t>
            </a:r>
            <a:r>
              <a:rPr lang="zh-CN" altLang="en-US" dirty="0"/>
              <a:t> </a:t>
            </a:r>
            <a:r>
              <a:rPr lang="en-US" altLang="zh-CN" dirty="0"/>
              <a:t>design.</a:t>
            </a:r>
          </a:p>
          <a:p>
            <a:pPr marL="0" lvl="0" indent="0" algn="l" rtl="0">
              <a:spcBef>
                <a:spcPts val="0"/>
              </a:spcBef>
              <a:spcAft>
                <a:spcPts val="0"/>
              </a:spcAft>
              <a:buNone/>
            </a:pPr>
            <a:r>
              <a:rPr lang="en-US" altLang="zh-CN" dirty="0"/>
              <a:t>The</a:t>
            </a:r>
            <a:r>
              <a:rPr lang="zh-CN" altLang="en-US" dirty="0"/>
              <a:t> </a:t>
            </a:r>
            <a:r>
              <a:rPr lang="en-US" altLang="zh-CN" dirty="0"/>
              <a:t>two</a:t>
            </a:r>
            <a:r>
              <a:rPr lang="zh-CN" altLang="en-US" dirty="0"/>
              <a:t> </a:t>
            </a:r>
            <a:r>
              <a:rPr lang="en-US" altLang="zh-CN" dirty="0"/>
              <a:t>main</a:t>
            </a:r>
            <a:r>
              <a:rPr lang="zh-CN" altLang="en-US" dirty="0"/>
              <a:t> </a:t>
            </a:r>
            <a:r>
              <a:rPr lang="en-US" altLang="zh-CN" dirty="0"/>
              <a:t>components</a:t>
            </a:r>
            <a:r>
              <a:rPr lang="zh-CN" altLang="en-US" dirty="0"/>
              <a:t> </a:t>
            </a:r>
            <a:r>
              <a:rPr lang="en-US" altLang="zh-CN" dirty="0"/>
              <a:t>in</a:t>
            </a:r>
            <a:r>
              <a:rPr lang="zh-CN" altLang="en-US" dirty="0"/>
              <a:t> </a:t>
            </a:r>
            <a:r>
              <a:rPr lang="en-US" altLang="zh-CN" dirty="0"/>
              <a:t>our</a:t>
            </a:r>
            <a:r>
              <a:rPr lang="zh-CN" altLang="en-US" dirty="0"/>
              <a:t> </a:t>
            </a:r>
            <a:r>
              <a:rPr lang="en-US" altLang="zh-CN" dirty="0"/>
              <a:t>design</a:t>
            </a:r>
            <a:r>
              <a:rPr lang="zh-CN" altLang="en-US" dirty="0"/>
              <a:t> </a:t>
            </a:r>
            <a:r>
              <a:rPr lang="en-US" altLang="zh-CN" dirty="0"/>
              <a:t>is</a:t>
            </a:r>
            <a:r>
              <a:rPr lang="zh-CN" altLang="en-US" dirty="0"/>
              <a:t> </a:t>
            </a:r>
            <a:r>
              <a:rPr lang="en-US" altLang="zh-CN" dirty="0"/>
              <a:t>the</a:t>
            </a:r>
            <a:r>
              <a:rPr lang="zh-CN" altLang="en-US" dirty="0"/>
              <a:t> </a:t>
            </a:r>
            <a:r>
              <a:rPr lang="en-US" altLang="zh-CN" dirty="0"/>
              <a:t>ST-Encoder</a:t>
            </a:r>
            <a:r>
              <a:rPr lang="zh-CN" altLang="en-US" dirty="0"/>
              <a:t> </a:t>
            </a:r>
            <a:r>
              <a:rPr lang="en-US" altLang="zh-CN" dirty="0"/>
              <a:t>and</a:t>
            </a:r>
            <a:r>
              <a:rPr lang="zh-CN" altLang="en-US" dirty="0"/>
              <a:t> </a:t>
            </a:r>
            <a:r>
              <a:rPr lang="en-US" altLang="zh-CN" dirty="0"/>
              <a:t>the</a:t>
            </a:r>
            <a:r>
              <a:rPr lang="zh-CN" altLang="en-US" dirty="0"/>
              <a:t> </a:t>
            </a:r>
            <a:r>
              <a:rPr lang="en-US" altLang="zh-CN" dirty="0"/>
              <a:t>ST-Processor,</a:t>
            </a:r>
            <a:r>
              <a:rPr lang="zh-CN" altLang="en-US" dirty="0"/>
              <a:t> </a:t>
            </a:r>
            <a:r>
              <a:rPr lang="en-US" altLang="zh-CN" dirty="0"/>
              <a:t>we</a:t>
            </a:r>
            <a:r>
              <a:rPr lang="zh-CN" altLang="en-US" dirty="0"/>
              <a:t> </a:t>
            </a:r>
            <a:r>
              <a:rPr lang="en-US" altLang="zh-CN" dirty="0"/>
              <a:t>also</a:t>
            </a:r>
            <a:r>
              <a:rPr lang="zh-CN" altLang="en-US" dirty="0"/>
              <a:t> </a:t>
            </a:r>
            <a:r>
              <a:rPr lang="en-US" altLang="zh-CN" dirty="0"/>
              <a:t>have</a:t>
            </a:r>
            <a:r>
              <a:rPr lang="zh-CN" altLang="en-US" dirty="0"/>
              <a:t> </a:t>
            </a:r>
            <a:r>
              <a:rPr lang="en-US" altLang="zh-CN" dirty="0"/>
              <a:t>a</a:t>
            </a:r>
            <a:r>
              <a:rPr lang="zh-CN" altLang="en-US" dirty="0"/>
              <a:t> </a:t>
            </a:r>
            <a:r>
              <a:rPr lang="en-US" altLang="zh-CN" dirty="0"/>
              <a:t>optimizer</a:t>
            </a:r>
            <a:r>
              <a:rPr lang="zh-CN" altLang="en-US" dirty="0"/>
              <a:t> </a:t>
            </a:r>
            <a:r>
              <a:rPr lang="en-US" altLang="zh-CN" dirty="0"/>
              <a:t>to</a:t>
            </a:r>
            <a:r>
              <a:rPr lang="zh-CN" altLang="en-US" dirty="0"/>
              <a:t> </a:t>
            </a:r>
            <a:r>
              <a:rPr lang="en-US" altLang="zh-CN" dirty="0"/>
              <a:t>help</a:t>
            </a:r>
            <a:r>
              <a:rPr lang="zh-CN" altLang="en-US" dirty="0"/>
              <a:t> </a:t>
            </a:r>
            <a:r>
              <a:rPr lang="en-US" altLang="zh-CN" dirty="0"/>
              <a:t>identify</a:t>
            </a:r>
            <a:r>
              <a:rPr lang="zh-CN" altLang="en-US" dirty="0"/>
              <a:t> </a:t>
            </a:r>
            <a:r>
              <a:rPr lang="en-US" altLang="zh-CN" dirty="0"/>
              <a:t>the</a:t>
            </a:r>
            <a:r>
              <a:rPr lang="zh-CN" altLang="en-US" dirty="0"/>
              <a:t> </a:t>
            </a:r>
            <a:r>
              <a:rPr lang="en-US" altLang="zh-CN" dirty="0"/>
              <a:t>hyperparameters</a:t>
            </a:r>
            <a:r>
              <a:rPr lang="zh-CN" altLang="en-US" dirty="0"/>
              <a:t> </a:t>
            </a:r>
            <a:r>
              <a:rPr lang="en-US" altLang="zh-CN" dirty="0"/>
              <a:t>in</a:t>
            </a:r>
            <a:r>
              <a:rPr lang="zh-CN" altLang="en-US" dirty="0"/>
              <a:t> </a:t>
            </a:r>
            <a:r>
              <a:rPr lang="en-US" altLang="zh-CN" dirty="0"/>
              <a:t>each</a:t>
            </a:r>
            <a:r>
              <a:rPr lang="zh-CN" altLang="en-US" dirty="0"/>
              <a:t> </a:t>
            </a:r>
            <a:r>
              <a:rPr lang="en-US" altLang="zh-CN" dirty="0"/>
              <a:t>design</a:t>
            </a:r>
            <a:r>
              <a:rPr lang="zh-CN" altLang="en-US" dirty="0"/>
              <a:t> </a:t>
            </a:r>
            <a:r>
              <a:rPr lang="en-US" altLang="zh-CN" dirty="0"/>
              <a:t>component.</a:t>
            </a:r>
          </a:p>
          <a:p>
            <a:pPr marL="0" lvl="0" indent="0" algn="l" rtl="0">
              <a:spcBef>
                <a:spcPts val="0"/>
              </a:spcBef>
              <a:spcAft>
                <a:spcPts val="0"/>
              </a:spcAft>
              <a:buNone/>
            </a:pPr>
            <a:r>
              <a:rPr lang="en-US" altLang="zh-CN" dirty="0"/>
              <a:t>The result shows</a:t>
            </a:r>
            <a:r>
              <a:rPr lang="zh-CN" altLang="en-US" dirty="0"/>
              <a:t> </a:t>
            </a:r>
            <a:r>
              <a:rPr lang="en-US" altLang="zh-CN" dirty="0"/>
              <a:t>that ST-VQC can achieve a accuracy of 90% on MNIST-2 dataset, and also outperforms the baseline models on a non-linear synthetic dataset.</a:t>
            </a:r>
            <a:endParaRPr lang="en-US" dirty="0"/>
          </a:p>
        </p:txBody>
      </p:sp>
    </p:spTree>
    <p:extLst>
      <p:ext uri="{BB962C8B-B14F-4D97-AF65-F5344CB8AC3E}">
        <p14:creationId xmlns:p14="http://schemas.microsoft.com/office/powerpoint/2010/main" val="3982604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d6dd615e71_3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1d6dd615e71_3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056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Then,</a:t>
            </a:r>
            <a:r>
              <a:rPr lang="zh-CN" altLang="en-US" dirty="0"/>
              <a:t> </a:t>
            </a:r>
            <a:r>
              <a:rPr lang="en-US" altLang="zh-CN" dirty="0"/>
              <a:t>here</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different</a:t>
            </a:r>
            <a:r>
              <a:rPr lang="zh-CN" altLang="en-US" dirty="0"/>
              <a:t> </a:t>
            </a:r>
            <a:r>
              <a:rPr lang="en-US" altLang="zh-CN" dirty="0"/>
              <a:t>designs</a:t>
            </a:r>
            <a:r>
              <a:rPr lang="zh-CN" altLang="en-US" dirty="0"/>
              <a:t> </a:t>
            </a:r>
            <a:r>
              <a:rPr lang="en-US" altLang="zh-CN" dirty="0"/>
              <a:t>of</a:t>
            </a:r>
            <a:r>
              <a:rPr lang="zh-CN" altLang="en-US" dirty="0"/>
              <a:t> </a:t>
            </a:r>
            <a:r>
              <a:rPr lang="en-US" altLang="zh-CN" dirty="0"/>
              <a:t>quantum</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both</a:t>
            </a:r>
            <a:r>
              <a:rPr lang="zh-CN" altLang="en-US" dirty="0"/>
              <a:t> </a:t>
            </a:r>
            <a:r>
              <a:rPr lang="en-US" altLang="zh-CN" dirty="0"/>
              <a:t>the</a:t>
            </a:r>
            <a:r>
              <a:rPr lang="zh-CN" altLang="en-US" dirty="0"/>
              <a:t> </a:t>
            </a:r>
            <a:r>
              <a:rPr lang="en-US" altLang="zh-CN" dirty="0"/>
              <a:t>design1</a:t>
            </a:r>
            <a:r>
              <a:rPr lang="zh-CN" altLang="en-US" dirty="0"/>
              <a:t> </a:t>
            </a:r>
            <a:r>
              <a:rPr lang="en-US" altLang="zh-CN" dirty="0"/>
              <a:t>and</a:t>
            </a:r>
            <a:r>
              <a:rPr lang="zh-CN" altLang="en-US" dirty="0"/>
              <a:t> </a:t>
            </a:r>
            <a:r>
              <a:rPr lang="en-US" altLang="zh-CN" dirty="0"/>
              <a:t>design2</a:t>
            </a:r>
            <a:r>
              <a:rPr lang="zh-CN" altLang="en-US" dirty="0"/>
              <a:t> </a:t>
            </a:r>
            <a:r>
              <a:rPr lang="en-US" altLang="zh-CN" dirty="0"/>
              <a:t>can</a:t>
            </a:r>
            <a:r>
              <a:rPr lang="zh-CN" altLang="en-US" dirty="0"/>
              <a:t> </a:t>
            </a:r>
            <a:r>
              <a:rPr lang="en-US" altLang="zh-CN" dirty="0"/>
              <a:t>be</a:t>
            </a:r>
            <a:r>
              <a:rPr lang="zh-CN" altLang="en-US" dirty="0"/>
              <a:t> </a:t>
            </a:r>
            <a:r>
              <a:rPr lang="en-US" altLang="zh-CN" dirty="0"/>
              <a:t>treated</a:t>
            </a:r>
            <a:r>
              <a:rPr lang="zh-CN" altLang="en-US" dirty="0"/>
              <a:t> </a:t>
            </a:r>
            <a:r>
              <a:rPr lang="en-US" altLang="zh-CN" dirty="0"/>
              <a:t>as</a:t>
            </a:r>
            <a:r>
              <a:rPr lang="zh-CN" altLang="en-US" dirty="0"/>
              <a:t> </a:t>
            </a:r>
            <a:r>
              <a:rPr lang="en-US" altLang="zh-CN" dirty="0"/>
              <a:t>the</a:t>
            </a:r>
            <a:r>
              <a:rPr lang="zh-CN" altLang="en-US" dirty="0"/>
              <a:t> </a:t>
            </a:r>
            <a:r>
              <a:rPr lang="en-US" altLang="zh-CN" dirty="0"/>
              <a:t>multiplication</a:t>
            </a:r>
            <a:r>
              <a:rPr lang="zh-CN" altLang="en-US" dirty="0"/>
              <a:t> </a:t>
            </a:r>
            <a:r>
              <a:rPr lang="en-US" altLang="zh-CN" dirty="0"/>
              <a:t>of</a:t>
            </a:r>
            <a:r>
              <a:rPr lang="zh-CN" altLang="en-US" dirty="0"/>
              <a:t> </a:t>
            </a:r>
            <a:r>
              <a:rPr lang="en-US" altLang="zh-CN" dirty="0"/>
              <a:t>the</a:t>
            </a:r>
            <a:r>
              <a:rPr lang="zh-CN" altLang="en-US" dirty="0"/>
              <a:t> </a:t>
            </a:r>
            <a:r>
              <a:rPr lang="en-US" altLang="zh-CN" dirty="0"/>
              <a:t>unitary</a:t>
            </a:r>
            <a:r>
              <a:rPr lang="zh-CN" altLang="en-US" dirty="0"/>
              <a:t> </a:t>
            </a:r>
            <a:r>
              <a:rPr lang="en-US" altLang="zh-CN" dirty="0"/>
              <a:t>matrix</a:t>
            </a:r>
            <a:r>
              <a:rPr lang="zh-CN" altLang="en-US" dirty="0"/>
              <a:t> </a:t>
            </a:r>
            <a:r>
              <a:rPr lang="en-US" altLang="zh-CN" dirty="0"/>
              <a:t>and</a:t>
            </a:r>
            <a:r>
              <a:rPr lang="zh-CN" altLang="en-US" dirty="0"/>
              <a:t> </a:t>
            </a:r>
            <a:r>
              <a:rPr lang="en-US" altLang="zh-CN" dirty="0" err="1"/>
              <a:t>statevector</a:t>
            </a:r>
            <a:r>
              <a:rPr lang="en-US" altLang="zh-CN" dirty="0"/>
              <a:t>,</a:t>
            </a:r>
            <a:r>
              <a:rPr lang="zh-CN" altLang="en-US" dirty="0"/>
              <a:t> </a:t>
            </a:r>
            <a:r>
              <a:rPr lang="en-US" altLang="zh-CN" dirty="0"/>
              <a:t>While</a:t>
            </a:r>
            <a:r>
              <a:rPr lang="zh-CN" altLang="en-US" dirty="0"/>
              <a:t> </a:t>
            </a:r>
            <a:r>
              <a:rPr lang="en-US" altLang="zh-CN" dirty="0"/>
              <a:t>this</a:t>
            </a:r>
            <a:r>
              <a:rPr lang="zh-CN" altLang="en-US" dirty="0"/>
              <a:t> </a:t>
            </a:r>
            <a:r>
              <a:rPr lang="en-US" altLang="zh-CN" dirty="0"/>
              <a:t>makes</a:t>
            </a:r>
            <a:r>
              <a:rPr lang="zh-CN" altLang="en-US" dirty="0"/>
              <a:t> </a:t>
            </a:r>
            <a:r>
              <a:rPr lang="en-US" altLang="zh-CN" dirty="0"/>
              <a:t>no</a:t>
            </a:r>
            <a:r>
              <a:rPr lang="zh-CN" altLang="en-US" dirty="0"/>
              <a:t> </a:t>
            </a:r>
            <a:r>
              <a:rPr lang="en-US" altLang="zh-CN" dirty="0"/>
              <a:t>difference</a:t>
            </a:r>
            <a:r>
              <a:rPr lang="zh-CN" altLang="en-US" dirty="0"/>
              <a:t> </a:t>
            </a:r>
            <a:r>
              <a:rPr lang="en-US" altLang="zh-CN" dirty="0"/>
              <a:t>from</a:t>
            </a:r>
            <a:r>
              <a:rPr lang="zh-CN" altLang="en-US" dirty="0"/>
              <a:t> </a:t>
            </a:r>
            <a:r>
              <a:rPr lang="en-US" altLang="zh-CN" dirty="0"/>
              <a:t>the</a:t>
            </a:r>
            <a:r>
              <a:rPr lang="zh-CN" altLang="en-US" dirty="0"/>
              <a:t> </a:t>
            </a:r>
            <a:r>
              <a:rPr lang="en-US" altLang="zh-CN" dirty="0"/>
              <a:t>previous</a:t>
            </a:r>
            <a:r>
              <a:rPr lang="zh-CN" altLang="en-US" dirty="0"/>
              <a:t> </a:t>
            </a:r>
            <a:r>
              <a:rPr lang="en-US" altLang="zh-CN" dirty="0"/>
              <a:t>shallow</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we</a:t>
            </a:r>
            <a:r>
              <a:rPr lang="zh-CN" altLang="en-US" dirty="0"/>
              <a:t> </a:t>
            </a:r>
            <a:r>
              <a:rPr lang="en-US" altLang="zh-CN" dirty="0"/>
              <a:t>talked</a:t>
            </a:r>
            <a:r>
              <a:rPr lang="zh-CN" altLang="en-US" dirty="0"/>
              <a:t> </a:t>
            </a:r>
            <a:r>
              <a:rPr lang="en-US" altLang="zh-CN" dirty="0"/>
              <a:t>in</a:t>
            </a:r>
            <a:r>
              <a:rPr lang="zh-CN" altLang="en-US" dirty="0"/>
              <a:t> </a:t>
            </a:r>
            <a:r>
              <a:rPr lang="en-US" altLang="zh-CN" dirty="0"/>
              <a:t>the</a:t>
            </a:r>
            <a:r>
              <a:rPr lang="zh-CN" altLang="en-US" dirty="0"/>
              <a:t> </a:t>
            </a:r>
            <a:r>
              <a:rPr lang="en-US" altLang="zh-CN" dirty="0"/>
              <a:t>last</a:t>
            </a:r>
            <a:r>
              <a:rPr lang="zh-CN" altLang="en-US" dirty="0"/>
              <a:t> </a:t>
            </a:r>
            <a:r>
              <a:rPr lang="en-US" altLang="zh-CN" dirty="0"/>
              <a:t>slide,</a:t>
            </a:r>
            <a:r>
              <a:rPr lang="zh-CN" altLang="en-US" dirty="0"/>
              <a:t> </a:t>
            </a:r>
            <a:r>
              <a:rPr lang="en-US" altLang="zh-CN" dirty="0"/>
              <a:t>and</a:t>
            </a:r>
            <a:r>
              <a:rPr lang="zh-CN" altLang="en-US" dirty="0"/>
              <a:t> </a:t>
            </a:r>
            <a:r>
              <a:rPr lang="en-US" altLang="zh-CN" dirty="0"/>
              <a:t>they</a:t>
            </a:r>
            <a:r>
              <a:rPr lang="zh-CN" altLang="en-US" dirty="0"/>
              <a:t> </a:t>
            </a:r>
            <a:r>
              <a:rPr lang="en-US" altLang="zh-CN" dirty="0"/>
              <a:t>are</a:t>
            </a:r>
            <a:r>
              <a:rPr lang="zh-CN" altLang="en-US" dirty="0"/>
              <a:t> </a:t>
            </a:r>
            <a:r>
              <a:rPr lang="en-US" altLang="zh-CN" dirty="0"/>
              <a:t>still</a:t>
            </a:r>
            <a:r>
              <a:rPr lang="zh-CN" altLang="en-US" dirty="0"/>
              <a:t> </a:t>
            </a:r>
            <a:r>
              <a:rPr lang="en-US" altLang="zh-CN" dirty="0"/>
              <a:t>just</a:t>
            </a:r>
            <a:r>
              <a:rPr lang="zh-CN" altLang="en-US" dirty="0"/>
              <a:t> </a:t>
            </a:r>
            <a:r>
              <a:rPr lang="en-US" altLang="zh-CN" dirty="0"/>
              <a:t>a</a:t>
            </a:r>
            <a:r>
              <a:rPr lang="zh-CN" altLang="en-US" dirty="0"/>
              <a:t> </a:t>
            </a:r>
            <a:r>
              <a:rPr lang="en-US" altLang="zh-CN" dirty="0"/>
              <a:t>linear</a:t>
            </a:r>
            <a:r>
              <a:rPr lang="zh-CN" altLang="en-US" dirty="0"/>
              <a:t> </a:t>
            </a:r>
            <a:r>
              <a:rPr lang="en-US" altLang="zh-CN" dirty="0"/>
              <a:t>transformation.</a:t>
            </a:r>
            <a:r>
              <a:rPr lang="zh-CN" altLang="en-US" dirty="0"/>
              <a:t> </a:t>
            </a:r>
            <a:r>
              <a:rPr lang="en-US" altLang="zh-CN" dirty="0"/>
              <a:t>However,</a:t>
            </a:r>
            <a:r>
              <a:rPr lang="zh-CN" altLang="en-US" dirty="0"/>
              <a:t> </a:t>
            </a:r>
            <a:r>
              <a:rPr lang="en-US" altLang="zh-CN" dirty="0"/>
              <a:t>what</a:t>
            </a:r>
            <a:r>
              <a:rPr lang="zh-CN" altLang="en-US" dirty="0"/>
              <a:t> </a:t>
            </a:r>
            <a:r>
              <a:rPr lang="en-US" altLang="zh-CN" dirty="0"/>
              <a:t>we</a:t>
            </a:r>
            <a:r>
              <a:rPr lang="zh-CN" altLang="en-US" dirty="0"/>
              <a:t> </a:t>
            </a:r>
            <a:r>
              <a:rPr lang="en-US" altLang="zh-CN" dirty="0"/>
              <a:t>really</a:t>
            </a:r>
            <a:r>
              <a:rPr lang="zh-CN" altLang="en-US" dirty="0"/>
              <a:t> </a:t>
            </a:r>
            <a:r>
              <a:rPr lang="en-US" altLang="zh-CN" dirty="0"/>
              <a:t>expect</a:t>
            </a:r>
            <a:r>
              <a:rPr lang="zh-CN" altLang="en-US" dirty="0"/>
              <a:t> </a:t>
            </a:r>
            <a:r>
              <a:rPr lang="en-US" altLang="zh-CN" dirty="0"/>
              <a:t>is</a:t>
            </a:r>
            <a:r>
              <a:rPr lang="zh-CN" altLang="en-US" dirty="0"/>
              <a:t> </a:t>
            </a:r>
            <a:r>
              <a:rPr lang="en-US" altLang="zh-CN" dirty="0"/>
              <a:t>to</a:t>
            </a:r>
            <a:r>
              <a:rPr lang="zh-CN" altLang="en-US" dirty="0"/>
              <a:t> </a:t>
            </a:r>
            <a:r>
              <a:rPr lang="en-US" altLang="zh-CN" dirty="0"/>
              <a:t>achieve</a:t>
            </a:r>
            <a:r>
              <a:rPr lang="zh-CN" altLang="en-US" dirty="0"/>
              <a:t> </a:t>
            </a:r>
            <a:r>
              <a:rPr lang="en-US" altLang="zh-CN" dirty="0"/>
              <a:t>the</a:t>
            </a:r>
            <a:r>
              <a:rPr lang="zh-CN" altLang="en-US" dirty="0"/>
              <a:t> </a:t>
            </a:r>
            <a:r>
              <a:rPr lang="en-US" altLang="zh-CN" dirty="0"/>
              <a:t>quantum</a:t>
            </a:r>
            <a:r>
              <a:rPr lang="zh-CN" altLang="en-US" dirty="0"/>
              <a:t> </a:t>
            </a:r>
            <a:r>
              <a:rPr lang="en-US" altLang="zh-CN" dirty="0"/>
              <a:t>deep</a:t>
            </a:r>
            <a:r>
              <a:rPr lang="zh-CN" altLang="en-US" dirty="0"/>
              <a:t> </a:t>
            </a:r>
            <a:r>
              <a:rPr lang="en-US" altLang="zh-CN" dirty="0"/>
              <a:t>learning,</a:t>
            </a:r>
            <a:r>
              <a:rPr lang="zh-CN" altLang="en-US" dirty="0"/>
              <a:t> </a:t>
            </a:r>
            <a:r>
              <a:rPr lang="en-US" altLang="zh-CN" dirty="0"/>
              <a:t>but</a:t>
            </a:r>
            <a:r>
              <a:rPr lang="zh-CN" altLang="en-US" dirty="0"/>
              <a:t> </a:t>
            </a:r>
            <a:r>
              <a:rPr lang="en-US" altLang="zh-CN" dirty="0"/>
              <a:t>how</a:t>
            </a:r>
            <a:r>
              <a:rPr lang="zh-CN" altLang="en-US" dirty="0"/>
              <a:t> </a:t>
            </a:r>
            <a:r>
              <a:rPr lang="en-US" altLang="zh-CN" dirty="0"/>
              <a:t>to</a:t>
            </a:r>
            <a:r>
              <a:rPr lang="zh-CN" altLang="en-US" dirty="0"/>
              <a:t> </a:t>
            </a:r>
            <a:r>
              <a:rPr lang="en-US" altLang="zh-CN" dirty="0"/>
              <a:t>make</a:t>
            </a:r>
            <a:r>
              <a:rPr lang="zh-CN" altLang="en-US" dirty="0"/>
              <a:t> </a:t>
            </a:r>
            <a:r>
              <a:rPr lang="en-US" altLang="zh-CN" dirty="0"/>
              <a:t>it</a:t>
            </a:r>
            <a:r>
              <a:rPr lang="zh-CN" altLang="en-US" dirty="0"/>
              <a:t> </a:t>
            </a:r>
            <a:r>
              <a:rPr lang="en-US" altLang="zh-CN" dirty="0"/>
              <a:t>happen</a:t>
            </a:r>
            <a:r>
              <a:rPr lang="zh-CN" altLang="en-US" dirty="0"/>
              <a:t> </a:t>
            </a:r>
            <a:r>
              <a:rPr lang="en-US" altLang="zh-CN" dirty="0"/>
              <a:t>still</a:t>
            </a:r>
            <a:r>
              <a:rPr lang="zh-CN" altLang="en-US" dirty="0"/>
              <a:t> </a:t>
            </a:r>
            <a:r>
              <a:rPr lang="en-US" altLang="zh-CN" dirty="0"/>
              <a:t>remains</a:t>
            </a:r>
            <a:r>
              <a:rPr lang="zh-CN" altLang="en-US" dirty="0"/>
              <a:t> </a:t>
            </a:r>
            <a:r>
              <a:rPr lang="en-US" altLang="zh-CN" dirty="0"/>
              <a:t>unclear.</a:t>
            </a: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3</a:t>
            </a:fld>
            <a:endParaRPr/>
          </a:p>
        </p:txBody>
      </p:sp>
    </p:spTree>
    <p:extLst>
      <p:ext uri="{BB962C8B-B14F-4D97-AF65-F5344CB8AC3E}">
        <p14:creationId xmlns:p14="http://schemas.microsoft.com/office/powerpoint/2010/main" val="323387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So, here we can see that for the two linear datasets, L1 and L2, all models perform well with an accuracy close to 100%, but when it comes to the datasets that are not linearly separable, the linear model and the two </a:t>
            </a:r>
            <a:r>
              <a:rPr lang="en-US" altLang="zh-CN" dirty="0" err="1"/>
              <a:t>vqc</a:t>
            </a:r>
            <a:r>
              <a:rPr lang="en-US" altLang="zh-CN" dirty="0"/>
              <a:t> designs can</a:t>
            </a:r>
            <a:r>
              <a:rPr lang="zh-CN" altLang="en-US" dirty="0"/>
              <a:t> </a:t>
            </a:r>
            <a:r>
              <a:rPr lang="en-US" altLang="zh-CN" dirty="0"/>
              <a:t>not</a:t>
            </a:r>
            <a:r>
              <a:rPr lang="zh-CN" altLang="en-US" dirty="0"/>
              <a:t> </a:t>
            </a:r>
            <a:r>
              <a:rPr lang="en-US" altLang="zh-CN" dirty="0"/>
              <a:t>make accurate predictions anymore.</a:t>
            </a:r>
          </a:p>
          <a:p>
            <a:pPr marL="0" lvl="0" indent="0" algn="l" rtl="0">
              <a:spcBef>
                <a:spcPts val="0"/>
              </a:spcBef>
              <a:spcAft>
                <a:spcPts val="0"/>
              </a:spcAft>
              <a:buNone/>
            </a:pP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This reflects our thinking that the VQC is equivalent to the linear network.</a:t>
            </a:r>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4</a:t>
            </a:fld>
            <a:endParaRPr/>
          </a:p>
        </p:txBody>
      </p:sp>
    </p:spTree>
    <p:extLst>
      <p:ext uri="{BB962C8B-B14F-4D97-AF65-F5344CB8AC3E}">
        <p14:creationId xmlns:p14="http://schemas.microsoft.com/office/powerpoint/2010/main" val="298783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Okay, so now that we have some preliminary ideas about what this paper cares about, let’s make it more clear about the existing challenges in the following slides.</a:t>
            </a:r>
            <a:endParaRPr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5</a:t>
            </a:fld>
            <a:endParaRPr/>
          </a:p>
        </p:txBody>
      </p:sp>
    </p:spTree>
    <p:extLst>
      <p:ext uri="{BB962C8B-B14F-4D97-AF65-F5344CB8AC3E}">
        <p14:creationId xmlns:p14="http://schemas.microsoft.com/office/powerpoint/2010/main" val="324684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6dd615e71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6dd615e71_3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first one, which is the most concerned one is the lack of non-linearity in the quantum learning. This is kind of straightforward, we can see that here is a simple example of quantum circuit with matrix representation and we have the data x1 and x2 encoded to the </a:t>
            </a:r>
            <a:r>
              <a:rPr lang="en-US" altLang="zh-CN" dirty="0" err="1"/>
              <a:t>statevector</a:t>
            </a:r>
            <a:r>
              <a:rPr lang="en-US" altLang="zh-CN" dirty="0"/>
              <a:t> using amplitude encoding. Then it gets passed to the parameterized circuit, which is basically a matrix, and the result is the multiplication of the vector and the matrix. This process is indeed a linear transformation of the input data, which barely has the potential to solve more complicated datasets as the lack of non-linearity.</a:t>
            </a:r>
            <a:endParaRPr lang="en-US" dirty="0"/>
          </a:p>
        </p:txBody>
      </p:sp>
      <p:sp>
        <p:nvSpPr>
          <p:cNvPr id="130" name="Google Shape;130;g1d6dd615e71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6</a:t>
            </a:fld>
            <a:endParaRPr/>
          </a:p>
        </p:txBody>
      </p:sp>
    </p:spTree>
    <p:extLst>
      <p:ext uri="{BB962C8B-B14F-4D97-AF65-F5344CB8AC3E}">
        <p14:creationId xmlns:p14="http://schemas.microsoft.com/office/powerpoint/2010/main" val="21912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d6dd615e71_3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d6dd615e71_3_7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Then the next existing challenge is the low fidelity in data encoding methods. The two most popular encoding methods, angle encoding and amplitude encoding. Although amplitude encoding can express 2n data with n qubits, it has to be decomposed into more basic gates when deploying in the real quantum device, therefore resulting in more errors as the encoding circuit’s length increases. For random data from MNIST, we tried different ways of amplitude encoding, ranging from 4-dimension data encoded in 2 qubits to 64-dimension data encoded in 6 qubits, and tested them on real quantum devices to see how many errors can be raised during the encoding circuit. As shown in the table, as the number of encoding qubits increases, the circuit length starts growing which increases the average errors due to noise. While for angle encoding, due to the scalability, we normally have to use multiple gates in one qubit wire to encode multiple data such as shown in the figure. And such a method might cause information loss. To prove it, we use 8×8 input data from MNIST to do both a two-classification task and a three-classification task by using amplitude encoding and angel encoding separately. While based on the test result shown in Table, angle encoding can only achieve 90.0% accuracy while amplitude encoding can reach up to 97.5%., and the difference in the accuracy due to information loss should be more intuitive on the three-classification task.</a:t>
            </a:r>
          </a:p>
          <a:p>
            <a:pPr marL="0" lvl="0" indent="0" algn="l" rtl="0">
              <a:spcBef>
                <a:spcPts val="0"/>
              </a:spcBef>
              <a:spcAft>
                <a:spcPts val="0"/>
              </a:spcAft>
              <a:buNone/>
            </a:pPr>
            <a:endParaRPr dirty="0"/>
          </a:p>
        </p:txBody>
      </p:sp>
      <p:sp>
        <p:nvSpPr>
          <p:cNvPr id="178" name="Google Shape;178;g1d6dd615e71_3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8669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252a189be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252a189be_1_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challenge is the Lack of Spatial Features Extraction from the Existing Quantum Neural Network Designs. The existing VQC circuit is similar to a fully-connected layer given that it involves all qubits in the computation at the same time.</a:t>
            </a:r>
          </a:p>
          <a:p>
            <a:pPr marL="0" lvl="0" indent="0" algn="l" rtl="0">
              <a:spcBef>
                <a:spcPts val="0"/>
              </a:spcBef>
              <a:spcAft>
                <a:spcPts val="0"/>
              </a:spcAft>
              <a:buNone/>
            </a:pPr>
            <a:r>
              <a:rPr lang="en-US" dirty="0"/>
              <a:t>While motivated by that, we feel it necessary to introduce a new pattern of designing computation circuits, which can involve the concept of ’layer’ to extract the features from input data gradually instead of computing the encoded data as a whole and ignoring the spatial information. And we will</a:t>
            </a:r>
            <a:r>
              <a:rPr lang="zh-CN" altLang="en-US" dirty="0"/>
              <a:t> </a:t>
            </a:r>
            <a:r>
              <a:rPr lang="en-US" altLang="zh-CN" dirty="0"/>
              <a:t>hold</a:t>
            </a:r>
            <a:r>
              <a:rPr lang="zh-CN" altLang="en-US" dirty="0"/>
              <a:t> </a:t>
            </a:r>
            <a:r>
              <a:rPr lang="en-US" altLang="zh-CN" dirty="0"/>
              <a:t>it</a:t>
            </a:r>
            <a:r>
              <a:rPr lang="zh-CN" altLang="en-US" dirty="0"/>
              <a:t> </a:t>
            </a:r>
            <a:r>
              <a:rPr lang="en-US" altLang="zh-CN" dirty="0"/>
              <a:t>for</a:t>
            </a:r>
            <a:r>
              <a:rPr lang="zh-CN" altLang="en-US" dirty="0"/>
              <a:t> </a:t>
            </a:r>
            <a:r>
              <a:rPr lang="en-US" altLang="zh-CN" dirty="0"/>
              <a:t>now</a:t>
            </a:r>
            <a:r>
              <a:rPr lang="zh-CN" altLang="en-US" dirty="0"/>
              <a:t> </a:t>
            </a:r>
            <a:r>
              <a:rPr lang="en-US" altLang="zh-CN" dirty="0"/>
              <a:t>and</a:t>
            </a:r>
            <a:r>
              <a:rPr lang="en-US" dirty="0"/>
              <a:t> discuss </a:t>
            </a:r>
            <a:r>
              <a:rPr lang="en-US" altLang="zh-CN" dirty="0"/>
              <a:t>it</a:t>
            </a:r>
            <a:r>
              <a:rPr lang="en-US" dirty="0"/>
              <a:t> later.</a:t>
            </a:r>
            <a:endParaRPr dirty="0"/>
          </a:p>
        </p:txBody>
      </p:sp>
      <p:sp>
        <p:nvSpPr>
          <p:cNvPr id="207" name="Google Shape;207;g21252a189be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8</a:t>
            </a:fld>
            <a:endParaRPr/>
          </a:p>
        </p:txBody>
      </p:sp>
    </p:spTree>
    <p:extLst>
      <p:ext uri="{BB962C8B-B14F-4D97-AF65-F5344CB8AC3E}">
        <p14:creationId xmlns:p14="http://schemas.microsoft.com/office/powerpoint/2010/main" val="354262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52a189be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252a189be_1_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Then, last challenge is that Topology-Agnostic Design Brings Extra SWAP Gates to be Vulnerable to Quantum Noise. We can see that if don’t consider the mapping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for</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quantum</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circuit</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design</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like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design</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in</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figure a, the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possible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corresponding physical circuit</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will be like figure b</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under</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physical</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qubits</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connections</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shown</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in</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figure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c</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 where th</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ere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are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extra swap gates and therefore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resulting</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more noises</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side</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effect.</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25" name="Google Shape;225;g21252a189be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9</a:t>
            </a:fld>
            <a:endParaRPr/>
          </a:p>
        </p:txBody>
      </p:sp>
    </p:spTree>
    <p:extLst>
      <p:ext uri="{BB962C8B-B14F-4D97-AF65-F5344CB8AC3E}">
        <p14:creationId xmlns:p14="http://schemas.microsoft.com/office/powerpoint/2010/main" val="872532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pic>
        <p:nvPicPr>
          <p:cNvPr id="70" name="Google Shape;70;p16"/>
          <p:cNvPicPr preferRelativeResize="0"/>
          <p:nvPr/>
        </p:nvPicPr>
        <p:blipFill rotWithShape="1">
          <a:blip r:embed="rId2">
            <a:alphaModFix/>
          </a:blip>
          <a:srcRect t="49703" b="26962"/>
          <a:stretch/>
        </p:blipFill>
        <p:spPr>
          <a:xfrm>
            <a:off x="0" y="4466611"/>
            <a:ext cx="9144000" cy="676895"/>
          </a:xfrm>
          <a:prstGeom prst="rect">
            <a:avLst/>
          </a:prstGeom>
          <a:noFill/>
          <a:ln>
            <a:noFill/>
          </a:ln>
        </p:spPr>
      </p:pic>
      <p:sp>
        <p:nvSpPr>
          <p:cNvPr id="71" name="Google Shape;71;p16"/>
          <p:cNvSpPr txBox="1">
            <a:spLocks noGrp="1"/>
          </p:cNvSpPr>
          <p:nvPr>
            <p:ph type="ctrTitle"/>
          </p:nvPr>
        </p:nvSpPr>
        <p:spPr>
          <a:xfrm>
            <a:off x="628649" y="1718739"/>
            <a:ext cx="4180857" cy="126406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800"/>
              <a:buFont typeface="Arial"/>
              <a:buNone/>
              <a:defRPr sz="3800" b="1" i="0">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subTitle" idx="1"/>
          </p:nvPr>
        </p:nvSpPr>
        <p:spPr>
          <a:xfrm>
            <a:off x="628649" y="2982802"/>
            <a:ext cx="4180857" cy="575072"/>
          </a:xfrm>
          <a:prstGeom prst="rect">
            <a:avLst/>
          </a:prstGeom>
          <a:noFill/>
          <a:ln>
            <a:noFill/>
          </a:ln>
        </p:spPr>
        <p:txBody>
          <a:bodyPr spcFirstLastPara="1" wrap="square" lIns="68575" tIns="34275" rIns="68575" bIns="34275" anchor="t" anchorCtr="0">
            <a:normAutofit/>
          </a:bodyPr>
          <a:lstStyle>
            <a:lvl1pPr lvl="0" algn="l">
              <a:lnSpc>
                <a:spcPct val="100000"/>
              </a:lnSpc>
              <a:spcBef>
                <a:spcPts val="800"/>
              </a:spcBef>
              <a:spcAft>
                <a:spcPts val="0"/>
              </a:spcAft>
              <a:buClr>
                <a:srgbClr val="00909E"/>
              </a:buClr>
              <a:buSzPts val="1800"/>
              <a:buNone/>
              <a:defRPr sz="1800" b="1" i="0">
                <a:solidFill>
                  <a:srgbClr val="00909E"/>
                </a:solidFill>
                <a:latin typeface="Arial"/>
                <a:ea typeface="Arial"/>
                <a:cs typeface="Arial"/>
                <a:sym typeface="Aria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1"/>
              </a:buClr>
              <a:buSzPts val="1400"/>
              <a:buNone/>
              <a:defRPr sz="1400"/>
            </a:lvl3pPr>
            <a:lvl4pPr lvl="3" algn="ctr">
              <a:lnSpc>
                <a:spcPct val="100000"/>
              </a:lnSpc>
              <a:spcBef>
                <a:spcPts val="400"/>
              </a:spcBef>
              <a:spcAft>
                <a:spcPts val="0"/>
              </a:spcAft>
              <a:buClr>
                <a:schemeClr val="dk1"/>
              </a:buClr>
              <a:buSzPts val="1200"/>
              <a:buNone/>
              <a:defRPr sz="1200"/>
            </a:lvl4pPr>
            <a:lvl5pPr lvl="4" algn="ctr">
              <a:lnSpc>
                <a:spcPct val="10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3" name="Google Shape;73;p16"/>
          <p:cNvSpPr txBox="1">
            <a:spLocks noGrp="1"/>
          </p:cNvSpPr>
          <p:nvPr>
            <p:ph type="body" idx="2"/>
          </p:nvPr>
        </p:nvSpPr>
        <p:spPr>
          <a:xfrm>
            <a:off x="628649" y="4424202"/>
            <a:ext cx="3664279" cy="676895"/>
          </a:xfrm>
          <a:prstGeom prst="rect">
            <a:avLst/>
          </a:prstGeom>
          <a:noFill/>
          <a:ln>
            <a:noFill/>
          </a:ln>
        </p:spPr>
        <p:txBody>
          <a:bodyPr spcFirstLastPara="1" wrap="square" lIns="68575" tIns="34275" rIns="68575" bIns="34275" anchor="ctr" anchorCtr="0">
            <a:normAutofit/>
          </a:bodyPr>
          <a:lstStyle>
            <a:lvl1pPr marL="457200" lvl="0" indent="-228600" algn="l">
              <a:lnSpc>
                <a:spcPct val="100000"/>
              </a:lnSpc>
              <a:spcBef>
                <a:spcPts val="800"/>
              </a:spcBef>
              <a:spcAft>
                <a:spcPts val="0"/>
              </a:spcAft>
              <a:buClr>
                <a:schemeClr val="lt1"/>
              </a:buClr>
              <a:buSzPts val="1700"/>
              <a:buNone/>
              <a:defRPr sz="1700">
                <a:solidFill>
                  <a:schemeClr val="lt1"/>
                </a:solidFill>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6"/>
          <p:cNvSpPr>
            <a:spLocks noGrp="1"/>
          </p:cNvSpPr>
          <p:nvPr>
            <p:ph type="pic" idx="3"/>
          </p:nvPr>
        </p:nvSpPr>
        <p:spPr>
          <a:xfrm>
            <a:off x="5231221" y="3"/>
            <a:ext cx="3912782" cy="5143499"/>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2 col">
  <p:cSld name="Content 2 col">
    <p:spTree>
      <p:nvGrpSpPr>
        <p:cNvPr id="1" name="Shape 76"/>
        <p:cNvGrpSpPr/>
        <p:nvPr/>
      </p:nvGrpSpPr>
      <p:grpSpPr>
        <a:xfrm>
          <a:off x="0" y="0"/>
          <a:ext cx="0" cy="0"/>
          <a:chOff x="0" y="0"/>
          <a:chExt cx="0" cy="0"/>
        </a:xfrm>
      </p:grpSpPr>
      <p:pic>
        <p:nvPicPr>
          <p:cNvPr id="77" name="Google Shape;77;p17"/>
          <p:cNvPicPr preferRelativeResize="0"/>
          <p:nvPr/>
        </p:nvPicPr>
        <p:blipFill rotWithShape="1">
          <a:blip r:embed="rId2">
            <a:alphaModFix amt="5000"/>
          </a:blip>
          <a:srcRect l="-2210" r="9827" b="52017"/>
          <a:stretch/>
        </p:blipFill>
        <p:spPr>
          <a:xfrm>
            <a:off x="3583725" y="2288045"/>
            <a:ext cx="5560276" cy="2871405"/>
          </a:xfrm>
          <a:prstGeom prst="rect">
            <a:avLst/>
          </a:prstGeom>
          <a:noFill/>
          <a:ln>
            <a:noFill/>
          </a:ln>
        </p:spPr>
      </p:pic>
      <p:sp>
        <p:nvSpPr>
          <p:cNvPr id="78" name="Google Shape;78;p17"/>
          <p:cNvSpPr txBox="1">
            <a:spLocks noGrp="1"/>
          </p:cNvSpPr>
          <p:nvPr>
            <p:ph type="title"/>
          </p:nvPr>
        </p:nvSpPr>
        <p:spPr>
          <a:xfrm>
            <a:off x="1493139" y="6"/>
            <a:ext cx="7022215"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1465864" y="1156291"/>
            <a:ext cx="7049490" cy="2815064"/>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800"/>
              </a:spcBef>
              <a:spcAft>
                <a:spcPts val="0"/>
              </a:spcAft>
              <a:buClr>
                <a:schemeClr val="dk1"/>
              </a:buClr>
              <a:buSzPts val="1800"/>
              <a:buFont typeface="Arial"/>
              <a:buChar char="•"/>
              <a:defRPr>
                <a:solidFill>
                  <a:schemeClr val="dk1"/>
                </a:solidFill>
              </a:defRPr>
            </a:lvl1pPr>
            <a:lvl2pPr marL="914400" lvl="1" indent="-228600" algn="l">
              <a:lnSpc>
                <a:spcPct val="100000"/>
              </a:lnSpc>
              <a:spcBef>
                <a:spcPts val="400"/>
              </a:spcBef>
              <a:spcAft>
                <a:spcPts val="0"/>
              </a:spcAft>
              <a:buClr>
                <a:schemeClr val="dk1"/>
              </a:buClr>
              <a:buSzPts val="1800"/>
              <a:buNone/>
              <a:defRPr>
                <a:solidFill>
                  <a:schemeClr val="dk1"/>
                </a:solidFill>
              </a:defRPr>
            </a:lvl2pPr>
            <a:lvl3pPr marL="1371600" lvl="2" indent="-228600" algn="l">
              <a:lnSpc>
                <a:spcPct val="100000"/>
              </a:lnSpc>
              <a:spcBef>
                <a:spcPts val="400"/>
              </a:spcBef>
              <a:spcAft>
                <a:spcPts val="0"/>
              </a:spcAft>
              <a:buClr>
                <a:schemeClr val="dk1"/>
              </a:buClr>
              <a:buSzPts val="1800"/>
              <a:buNone/>
              <a:defRPr>
                <a:solidFill>
                  <a:schemeClr val="dk1"/>
                </a:solidFill>
              </a:defRPr>
            </a:lvl3pPr>
            <a:lvl4pPr marL="1828800" lvl="3" indent="-228600" algn="l">
              <a:lnSpc>
                <a:spcPct val="100000"/>
              </a:lnSpc>
              <a:spcBef>
                <a:spcPts val="400"/>
              </a:spcBef>
              <a:spcAft>
                <a:spcPts val="0"/>
              </a:spcAft>
              <a:buClr>
                <a:schemeClr val="dk1"/>
              </a:buClr>
              <a:buSzPts val="1800"/>
              <a:buNone/>
              <a:defRPr>
                <a:solidFill>
                  <a:schemeClr val="dk1"/>
                </a:solidFill>
              </a:defRPr>
            </a:lvl4pPr>
            <a:lvl5pPr marL="2286000" lvl="4" indent="-228600" algn="l">
              <a:lnSpc>
                <a:spcPct val="100000"/>
              </a:lnSpc>
              <a:spcBef>
                <a:spcPts val="400"/>
              </a:spcBef>
              <a:spcAft>
                <a:spcPts val="0"/>
              </a:spcAft>
              <a:buClr>
                <a:schemeClr val="dk1"/>
              </a:buClr>
              <a:buSzPts val="1800"/>
              <a:buNone/>
              <a:defRPr>
                <a:solidFill>
                  <a:schemeClr val="dk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sldNum" idx="12"/>
          </p:nvPr>
        </p:nvSpPr>
        <p:spPr>
          <a:xfrm>
            <a:off x="6457950" y="4767269"/>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r>
              <a:rPr lang="en"/>
              <a:t>  |  George Mason University</a:t>
            </a:r>
            <a:endParaRPr/>
          </a:p>
        </p:txBody>
      </p:sp>
      <p:pic>
        <p:nvPicPr>
          <p:cNvPr id="83" name="Google Shape;83;p17"/>
          <p:cNvPicPr preferRelativeResize="0"/>
          <p:nvPr/>
        </p:nvPicPr>
        <p:blipFill rotWithShape="1">
          <a:blip r:embed="rId3">
            <a:alphaModFix/>
          </a:blip>
          <a:srcRect l="23095" t="1014" r="57496"/>
          <a:stretch/>
        </p:blipFill>
        <p:spPr>
          <a:xfrm>
            <a:off x="1" y="0"/>
            <a:ext cx="100853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p:cSld name="end">
    <p:spTree>
      <p:nvGrpSpPr>
        <p:cNvPr id="1" name="Shape 84"/>
        <p:cNvGrpSpPr/>
        <p:nvPr/>
      </p:nvGrpSpPr>
      <p:grpSpPr>
        <a:xfrm>
          <a:off x="0" y="0"/>
          <a:ext cx="0" cy="0"/>
          <a:chOff x="0" y="0"/>
          <a:chExt cx="0" cy="0"/>
        </a:xfrm>
      </p:grpSpPr>
      <p:pic>
        <p:nvPicPr>
          <p:cNvPr id="85" name="Google Shape;85;p18"/>
          <p:cNvPicPr preferRelativeResize="0"/>
          <p:nvPr/>
        </p:nvPicPr>
        <p:blipFill rotWithShape="1">
          <a:blip r:embed="rId2">
            <a:alphaModFix/>
          </a:blip>
          <a:srcRect/>
          <a:stretch/>
        </p:blipFill>
        <p:spPr>
          <a:xfrm>
            <a:off x="0" y="-5577"/>
            <a:ext cx="9144000" cy="5143500"/>
          </a:xfrm>
          <a:prstGeom prst="rect">
            <a:avLst/>
          </a:prstGeom>
          <a:noFill/>
          <a:ln>
            <a:noFill/>
          </a:ln>
        </p:spPr>
      </p:pic>
      <p:pic>
        <p:nvPicPr>
          <p:cNvPr id="86" name="Google Shape;86;p18"/>
          <p:cNvPicPr preferRelativeResize="0"/>
          <p:nvPr/>
        </p:nvPicPr>
        <p:blipFill rotWithShape="1">
          <a:blip r:embed="rId3">
            <a:alphaModFix/>
          </a:blip>
          <a:srcRect/>
          <a:stretch/>
        </p:blipFill>
        <p:spPr>
          <a:xfrm>
            <a:off x="3659983" y="274599"/>
            <a:ext cx="1824038" cy="1221146"/>
          </a:xfrm>
          <a:prstGeom prst="rect">
            <a:avLst/>
          </a:prstGeom>
          <a:noFill/>
          <a:ln>
            <a:noFill/>
          </a:ln>
        </p:spPr>
      </p:pic>
      <p:grpSp>
        <p:nvGrpSpPr>
          <p:cNvPr id="87" name="Google Shape;87;p18"/>
          <p:cNvGrpSpPr/>
          <p:nvPr/>
        </p:nvGrpSpPr>
        <p:grpSpPr>
          <a:xfrm>
            <a:off x="3270452" y="2226566"/>
            <a:ext cx="2603097" cy="506199"/>
            <a:chOff x="4372071" y="3418257"/>
            <a:chExt cx="3470796" cy="674932"/>
          </a:xfrm>
        </p:grpSpPr>
        <p:pic>
          <p:nvPicPr>
            <p:cNvPr id="88" name="Google Shape;88;p18"/>
            <p:cNvPicPr preferRelativeResize="0"/>
            <p:nvPr/>
          </p:nvPicPr>
          <p:blipFill rotWithShape="1">
            <a:blip r:embed="rId4">
              <a:alphaModFix/>
            </a:blip>
            <a:srcRect/>
            <a:stretch/>
          </p:blipFill>
          <p:spPr>
            <a:xfrm>
              <a:off x="4372071" y="3418257"/>
              <a:ext cx="674932" cy="674932"/>
            </a:xfrm>
            <a:prstGeom prst="rect">
              <a:avLst/>
            </a:prstGeom>
            <a:noFill/>
            <a:ln>
              <a:noFill/>
            </a:ln>
          </p:spPr>
        </p:pic>
        <p:pic>
          <p:nvPicPr>
            <p:cNvPr id="89" name="Google Shape;89;p18"/>
            <p:cNvPicPr preferRelativeResize="0"/>
            <p:nvPr/>
          </p:nvPicPr>
          <p:blipFill rotWithShape="1">
            <a:blip r:embed="rId5">
              <a:alphaModFix/>
            </a:blip>
            <a:srcRect/>
            <a:stretch/>
          </p:blipFill>
          <p:spPr>
            <a:xfrm>
              <a:off x="6468969" y="3418257"/>
              <a:ext cx="674932" cy="674932"/>
            </a:xfrm>
            <a:prstGeom prst="rect">
              <a:avLst/>
            </a:prstGeom>
            <a:noFill/>
            <a:ln>
              <a:noFill/>
            </a:ln>
          </p:spPr>
        </p:pic>
        <p:pic>
          <p:nvPicPr>
            <p:cNvPr id="90" name="Google Shape;90;p18"/>
            <p:cNvPicPr preferRelativeResize="0"/>
            <p:nvPr/>
          </p:nvPicPr>
          <p:blipFill rotWithShape="1">
            <a:blip r:embed="rId6">
              <a:alphaModFix/>
            </a:blip>
            <a:srcRect/>
            <a:stretch/>
          </p:blipFill>
          <p:spPr>
            <a:xfrm>
              <a:off x="7167935" y="3418257"/>
              <a:ext cx="674932" cy="674932"/>
            </a:xfrm>
            <a:prstGeom prst="rect">
              <a:avLst/>
            </a:prstGeom>
            <a:noFill/>
            <a:ln>
              <a:noFill/>
            </a:ln>
          </p:spPr>
        </p:pic>
        <p:pic>
          <p:nvPicPr>
            <p:cNvPr id="91" name="Google Shape;91;p18"/>
            <p:cNvPicPr preferRelativeResize="0"/>
            <p:nvPr/>
          </p:nvPicPr>
          <p:blipFill rotWithShape="1">
            <a:blip r:embed="rId7">
              <a:alphaModFix/>
            </a:blip>
            <a:srcRect/>
            <a:stretch/>
          </p:blipFill>
          <p:spPr>
            <a:xfrm>
              <a:off x="5071037" y="3418257"/>
              <a:ext cx="674932" cy="674932"/>
            </a:xfrm>
            <a:prstGeom prst="rect">
              <a:avLst/>
            </a:prstGeom>
            <a:noFill/>
            <a:ln>
              <a:noFill/>
            </a:ln>
          </p:spPr>
        </p:pic>
        <p:pic>
          <p:nvPicPr>
            <p:cNvPr id="92" name="Google Shape;92;p18"/>
            <p:cNvPicPr preferRelativeResize="0"/>
            <p:nvPr/>
          </p:nvPicPr>
          <p:blipFill rotWithShape="1">
            <a:blip r:embed="rId8">
              <a:alphaModFix/>
            </a:blip>
            <a:srcRect/>
            <a:stretch/>
          </p:blipFill>
          <p:spPr>
            <a:xfrm>
              <a:off x="5770003" y="3418257"/>
              <a:ext cx="674932" cy="674932"/>
            </a:xfrm>
            <a:prstGeom prst="rect">
              <a:avLst/>
            </a:prstGeom>
            <a:noFill/>
            <a:ln>
              <a:noFill/>
            </a:ln>
          </p:spPr>
        </p:pic>
      </p:grpSp>
      <p:sp>
        <p:nvSpPr>
          <p:cNvPr id="93" name="Google Shape;93;p18"/>
          <p:cNvSpPr txBox="1">
            <a:spLocks noGrp="1"/>
          </p:cNvSpPr>
          <p:nvPr>
            <p:ph type="body" idx="1"/>
          </p:nvPr>
        </p:nvSpPr>
        <p:spPr>
          <a:xfrm>
            <a:off x="3119438" y="3175022"/>
            <a:ext cx="2905125" cy="1528763"/>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chemeClr val="lt1"/>
              </a:buClr>
              <a:buSzPts val="1500"/>
              <a:buNone/>
              <a:defRPr sz="1500">
                <a:solidFill>
                  <a:schemeClr val="lt1"/>
                </a:solidFill>
              </a:defRPr>
            </a:lvl1pPr>
            <a:lvl2pPr marL="914400" lvl="1" indent="-228600" algn="ctr">
              <a:lnSpc>
                <a:spcPct val="100000"/>
              </a:lnSpc>
              <a:spcBef>
                <a:spcPts val="400"/>
              </a:spcBef>
              <a:spcAft>
                <a:spcPts val="0"/>
              </a:spcAft>
              <a:buClr>
                <a:schemeClr val="lt1"/>
              </a:buClr>
              <a:buSzPts val="1800"/>
              <a:buNone/>
              <a:defRPr>
                <a:solidFill>
                  <a:schemeClr val="lt1"/>
                </a:solidFill>
              </a:defRPr>
            </a:lvl2pPr>
            <a:lvl3pPr marL="1371600" lvl="2" indent="-228600" algn="ctr">
              <a:lnSpc>
                <a:spcPct val="100000"/>
              </a:lnSpc>
              <a:spcBef>
                <a:spcPts val="400"/>
              </a:spcBef>
              <a:spcAft>
                <a:spcPts val="0"/>
              </a:spcAft>
              <a:buClr>
                <a:schemeClr val="lt1"/>
              </a:buClr>
              <a:buSzPts val="1800"/>
              <a:buNone/>
              <a:defRPr>
                <a:solidFill>
                  <a:schemeClr val="lt1"/>
                </a:solidFill>
              </a:defRPr>
            </a:lvl3pPr>
            <a:lvl4pPr marL="1828800" lvl="3" indent="-228600" algn="ctr">
              <a:lnSpc>
                <a:spcPct val="100000"/>
              </a:lnSpc>
              <a:spcBef>
                <a:spcPts val="400"/>
              </a:spcBef>
              <a:spcAft>
                <a:spcPts val="0"/>
              </a:spcAft>
              <a:buClr>
                <a:schemeClr val="lt1"/>
              </a:buClr>
              <a:buSzPts val="1800"/>
              <a:buNone/>
              <a:defRPr>
                <a:solidFill>
                  <a:schemeClr val="lt1"/>
                </a:solidFill>
              </a:defRPr>
            </a:lvl4pPr>
            <a:lvl5pPr marL="2286000" lvl="4" indent="-228600" algn="ctr">
              <a:lnSpc>
                <a:spcPct val="100000"/>
              </a:lnSpc>
              <a:spcBef>
                <a:spcPts val="400"/>
              </a:spcBef>
              <a:spcAft>
                <a:spcPts val="0"/>
              </a:spcAft>
              <a:buClr>
                <a:schemeClr val="lt1"/>
              </a:buClr>
              <a:buSzPts val="1800"/>
              <a:buNone/>
              <a:defRPr>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8"/>
          <p:cNvSpPr txBox="1">
            <a:spLocks noGrp="1"/>
          </p:cNvSpPr>
          <p:nvPr>
            <p:ph type="body" idx="2"/>
          </p:nvPr>
        </p:nvSpPr>
        <p:spPr>
          <a:xfrm>
            <a:off x="2957645" y="1692593"/>
            <a:ext cx="3317924" cy="337126"/>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chemeClr val="accent1"/>
              </a:buClr>
              <a:buSzPts val="1500"/>
              <a:buNone/>
              <a:defRPr sz="1500" b="1">
                <a:solidFill>
                  <a:schemeClr val="accent1"/>
                </a:solidFill>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18"/>
          <p:cNvSpPr txBox="1"/>
          <p:nvPr/>
        </p:nvSpPr>
        <p:spPr>
          <a:xfrm>
            <a:off x="263405" y="4825575"/>
            <a:ext cx="967521" cy="273844"/>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8B8B8B"/>
                </a:solidFill>
                <a:latin typeface="Arial"/>
                <a:ea typeface="Arial"/>
                <a:cs typeface="Arial"/>
                <a:sym typeface="Arial"/>
              </a:rPr>
              <a:t>Weekly Report</a:t>
            </a:r>
            <a:endParaRPr sz="900" b="0" i="0" u="none" strike="noStrike" cap="none">
              <a:solidFill>
                <a:srgbClr val="8B8B8B"/>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 2 col">
  <p:cSld name="1_Content 2 col">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mt="5000"/>
          </a:blip>
          <a:srcRect l="-2210" r="9827" b="52017"/>
          <a:stretch/>
        </p:blipFill>
        <p:spPr>
          <a:xfrm>
            <a:off x="3583725" y="2351840"/>
            <a:ext cx="5560276" cy="2871405"/>
          </a:xfrm>
          <a:prstGeom prst="rect">
            <a:avLst/>
          </a:prstGeom>
          <a:noFill/>
          <a:ln>
            <a:noFill/>
          </a:ln>
        </p:spPr>
      </p:pic>
      <p:sp>
        <p:nvSpPr>
          <p:cNvPr id="98" name="Google Shape;98;p19"/>
          <p:cNvSpPr txBox="1">
            <a:spLocks noGrp="1"/>
          </p:cNvSpPr>
          <p:nvPr>
            <p:ph type="title"/>
          </p:nvPr>
        </p:nvSpPr>
        <p:spPr>
          <a:xfrm>
            <a:off x="168946" y="153515"/>
            <a:ext cx="8877977" cy="43703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2100"/>
              <a:buFont typeface="Arial"/>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9"/>
          <p:cNvSpPr txBox="1">
            <a:spLocks noGrp="1"/>
          </p:cNvSpPr>
          <p:nvPr>
            <p:ph type="sldNum" idx="12"/>
          </p:nvPr>
        </p:nvSpPr>
        <p:spPr>
          <a:xfrm>
            <a:off x="6457950" y="4837207"/>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r>
              <a:rPr lang="en"/>
              <a:t>  |  George Mason University</a:t>
            </a:r>
            <a:endParaRPr/>
          </a:p>
        </p:txBody>
      </p:sp>
      <p:sp>
        <p:nvSpPr>
          <p:cNvPr id="101" name="Google Shape;101;p19"/>
          <p:cNvSpPr txBox="1"/>
          <p:nvPr/>
        </p:nvSpPr>
        <p:spPr>
          <a:xfrm>
            <a:off x="3521254" y="4837208"/>
            <a:ext cx="2101492"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8B8B8B"/>
                </a:solidFill>
                <a:latin typeface="Arial"/>
                <a:ea typeface="Arial"/>
                <a:cs typeface="Arial"/>
                <a:sym typeface="Arial"/>
              </a:rPr>
              <a:t>Jinyang Li, JQub, ECE, GMU</a:t>
            </a:r>
            <a:endParaRPr sz="1100" b="0" i="0" u="none" strike="noStrike" cap="none">
              <a:solidFill>
                <a:srgbClr val="000000"/>
              </a:solidFill>
              <a:latin typeface="Arial"/>
              <a:ea typeface="Arial"/>
              <a:cs typeface="Arial"/>
              <a:sym typeface="Arial"/>
            </a:endParaRPr>
          </a:p>
        </p:txBody>
      </p:sp>
      <p:pic>
        <p:nvPicPr>
          <p:cNvPr id="102" name="Google Shape;102;p19"/>
          <p:cNvPicPr preferRelativeResize="0"/>
          <p:nvPr/>
        </p:nvPicPr>
        <p:blipFill rotWithShape="1">
          <a:blip r:embed="rId3">
            <a:alphaModFix/>
          </a:blip>
          <a:srcRect t="67713" b="26962"/>
          <a:stretch/>
        </p:blipFill>
        <p:spPr>
          <a:xfrm>
            <a:off x="0" y="-120328"/>
            <a:ext cx="9144000" cy="273844"/>
          </a:xfrm>
          <a:prstGeom prst="rect">
            <a:avLst/>
          </a:prstGeom>
          <a:noFill/>
          <a:ln>
            <a:noFill/>
          </a:ln>
        </p:spPr>
      </p:pic>
      <p:sp>
        <p:nvSpPr>
          <p:cNvPr id="2" name="Google Shape;109;p20">
            <a:extLst>
              <a:ext uri="{FF2B5EF4-FFF2-40B4-BE49-F238E27FC236}">
                <a16:creationId xmlns:a16="http://schemas.microsoft.com/office/drawing/2014/main" id="{02DD16DD-CC63-B359-7971-CCF1B7C1CA44}"/>
              </a:ext>
            </a:extLst>
          </p:cNvPr>
          <p:cNvSpPr txBox="1"/>
          <p:nvPr userDrawn="1"/>
        </p:nvSpPr>
        <p:spPr>
          <a:xfrm>
            <a:off x="628650" y="4837207"/>
            <a:ext cx="958027" cy="273844"/>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8B8B8B"/>
                </a:solidFill>
                <a:latin typeface="Arial"/>
                <a:ea typeface="Arial"/>
                <a:cs typeface="Arial"/>
                <a:sym typeface="Arial"/>
              </a:rPr>
              <a:t>QCE 2023</a:t>
            </a:r>
            <a:endParaRPr sz="900" b="0" i="0" u="none" strike="noStrike" cap="none" dirty="0">
              <a:solidFill>
                <a:srgbClr val="8B8B8B"/>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1 col">
  <p:cSld name="content 1 col">
    <p:spTree>
      <p:nvGrpSpPr>
        <p:cNvPr id="1" name="Shape 103"/>
        <p:cNvGrpSpPr/>
        <p:nvPr/>
      </p:nvGrpSpPr>
      <p:grpSpPr>
        <a:xfrm>
          <a:off x="0" y="0"/>
          <a:ext cx="0" cy="0"/>
          <a:chOff x="0" y="0"/>
          <a:chExt cx="0" cy="0"/>
        </a:xfrm>
      </p:grpSpPr>
      <p:sp>
        <p:nvSpPr>
          <p:cNvPr id="104" name="Google Shape;104;p20"/>
          <p:cNvSpPr/>
          <p:nvPr/>
        </p:nvSpPr>
        <p:spPr>
          <a:xfrm>
            <a:off x="0" y="0"/>
            <a:ext cx="1028700" cy="51435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05" name="Google Shape;105;p20"/>
          <p:cNvPicPr preferRelativeResize="0"/>
          <p:nvPr/>
        </p:nvPicPr>
        <p:blipFill rotWithShape="1">
          <a:blip r:embed="rId2">
            <a:alphaModFix/>
          </a:blip>
          <a:srcRect l="47309" t="-7828" r="41393"/>
          <a:stretch/>
        </p:blipFill>
        <p:spPr>
          <a:xfrm>
            <a:off x="4" y="0"/>
            <a:ext cx="958027" cy="5143500"/>
          </a:xfrm>
          <a:prstGeom prst="rect">
            <a:avLst/>
          </a:prstGeom>
          <a:noFill/>
          <a:ln>
            <a:noFill/>
          </a:ln>
        </p:spPr>
      </p:pic>
      <p:pic>
        <p:nvPicPr>
          <p:cNvPr id="106" name="Google Shape;106;p20"/>
          <p:cNvPicPr preferRelativeResize="0"/>
          <p:nvPr/>
        </p:nvPicPr>
        <p:blipFill rotWithShape="1">
          <a:blip r:embed="rId3">
            <a:alphaModFix amt="20000"/>
          </a:blip>
          <a:srcRect r="30516" b="30184"/>
          <a:stretch/>
        </p:blipFill>
        <p:spPr>
          <a:xfrm>
            <a:off x="5396098" y="1399367"/>
            <a:ext cx="3747902" cy="3744133"/>
          </a:xfrm>
          <a:prstGeom prst="rect">
            <a:avLst/>
          </a:prstGeom>
          <a:noFill/>
          <a:ln>
            <a:noFill/>
          </a:ln>
        </p:spPr>
      </p:pic>
      <p:sp>
        <p:nvSpPr>
          <p:cNvPr id="107" name="Google Shape;107;p20"/>
          <p:cNvSpPr txBox="1">
            <a:spLocks noGrp="1"/>
          </p:cNvSpPr>
          <p:nvPr>
            <p:ph type="title"/>
          </p:nvPr>
        </p:nvSpPr>
        <p:spPr>
          <a:xfrm>
            <a:off x="1028700" y="1886784"/>
            <a:ext cx="8115300" cy="56785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0"/>
          <p:cNvSpPr txBox="1">
            <a:spLocks noGrp="1"/>
          </p:cNvSpPr>
          <p:nvPr>
            <p:ph type="sldNum" idx="12"/>
          </p:nvPr>
        </p:nvSpPr>
        <p:spPr>
          <a:xfrm>
            <a:off x="6457950" y="4767269"/>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r>
              <a:rPr lang="en"/>
              <a:t>  |  George Mason University</a:t>
            </a:r>
            <a:endParaRPr/>
          </a:p>
        </p:txBody>
      </p:sp>
      <p:sp>
        <p:nvSpPr>
          <p:cNvPr id="109" name="Google Shape;109;p20"/>
          <p:cNvSpPr txBox="1"/>
          <p:nvPr/>
        </p:nvSpPr>
        <p:spPr>
          <a:xfrm>
            <a:off x="1026115" y="4766962"/>
            <a:ext cx="958027" cy="273844"/>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8B8B8B"/>
                </a:solidFill>
                <a:latin typeface="Arial"/>
                <a:ea typeface="Arial"/>
                <a:cs typeface="Arial"/>
                <a:sym typeface="Arial"/>
              </a:rPr>
              <a:t>Weekly Report</a:t>
            </a:r>
            <a:endParaRPr sz="900" b="0" i="0" u="none" strike="noStrike" cap="none" dirty="0">
              <a:solidFill>
                <a:srgbClr val="8B8B8B"/>
              </a:solidFill>
              <a:latin typeface="Arial"/>
              <a:ea typeface="Arial"/>
              <a:cs typeface="Arial"/>
              <a:sym typeface="Arial"/>
            </a:endParaRPr>
          </a:p>
        </p:txBody>
      </p:sp>
      <p:sp>
        <p:nvSpPr>
          <p:cNvPr id="110" name="Google Shape;110;p20"/>
          <p:cNvSpPr txBox="1"/>
          <p:nvPr/>
        </p:nvSpPr>
        <p:spPr>
          <a:xfrm>
            <a:off x="3747903" y="4767269"/>
            <a:ext cx="2101492"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8B8B8B"/>
                </a:solidFill>
                <a:latin typeface="Arial"/>
                <a:ea typeface="Arial"/>
                <a:cs typeface="Arial"/>
                <a:sym typeface="Arial"/>
              </a:rPr>
              <a:t>Jinyang Li, JQub, ECE, GMU</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Pictures">
  <p:cSld name="1_Pictures">
    <p:spTree>
      <p:nvGrpSpPr>
        <p:cNvPr id="1" name="Shape 111"/>
        <p:cNvGrpSpPr/>
        <p:nvPr/>
      </p:nvGrpSpPr>
      <p:grpSpPr>
        <a:xfrm>
          <a:off x="0" y="0"/>
          <a:ext cx="0" cy="0"/>
          <a:chOff x="0" y="0"/>
          <a:chExt cx="0" cy="0"/>
        </a:xfrm>
      </p:grpSpPr>
      <p:pic>
        <p:nvPicPr>
          <p:cNvPr id="112" name="Google Shape;112;p21"/>
          <p:cNvPicPr preferRelativeResize="0"/>
          <p:nvPr/>
        </p:nvPicPr>
        <p:blipFill rotWithShape="1">
          <a:blip r:embed="rId2">
            <a:alphaModFix/>
          </a:blip>
          <a:srcRect l="47221" t="-58" r="2872"/>
          <a:stretch/>
        </p:blipFill>
        <p:spPr>
          <a:xfrm>
            <a:off x="4580669" y="0"/>
            <a:ext cx="4563335" cy="5146486"/>
          </a:xfrm>
          <a:prstGeom prst="rect">
            <a:avLst/>
          </a:prstGeom>
          <a:noFill/>
          <a:ln>
            <a:noFill/>
          </a:ln>
        </p:spPr>
      </p:pic>
      <p:pic>
        <p:nvPicPr>
          <p:cNvPr id="113" name="Google Shape;113;p21"/>
          <p:cNvPicPr preferRelativeResize="0"/>
          <p:nvPr/>
        </p:nvPicPr>
        <p:blipFill rotWithShape="1">
          <a:blip r:embed="rId3">
            <a:alphaModFix amt="20000"/>
          </a:blip>
          <a:srcRect l="15981" b="20038"/>
          <a:stretch/>
        </p:blipFill>
        <p:spPr>
          <a:xfrm>
            <a:off x="0" y="1412071"/>
            <a:ext cx="3943350" cy="3731430"/>
          </a:xfrm>
          <a:prstGeom prst="rect">
            <a:avLst/>
          </a:prstGeom>
          <a:noFill/>
          <a:ln>
            <a:noFill/>
          </a:ln>
        </p:spPr>
      </p:pic>
      <p:sp>
        <p:nvSpPr>
          <p:cNvPr id="114" name="Google Shape;114;p21"/>
          <p:cNvSpPr txBox="1">
            <a:spLocks noGrp="1"/>
          </p:cNvSpPr>
          <p:nvPr>
            <p:ph type="sldNum" idx="12"/>
          </p:nvPr>
        </p:nvSpPr>
        <p:spPr>
          <a:xfrm>
            <a:off x="6457950" y="4767269"/>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r>
              <a:rPr lang="en"/>
              <a:t>  |  George Mason University</a:t>
            </a:r>
            <a:endParaRPr>
              <a:solidFill>
                <a:srgbClr val="8B8B8B"/>
              </a:solidFill>
            </a:endParaRPr>
          </a:p>
        </p:txBody>
      </p:sp>
      <p:sp>
        <p:nvSpPr>
          <p:cNvPr id="115" name="Google Shape;115;p21"/>
          <p:cNvSpPr txBox="1">
            <a:spLocks noGrp="1"/>
          </p:cNvSpPr>
          <p:nvPr>
            <p:ph type="title"/>
          </p:nvPr>
        </p:nvSpPr>
        <p:spPr>
          <a:xfrm>
            <a:off x="628654" y="1"/>
            <a:ext cx="3338573" cy="118929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6" name="Google Shape;116;p21"/>
          <p:cNvSpPr>
            <a:spLocks noGrp="1"/>
          </p:cNvSpPr>
          <p:nvPr>
            <p:ph type="pic" idx="2"/>
          </p:nvPr>
        </p:nvSpPr>
        <p:spPr>
          <a:xfrm>
            <a:off x="1681210" y="1432367"/>
            <a:ext cx="2890793" cy="2890793"/>
          </a:xfrm>
          <a:prstGeom prst="rect">
            <a:avLst/>
          </a:prstGeom>
          <a:noFill/>
          <a:ln>
            <a:noFill/>
          </a:ln>
        </p:spPr>
      </p:sp>
      <p:sp>
        <p:nvSpPr>
          <p:cNvPr id="117" name="Google Shape;117;p21"/>
          <p:cNvSpPr>
            <a:spLocks noGrp="1"/>
          </p:cNvSpPr>
          <p:nvPr>
            <p:ph type="pic" idx="3"/>
          </p:nvPr>
        </p:nvSpPr>
        <p:spPr>
          <a:xfrm>
            <a:off x="4580669" y="1432367"/>
            <a:ext cx="2890793" cy="2890793"/>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8650" y="6"/>
            <a:ext cx="7886700" cy="994172"/>
          </a:xfrm>
          <a:prstGeom prst="rect">
            <a:avLst/>
          </a:prstGeom>
          <a:noFill/>
          <a:ln>
            <a:noFill/>
          </a:ln>
        </p:spPr>
        <p:txBody>
          <a:bodyPr spcFirstLastPara="1" wrap="square" lIns="68575" tIns="34275" rIns="68575" bIns="34275" anchor="b" anchorCtr="0">
            <a:normAutofit/>
          </a:bodyPr>
          <a:lstStyle>
            <a:lvl1pPr marR="0" lvl="0" algn="l" rtl="0">
              <a:lnSpc>
                <a:spcPct val="90000"/>
              </a:lnSpc>
              <a:spcBef>
                <a:spcPts val="0"/>
              </a:spcBef>
              <a:spcAft>
                <a:spcPts val="0"/>
              </a:spcAft>
              <a:buClr>
                <a:schemeClr val="dk2"/>
              </a:buClr>
              <a:buSzPts val="3300"/>
              <a:buFont typeface="Arial"/>
              <a:buNone/>
              <a:defRPr sz="33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15"/>
          <p:cNvSpPr txBox="1">
            <a:spLocks noGrp="1"/>
          </p:cNvSpPr>
          <p:nvPr>
            <p:ph type="body" idx="1"/>
          </p:nvPr>
        </p:nvSpPr>
        <p:spPr>
          <a:xfrm>
            <a:off x="628650" y="1349477"/>
            <a:ext cx="7886700" cy="3283245"/>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8" name="Google Shape;68;p15"/>
          <p:cNvSpPr txBox="1">
            <a:spLocks noGrp="1"/>
          </p:cNvSpPr>
          <p:nvPr>
            <p:ph type="sldNum" idx="12"/>
          </p:nvPr>
        </p:nvSpPr>
        <p:spPr>
          <a:xfrm>
            <a:off x="6457950" y="4767269"/>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B8B8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r>
              <a:rPr lang="en"/>
              <a:t>  |  George Mason University</a:t>
            </a:r>
            <a:endParaRPr sz="11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0" y="1243351"/>
            <a:ext cx="9143998" cy="6990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rgbClr val="00909E"/>
              </a:buClr>
              <a:buSzPts val="1080"/>
              <a:buNone/>
            </a:pPr>
            <a:r>
              <a:rPr lang="en" sz="2000" dirty="0"/>
              <a:t>A Novel Spatial-Temporal Variational Quantum Circuit to Enable </a:t>
            </a:r>
            <a:br>
              <a:rPr lang="en" sz="2000" dirty="0"/>
            </a:br>
            <a:r>
              <a:rPr lang="en" sz="2000" dirty="0">
                <a:solidFill>
                  <a:srgbClr val="C00000"/>
                </a:solidFill>
              </a:rPr>
              <a:t>Quantum Deep Learning </a:t>
            </a:r>
            <a:r>
              <a:rPr lang="en" sz="2000" dirty="0"/>
              <a:t>on NISQ Devices</a:t>
            </a:r>
            <a:endParaRPr sz="2000" dirty="0"/>
          </a:p>
        </p:txBody>
      </p:sp>
      <p:sp>
        <p:nvSpPr>
          <p:cNvPr id="123" name="Google Shape;123;p22"/>
          <p:cNvSpPr txBox="1"/>
          <p:nvPr/>
        </p:nvSpPr>
        <p:spPr>
          <a:xfrm>
            <a:off x="0" y="2273569"/>
            <a:ext cx="9143999" cy="46848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600" b="1" i="0" u="none" strike="noStrike" cap="none" dirty="0">
                <a:solidFill>
                  <a:schemeClr val="dk1"/>
                </a:solidFill>
                <a:latin typeface="Arial"/>
                <a:ea typeface="Arial"/>
                <a:cs typeface="Arial"/>
                <a:sym typeface="Arial"/>
              </a:rPr>
              <a:t>Jinyang Li</a:t>
            </a:r>
            <a:r>
              <a:rPr lang="en-US" altLang="zh-CN" sz="1600" b="1" i="0" u="none" strike="noStrike" cap="none" dirty="0">
                <a:solidFill>
                  <a:schemeClr val="dk1"/>
                </a:solidFill>
                <a:latin typeface="Arial"/>
                <a:ea typeface="Arial"/>
                <a:cs typeface="Arial"/>
                <a:sym typeface="Arial"/>
              </a:rPr>
              <a:t>,</a:t>
            </a:r>
            <a:r>
              <a:rPr lang="zh-CN" altLang="en-US" sz="1600" b="1" i="0" u="none" strike="noStrike" cap="none" dirty="0">
                <a:solidFill>
                  <a:schemeClr val="dk1"/>
                </a:solidFill>
                <a:latin typeface="Arial"/>
                <a:ea typeface="Arial"/>
                <a:cs typeface="Arial"/>
                <a:sym typeface="Arial"/>
              </a:rPr>
              <a:t> </a:t>
            </a:r>
            <a:r>
              <a:rPr lang="en-US" altLang="zh-CN" sz="1600" i="0" u="none" strike="noStrike" cap="none" dirty="0">
                <a:solidFill>
                  <a:schemeClr val="dk1"/>
                </a:solidFill>
                <a:latin typeface="Arial"/>
                <a:ea typeface="Arial"/>
                <a:cs typeface="Arial"/>
                <a:sym typeface="Arial"/>
              </a:rPr>
              <a:t>Zhepeng</a:t>
            </a:r>
            <a:r>
              <a:rPr lang="zh-CN" altLang="en-US" sz="1600" i="0" u="none" strike="noStrike" cap="none" dirty="0">
                <a:solidFill>
                  <a:schemeClr val="dk1"/>
                </a:solidFill>
                <a:latin typeface="Arial"/>
                <a:ea typeface="Arial"/>
                <a:cs typeface="Arial"/>
                <a:sym typeface="Arial"/>
              </a:rPr>
              <a:t> </a:t>
            </a:r>
            <a:r>
              <a:rPr lang="en-US" altLang="zh-CN" sz="1600" i="0" u="none" strike="noStrike" cap="none" dirty="0">
                <a:solidFill>
                  <a:schemeClr val="dk1"/>
                </a:solidFill>
                <a:latin typeface="Arial"/>
                <a:ea typeface="Arial"/>
                <a:cs typeface="Arial"/>
                <a:sym typeface="Arial"/>
              </a:rPr>
              <a:t>Wang,</a:t>
            </a:r>
            <a:r>
              <a:rPr lang="zh-CN" altLang="en-US" sz="1600" i="0" u="none" strike="noStrike" cap="none" dirty="0">
                <a:solidFill>
                  <a:schemeClr val="dk1"/>
                </a:solidFill>
                <a:latin typeface="Arial"/>
                <a:ea typeface="Arial"/>
                <a:cs typeface="Arial"/>
                <a:sym typeface="Arial"/>
              </a:rPr>
              <a:t> </a:t>
            </a:r>
            <a:r>
              <a:rPr lang="en-US" altLang="zh-CN" sz="1600" dirty="0">
                <a:solidFill>
                  <a:schemeClr val="dk1"/>
                </a:solidFill>
              </a:rPr>
              <a:t>Zhirui</a:t>
            </a:r>
            <a:r>
              <a:rPr lang="zh-CN" altLang="en-US" sz="1600" dirty="0">
                <a:solidFill>
                  <a:schemeClr val="dk1"/>
                </a:solidFill>
              </a:rPr>
              <a:t> </a:t>
            </a:r>
            <a:r>
              <a:rPr lang="en-US" altLang="zh-CN" sz="1600" dirty="0">
                <a:solidFill>
                  <a:schemeClr val="dk1"/>
                </a:solidFill>
              </a:rPr>
              <a:t>Hu,</a:t>
            </a:r>
            <a:r>
              <a:rPr lang="zh-CN" altLang="en-US" sz="1600" dirty="0">
                <a:solidFill>
                  <a:schemeClr val="dk1"/>
                </a:solidFill>
              </a:rPr>
              <a:t> </a:t>
            </a:r>
            <a:r>
              <a:rPr lang="en-US" altLang="zh-CN" sz="1600" dirty="0">
                <a:solidFill>
                  <a:schemeClr val="dk1"/>
                </a:solidFill>
              </a:rPr>
              <a:t>Prasanna Date,</a:t>
            </a:r>
            <a:r>
              <a:rPr lang="zh-CN" altLang="en-US" sz="1600" dirty="0">
                <a:solidFill>
                  <a:schemeClr val="dk1"/>
                </a:solidFill>
              </a:rPr>
              <a:t> </a:t>
            </a:r>
            <a:r>
              <a:rPr lang="en-US" altLang="zh-CN" sz="1600" dirty="0">
                <a:solidFill>
                  <a:schemeClr val="dk1"/>
                </a:solidFill>
              </a:rPr>
              <a:t>Ang</a:t>
            </a:r>
            <a:r>
              <a:rPr lang="zh-CN" altLang="en-US" sz="1600" dirty="0">
                <a:solidFill>
                  <a:schemeClr val="dk1"/>
                </a:solidFill>
              </a:rPr>
              <a:t> </a:t>
            </a:r>
            <a:r>
              <a:rPr lang="en-US" altLang="zh-CN" sz="1600" dirty="0">
                <a:solidFill>
                  <a:schemeClr val="dk1"/>
                </a:solidFill>
              </a:rPr>
              <a:t>Li,</a:t>
            </a:r>
            <a:r>
              <a:rPr lang="zh-CN" altLang="en-US" sz="1600" dirty="0">
                <a:solidFill>
                  <a:schemeClr val="dk1"/>
                </a:solidFill>
              </a:rPr>
              <a:t> </a:t>
            </a:r>
            <a:r>
              <a:rPr lang="en-US" altLang="zh-CN" sz="1600" dirty="0">
                <a:solidFill>
                  <a:schemeClr val="dk1"/>
                </a:solidFill>
              </a:rPr>
              <a:t>Weiwen</a:t>
            </a:r>
            <a:r>
              <a:rPr lang="zh-CN" altLang="en-US" sz="1600" dirty="0">
                <a:solidFill>
                  <a:schemeClr val="dk1"/>
                </a:solidFill>
              </a:rPr>
              <a:t> </a:t>
            </a:r>
            <a:r>
              <a:rPr lang="en-US" altLang="zh-CN" sz="1600" dirty="0">
                <a:solidFill>
                  <a:schemeClr val="dk1"/>
                </a:solidFill>
              </a:rPr>
              <a:t>Jiang</a:t>
            </a:r>
            <a:endParaRPr sz="1050" i="0" u="none" strike="noStrike" cap="none" dirty="0">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3DC19E8D-57A6-E8F7-33D2-710042F69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119" y="3344920"/>
            <a:ext cx="1888744" cy="735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Oak Ridge National Laboratory | Drupal.org">
            <a:extLst>
              <a:ext uri="{FF2B5EF4-FFF2-40B4-BE49-F238E27FC236}">
                <a16:creationId xmlns:a16="http://schemas.microsoft.com/office/drawing/2014/main" id="{59EADC58-BBFD-F48A-DDFC-3ACC13E809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649" b="27580"/>
          <a:stretch/>
        </p:blipFill>
        <p:spPr bwMode="auto">
          <a:xfrm>
            <a:off x="4186155" y="2971072"/>
            <a:ext cx="2732589" cy="11321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7B7C477-2581-F427-2F81-404C5745573B}"/>
              </a:ext>
            </a:extLst>
          </p:cNvPr>
          <p:cNvPicPr>
            <a:picLocks noChangeAspect="1"/>
          </p:cNvPicPr>
          <p:nvPr/>
        </p:nvPicPr>
        <p:blipFill>
          <a:blip r:embed="rId5"/>
          <a:stretch>
            <a:fillRect/>
          </a:stretch>
        </p:blipFill>
        <p:spPr>
          <a:xfrm>
            <a:off x="186554" y="3009135"/>
            <a:ext cx="1634273" cy="1094103"/>
          </a:xfrm>
          <a:prstGeom prst="rect">
            <a:avLst/>
          </a:prstGeom>
        </p:spPr>
      </p:pic>
      <p:pic>
        <p:nvPicPr>
          <p:cNvPr id="1026" name="Picture 2" descr="Pacific Northwest National Laboratory - Wikipedia">
            <a:extLst>
              <a:ext uri="{FF2B5EF4-FFF2-40B4-BE49-F238E27FC236}">
                <a16:creationId xmlns:a16="http://schemas.microsoft.com/office/drawing/2014/main" id="{EADD8392-1719-5691-D278-E45A44787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8744" y="3182694"/>
            <a:ext cx="2064528" cy="8847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47F78BE-A4CB-A2AE-040D-3687A9C39BF8}"/>
              </a:ext>
            </a:extLst>
          </p:cNvPr>
          <p:cNvSpPr/>
          <p:nvPr/>
        </p:nvSpPr>
        <p:spPr>
          <a:xfrm>
            <a:off x="6444345" y="125297"/>
            <a:ext cx="2538927" cy="302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100" i="0" dirty="0">
                <a:solidFill>
                  <a:srgbClr val="002060"/>
                </a:solidFill>
                <a:effectLst/>
                <a:latin typeface="Tahoma" panose="020B0604030504040204" pitchFamily="34" charset="0"/>
              </a:rPr>
              <a:t>IEEE Quantum Week 2023 @ Seattle</a:t>
            </a:r>
          </a:p>
        </p:txBody>
      </p:sp>
      <p:pic>
        <p:nvPicPr>
          <p:cNvPr id="8" name="Picture 2" descr="QCE23-banner-2627x208x72-official">
            <a:extLst>
              <a:ext uri="{FF2B5EF4-FFF2-40B4-BE49-F238E27FC236}">
                <a16:creationId xmlns:a16="http://schemas.microsoft.com/office/drawing/2014/main" id="{405D3D9C-EBA0-2092-FF56-5EB4A76A07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5565"/>
          <a:stretch/>
        </p:blipFill>
        <p:spPr bwMode="auto">
          <a:xfrm>
            <a:off x="95416" y="70240"/>
            <a:ext cx="2604241" cy="599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rtl="0">
              <a:spcBef>
                <a:spcPts val="0"/>
              </a:spcBef>
              <a:spcAft>
                <a:spcPts val="0"/>
              </a:spcAft>
              <a:buNone/>
            </a:pPr>
            <a:r>
              <a:rPr lang="en-US" altLang="zh-CN" sz="2800" dirty="0"/>
              <a:t>Outline</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10</a:t>
            </a:fld>
            <a:r>
              <a:rPr lang="en"/>
              <a:t>  |  George Mason University</a:t>
            </a:r>
            <a:endParaRPr/>
          </a:p>
        </p:txBody>
      </p:sp>
      <p:sp>
        <p:nvSpPr>
          <p:cNvPr id="2" name="文本框 3">
            <a:extLst>
              <a:ext uri="{FF2B5EF4-FFF2-40B4-BE49-F238E27FC236}">
                <a16:creationId xmlns:a16="http://schemas.microsoft.com/office/drawing/2014/main" id="{ECA6DF3F-8A9B-5EA6-C848-A0B3181948A1}"/>
              </a:ext>
            </a:extLst>
          </p:cNvPr>
          <p:cNvSpPr txBox="1"/>
          <p:nvPr/>
        </p:nvSpPr>
        <p:spPr>
          <a:xfrm>
            <a:off x="1402362" y="1218869"/>
            <a:ext cx="8100597" cy="2585323"/>
          </a:xfrm>
          <a:prstGeom prst="rect">
            <a:avLst/>
          </a:prstGeom>
          <a:noFill/>
        </p:spPr>
        <p:txBody>
          <a:bodyPr wrap="square" rtlCol="0">
            <a:spAutoFit/>
          </a:bodyPr>
          <a:lstStyle/>
          <a:p>
            <a:pPr marL="214313" indent="-214313">
              <a:buFont typeface="Arial" panose="020B0604020202020204" pitchFamily="34" charset="0"/>
              <a:buChar char="•"/>
            </a:pPr>
            <a:r>
              <a:rPr lang="en-US" altLang="zh-CN" sz="1800" dirty="0">
                <a:solidFill>
                  <a:schemeClr val="bg1">
                    <a:lumMod val="75000"/>
                  </a:schemeClr>
                </a:solidFill>
              </a:rPr>
              <a:t>Introduction </a:t>
            </a:r>
          </a:p>
          <a:p>
            <a:pPr marL="214313" indent="-214313">
              <a:buFont typeface="Arial" panose="020B0604020202020204" pitchFamily="34" charset="0"/>
              <a:buChar char="•"/>
            </a:pPr>
            <a:endParaRPr lang="en-US" altLang="zh-CN" sz="1800" b="1"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Non-linearity Challenge and Beyond</a:t>
            </a:r>
          </a:p>
          <a:p>
            <a:pPr marL="214313" indent="-214313">
              <a:buFont typeface="Arial" panose="020B0604020202020204" pitchFamily="34" charset="0"/>
              <a:buChar char="•"/>
            </a:pPr>
            <a:endParaRPr lang="en-US" altLang="zh-CN" sz="1800" b="1" dirty="0">
              <a:solidFill>
                <a:schemeClr val="bg1">
                  <a:lumMod val="75000"/>
                </a:schemeClr>
              </a:solidFill>
            </a:endParaRPr>
          </a:p>
          <a:p>
            <a:pPr marL="214313" indent="-214313">
              <a:buFont typeface="Arial" panose="020B0604020202020204" pitchFamily="34" charset="0"/>
              <a:buChar char="•"/>
            </a:pPr>
            <a:r>
              <a:rPr lang="en-US" altLang="zh-CN" sz="1800" b="1" dirty="0">
                <a:solidFill>
                  <a:srgbClr val="C00000"/>
                </a:solidFill>
              </a:rPr>
              <a:t>Method</a:t>
            </a:r>
            <a:endParaRPr lang="en-US" altLang="zh-CN" sz="1800" dirty="0">
              <a:solidFill>
                <a:srgbClr val="006633"/>
              </a:solidFill>
            </a:endParaRP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Experiments</a:t>
            </a: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Conclusion</a:t>
            </a:r>
          </a:p>
        </p:txBody>
      </p:sp>
    </p:spTree>
    <p:extLst>
      <p:ext uri="{BB962C8B-B14F-4D97-AF65-F5344CB8AC3E}">
        <p14:creationId xmlns:p14="http://schemas.microsoft.com/office/powerpoint/2010/main" val="186682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Framework Overview</a:t>
            </a:r>
            <a:endParaRPr dirty="0"/>
          </a:p>
        </p:txBody>
      </p:sp>
      <p:sp>
        <p:nvSpPr>
          <p:cNvPr id="229" name="Google Shape;229;p3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11</a:t>
            </a:fld>
            <a:r>
              <a:rPr lang="en"/>
              <a:t>  |  George Mason University</a:t>
            </a:r>
            <a:endParaRPr/>
          </a:p>
        </p:txBody>
      </p:sp>
      <p:pic>
        <p:nvPicPr>
          <p:cNvPr id="4" name="Google Shape;257;p36">
            <a:extLst>
              <a:ext uri="{FF2B5EF4-FFF2-40B4-BE49-F238E27FC236}">
                <a16:creationId xmlns:a16="http://schemas.microsoft.com/office/drawing/2014/main" id="{A11FC40F-6601-DE64-FA46-450E4F7188AB}"/>
              </a:ext>
            </a:extLst>
          </p:cNvPr>
          <p:cNvPicPr preferRelativeResize="0"/>
          <p:nvPr/>
        </p:nvPicPr>
        <p:blipFill rotWithShape="1">
          <a:blip r:embed="rId3">
            <a:alphaModFix/>
          </a:blip>
          <a:srcRect l="30386" b="10381"/>
          <a:stretch/>
        </p:blipFill>
        <p:spPr>
          <a:xfrm>
            <a:off x="3774330" y="1533976"/>
            <a:ext cx="5206817" cy="2430783"/>
          </a:xfrm>
          <a:prstGeom prst="rect">
            <a:avLst/>
          </a:prstGeom>
          <a:noFill/>
          <a:ln>
            <a:noFill/>
          </a:ln>
        </p:spPr>
      </p:pic>
      <p:sp>
        <p:nvSpPr>
          <p:cNvPr id="5" name="TextBox 4">
            <a:extLst>
              <a:ext uri="{FF2B5EF4-FFF2-40B4-BE49-F238E27FC236}">
                <a16:creationId xmlns:a16="http://schemas.microsoft.com/office/drawing/2014/main" id="{A6D8C500-5B64-1C85-5AA3-6ABF8D5ACD2A}"/>
              </a:ext>
            </a:extLst>
          </p:cNvPr>
          <p:cNvSpPr txBox="1"/>
          <p:nvPr/>
        </p:nvSpPr>
        <p:spPr>
          <a:xfrm>
            <a:off x="4392665" y="4236198"/>
            <a:ext cx="2904433" cy="276999"/>
          </a:xfrm>
          <a:prstGeom prst="rect">
            <a:avLst/>
          </a:prstGeom>
          <a:noFill/>
        </p:spPr>
        <p:txBody>
          <a:bodyPr wrap="square" rtlCol="0">
            <a:spAutoFit/>
          </a:bodyPr>
          <a:lstStyle/>
          <a:p>
            <a:r>
              <a:rPr lang="en-US" altLang="zh-CN" sz="1200" dirty="0">
                <a:highlight>
                  <a:srgbClr val="FFFF00"/>
                </a:highlight>
              </a:rPr>
              <a:t>C</a:t>
            </a:r>
            <a:r>
              <a:rPr lang="en-US" altLang="zh-CN" sz="1200" baseline="-25000" dirty="0">
                <a:highlight>
                  <a:srgbClr val="FFFF00"/>
                </a:highlight>
              </a:rPr>
              <a:t>1</a:t>
            </a:r>
            <a:r>
              <a:rPr lang="en-US" altLang="zh-CN" sz="1200" dirty="0"/>
              <a:t>:</a:t>
            </a:r>
            <a:r>
              <a:rPr lang="zh-CN" altLang="en-US" sz="1200" dirty="0"/>
              <a:t> </a:t>
            </a:r>
            <a:r>
              <a:rPr lang="en-US" altLang="zh-CN" sz="1200" dirty="0"/>
              <a:t>Lack</a:t>
            </a:r>
            <a:r>
              <a:rPr lang="zh-CN" altLang="en-US" sz="1200" dirty="0"/>
              <a:t> </a:t>
            </a:r>
            <a:r>
              <a:rPr lang="en-US" altLang="zh-CN" sz="1200" dirty="0"/>
              <a:t>of</a:t>
            </a:r>
            <a:r>
              <a:rPr lang="zh-CN" altLang="en-US" sz="1200" dirty="0"/>
              <a:t> </a:t>
            </a:r>
            <a:r>
              <a:rPr lang="en-US" altLang="zh-CN" sz="1200" dirty="0"/>
              <a:t>Nonlinearity</a:t>
            </a:r>
            <a:endParaRPr lang="en-US" sz="1200" dirty="0"/>
          </a:p>
        </p:txBody>
      </p:sp>
      <p:sp>
        <p:nvSpPr>
          <p:cNvPr id="6" name="TextBox 5">
            <a:extLst>
              <a:ext uri="{FF2B5EF4-FFF2-40B4-BE49-F238E27FC236}">
                <a16:creationId xmlns:a16="http://schemas.microsoft.com/office/drawing/2014/main" id="{61A8F944-6DE5-65B2-FE30-9E525BEAF14D}"/>
              </a:ext>
            </a:extLst>
          </p:cNvPr>
          <p:cNvSpPr txBox="1"/>
          <p:nvPr/>
        </p:nvSpPr>
        <p:spPr>
          <a:xfrm>
            <a:off x="4392664" y="4589529"/>
            <a:ext cx="2904433" cy="276999"/>
          </a:xfrm>
          <a:prstGeom prst="rect">
            <a:avLst/>
          </a:prstGeom>
          <a:noFill/>
        </p:spPr>
        <p:txBody>
          <a:bodyPr wrap="square" rtlCol="0">
            <a:spAutoFit/>
          </a:bodyPr>
          <a:lstStyle/>
          <a:p>
            <a:r>
              <a:rPr lang="en-US" altLang="zh-CN" sz="1200" dirty="0">
                <a:highlight>
                  <a:srgbClr val="00FF00"/>
                </a:highlight>
              </a:rPr>
              <a:t>C</a:t>
            </a:r>
            <a:r>
              <a:rPr lang="en-US" altLang="zh-CN" sz="1200" baseline="-25000" dirty="0">
                <a:highlight>
                  <a:srgbClr val="00FF00"/>
                </a:highlight>
              </a:rPr>
              <a:t>2</a:t>
            </a:r>
            <a:r>
              <a:rPr lang="en-US" altLang="zh-CN" sz="1200" dirty="0"/>
              <a:t>:</a:t>
            </a:r>
            <a:r>
              <a:rPr lang="zh-CN" altLang="en-US" sz="1200" dirty="0"/>
              <a:t> </a:t>
            </a:r>
            <a:r>
              <a:rPr lang="en-US" altLang="zh-CN" sz="1200" dirty="0"/>
              <a:t>Low</a:t>
            </a:r>
            <a:r>
              <a:rPr lang="zh-CN" altLang="en-US" sz="1200" dirty="0"/>
              <a:t> </a:t>
            </a:r>
            <a:r>
              <a:rPr lang="en-US" altLang="zh-CN" sz="1200" dirty="0"/>
              <a:t>Fidelity</a:t>
            </a:r>
            <a:endParaRPr lang="en-US" sz="1200" dirty="0"/>
          </a:p>
        </p:txBody>
      </p:sp>
      <p:sp>
        <p:nvSpPr>
          <p:cNvPr id="7" name="TextBox 6">
            <a:extLst>
              <a:ext uri="{FF2B5EF4-FFF2-40B4-BE49-F238E27FC236}">
                <a16:creationId xmlns:a16="http://schemas.microsoft.com/office/drawing/2014/main" id="{CFE75D67-F028-9786-C773-D064BF909FD6}"/>
              </a:ext>
            </a:extLst>
          </p:cNvPr>
          <p:cNvSpPr txBox="1"/>
          <p:nvPr/>
        </p:nvSpPr>
        <p:spPr>
          <a:xfrm>
            <a:off x="6165936" y="4238392"/>
            <a:ext cx="3188563" cy="276999"/>
          </a:xfrm>
          <a:prstGeom prst="rect">
            <a:avLst/>
          </a:prstGeom>
          <a:noFill/>
        </p:spPr>
        <p:txBody>
          <a:bodyPr wrap="square" rtlCol="0">
            <a:spAutoFit/>
          </a:bodyPr>
          <a:lstStyle/>
          <a:p>
            <a:r>
              <a:rPr lang="en-US" altLang="zh-CN" sz="1200" dirty="0">
                <a:highlight>
                  <a:srgbClr val="00FFFF"/>
                </a:highlight>
              </a:rPr>
              <a:t>C</a:t>
            </a:r>
            <a:r>
              <a:rPr lang="en-US" altLang="zh-CN" sz="1200" baseline="-25000" dirty="0">
                <a:highlight>
                  <a:srgbClr val="00FFFF"/>
                </a:highlight>
              </a:rPr>
              <a:t>3</a:t>
            </a:r>
            <a:r>
              <a:rPr lang="en-US" altLang="zh-CN" sz="1200" dirty="0"/>
              <a:t>:</a:t>
            </a:r>
            <a:r>
              <a:rPr lang="zh-CN" altLang="en-US" sz="1200" dirty="0"/>
              <a:t> </a:t>
            </a:r>
            <a:r>
              <a:rPr lang="en" sz="1200" dirty="0"/>
              <a:t>Lack of Spatial</a:t>
            </a:r>
            <a:r>
              <a:rPr lang="zh-CN" altLang="en-US" sz="1200" dirty="0"/>
              <a:t> </a:t>
            </a:r>
            <a:r>
              <a:rPr lang="en" sz="1200" dirty="0"/>
              <a:t>Features Extraction </a:t>
            </a:r>
            <a:endParaRPr lang="en-US" sz="1200" dirty="0"/>
          </a:p>
        </p:txBody>
      </p:sp>
      <p:sp>
        <p:nvSpPr>
          <p:cNvPr id="8" name="TextBox 7">
            <a:extLst>
              <a:ext uri="{FF2B5EF4-FFF2-40B4-BE49-F238E27FC236}">
                <a16:creationId xmlns:a16="http://schemas.microsoft.com/office/drawing/2014/main" id="{DD87D51C-4F37-F599-4E1E-38BB11FBF155}"/>
              </a:ext>
            </a:extLst>
          </p:cNvPr>
          <p:cNvSpPr txBox="1"/>
          <p:nvPr/>
        </p:nvSpPr>
        <p:spPr>
          <a:xfrm>
            <a:off x="6165935" y="4591381"/>
            <a:ext cx="3188563" cy="276999"/>
          </a:xfrm>
          <a:prstGeom prst="rect">
            <a:avLst/>
          </a:prstGeom>
          <a:noFill/>
        </p:spPr>
        <p:txBody>
          <a:bodyPr wrap="square" rtlCol="0">
            <a:spAutoFit/>
          </a:bodyPr>
          <a:lstStyle/>
          <a:p>
            <a:r>
              <a:rPr lang="en-US" altLang="zh-CN" sz="1200" dirty="0">
                <a:highlight>
                  <a:srgbClr val="C0C0C0"/>
                </a:highlight>
              </a:rPr>
              <a:t>C</a:t>
            </a:r>
            <a:r>
              <a:rPr lang="en-US" altLang="zh-CN" sz="1200" baseline="-25000" dirty="0">
                <a:highlight>
                  <a:srgbClr val="C0C0C0"/>
                </a:highlight>
              </a:rPr>
              <a:t>4</a:t>
            </a:r>
            <a:r>
              <a:rPr lang="en-US" altLang="zh-CN" sz="1200" dirty="0"/>
              <a:t>:</a:t>
            </a:r>
            <a:r>
              <a:rPr lang="zh-CN" altLang="en-US" sz="1200" dirty="0"/>
              <a:t> </a:t>
            </a:r>
            <a:r>
              <a:rPr lang="en" sz="1200" dirty="0"/>
              <a:t>Topology-Agnostic Design </a:t>
            </a:r>
            <a:endParaRPr lang="en-US" sz="1200" dirty="0"/>
          </a:p>
        </p:txBody>
      </p:sp>
      <p:sp>
        <p:nvSpPr>
          <p:cNvPr id="9" name="Rounded Rectangle 8">
            <a:extLst>
              <a:ext uri="{FF2B5EF4-FFF2-40B4-BE49-F238E27FC236}">
                <a16:creationId xmlns:a16="http://schemas.microsoft.com/office/drawing/2014/main" id="{7C985C6D-8193-3E14-7CBE-212DC4C40DC3}"/>
              </a:ext>
            </a:extLst>
          </p:cNvPr>
          <p:cNvSpPr/>
          <p:nvPr/>
        </p:nvSpPr>
        <p:spPr>
          <a:xfrm>
            <a:off x="3948545" y="1606570"/>
            <a:ext cx="925639" cy="2294021"/>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7B6DCE40-E4D0-4640-1F72-81FE3BAD4E8B}"/>
              </a:ext>
            </a:extLst>
          </p:cNvPr>
          <p:cNvSpPr/>
          <p:nvPr/>
        </p:nvSpPr>
        <p:spPr>
          <a:xfrm>
            <a:off x="4874186" y="1384596"/>
            <a:ext cx="4106962" cy="2580163"/>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0AF9C03-AB68-D492-118A-310D576D9822}"/>
              </a:ext>
            </a:extLst>
          </p:cNvPr>
          <p:cNvSpPr txBox="1"/>
          <p:nvPr/>
        </p:nvSpPr>
        <p:spPr>
          <a:xfrm>
            <a:off x="4035285" y="1298793"/>
            <a:ext cx="491418" cy="307777"/>
          </a:xfrm>
          <a:prstGeom prst="rect">
            <a:avLst/>
          </a:prstGeom>
          <a:noFill/>
        </p:spPr>
        <p:txBody>
          <a:bodyPr wrap="square" rtlCol="0">
            <a:spAutoFit/>
          </a:bodyPr>
          <a:lstStyle/>
          <a:p>
            <a:r>
              <a:rPr lang="zh-CN" altLang="en-US" dirty="0"/>
              <a:t> </a:t>
            </a:r>
            <a:r>
              <a:rPr lang="en-US" altLang="zh-CN" dirty="0">
                <a:highlight>
                  <a:srgbClr val="00FF00"/>
                </a:highlight>
              </a:rPr>
              <a:t>C</a:t>
            </a:r>
            <a:r>
              <a:rPr lang="en-US" altLang="zh-CN" baseline="-25000" dirty="0">
                <a:highlight>
                  <a:srgbClr val="00FF00"/>
                </a:highlight>
              </a:rPr>
              <a:t>2</a:t>
            </a:r>
            <a:endParaRPr lang="en-US" dirty="0">
              <a:highlight>
                <a:srgbClr val="00FF00"/>
              </a:highlight>
            </a:endParaRPr>
          </a:p>
        </p:txBody>
      </p:sp>
      <p:sp>
        <p:nvSpPr>
          <p:cNvPr id="13" name="TextBox 12">
            <a:extLst>
              <a:ext uri="{FF2B5EF4-FFF2-40B4-BE49-F238E27FC236}">
                <a16:creationId xmlns:a16="http://schemas.microsoft.com/office/drawing/2014/main" id="{FB2DFBD7-A5C7-DC32-F1FE-4B78C066525F}"/>
              </a:ext>
            </a:extLst>
          </p:cNvPr>
          <p:cNvSpPr txBox="1"/>
          <p:nvPr/>
        </p:nvSpPr>
        <p:spPr>
          <a:xfrm>
            <a:off x="6457950" y="1076819"/>
            <a:ext cx="657725" cy="307777"/>
          </a:xfrm>
          <a:prstGeom prst="rect">
            <a:avLst/>
          </a:prstGeom>
          <a:noFill/>
        </p:spPr>
        <p:txBody>
          <a:bodyPr wrap="square" rtlCol="0">
            <a:spAutoFit/>
          </a:bodyPr>
          <a:lstStyle/>
          <a:p>
            <a:r>
              <a:rPr lang="en-US" altLang="zh-CN" dirty="0">
                <a:highlight>
                  <a:srgbClr val="00FFFF"/>
                </a:highlight>
              </a:rPr>
              <a:t>C</a:t>
            </a:r>
            <a:r>
              <a:rPr lang="en-US" altLang="zh-CN" baseline="-25000" dirty="0">
                <a:highlight>
                  <a:srgbClr val="00FFFF"/>
                </a:highlight>
              </a:rPr>
              <a:t>3</a:t>
            </a:r>
            <a:endParaRPr lang="en-US" dirty="0">
              <a:highlight>
                <a:srgbClr val="00FFFF"/>
              </a:highlight>
            </a:endParaRPr>
          </a:p>
        </p:txBody>
      </p:sp>
      <p:pic>
        <p:nvPicPr>
          <p:cNvPr id="14" name="Google Shape;257;p36">
            <a:extLst>
              <a:ext uri="{FF2B5EF4-FFF2-40B4-BE49-F238E27FC236}">
                <a16:creationId xmlns:a16="http://schemas.microsoft.com/office/drawing/2014/main" id="{A5BC860A-5537-18C3-10D0-5A823B34D8D6}"/>
              </a:ext>
            </a:extLst>
          </p:cNvPr>
          <p:cNvPicPr preferRelativeResize="0"/>
          <p:nvPr/>
        </p:nvPicPr>
        <p:blipFill rotWithShape="1">
          <a:blip r:embed="rId3">
            <a:alphaModFix/>
          </a:blip>
          <a:srcRect r="69873" b="15170"/>
          <a:stretch/>
        </p:blipFill>
        <p:spPr>
          <a:xfrm>
            <a:off x="662819" y="1452681"/>
            <a:ext cx="2253362" cy="2300888"/>
          </a:xfrm>
          <a:prstGeom prst="rect">
            <a:avLst/>
          </a:prstGeom>
          <a:noFill/>
          <a:ln>
            <a:noFill/>
          </a:ln>
        </p:spPr>
      </p:pic>
      <p:sp>
        <p:nvSpPr>
          <p:cNvPr id="15" name="TextBox 14">
            <a:extLst>
              <a:ext uri="{FF2B5EF4-FFF2-40B4-BE49-F238E27FC236}">
                <a16:creationId xmlns:a16="http://schemas.microsoft.com/office/drawing/2014/main" id="{E55F0F1B-9728-5731-2F6B-6376CEFDB4DD}"/>
              </a:ext>
            </a:extLst>
          </p:cNvPr>
          <p:cNvSpPr txBox="1"/>
          <p:nvPr/>
        </p:nvSpPr>
        <p:spPr>
          <a:xfrm>
            <a:off x="1100780" y="749144"/>
            <a:ext cx="1388656"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Naive</a:t>
            </a:r>
            <a:r>
              <a:rPr lang="zh-CN" altLang="en-US" dirty="0"/>
              <a:t> </a:t>
            </a:r>
            <a:r>
              <a:rPr lang="en-US" altLang="zh-CN" dirty="0"/>
              <a:t>Design</a:t>
            </a:r>
            <a:endParaRPr lang="en-US" dirty="0"/>
          </a:p>
        </p:txBody>
      </p:sp>
      <p:sp>
        <p:nvSpPr>
          <p:cNvPr id="16" name="TextBox 15">
            <a:extLst>
              <a:ext uri="{FF2B5EF4-FFF2-40B4-BE49-F238E27FC236}">
                <a16:creationId xmlns:a16="http://schemas.microsoft.com/office/drawing/2014/main" id="{0B4C1B8A-49B7-4A63-162D-17B2D871DFFD}"/>
              </a:ext>
            </a:extLst>
          </p:cNvPr>
          <p:cNvSpPr txBox="1"/>
          <p:nvPr/>
        </p:nvSpPr>
        <p:spPr>
          <a:xfrm>
            <a:off x="3350874" y="2154493"/>
            <a:ext cx="443440" cy="307777"/>
          </a:xfrm>
          <a:prstGeom prst="rect">
            <a:avLst/>
          </a:prstGeom>
          <a:noFill/>
        </p:spPr>
        <p:txBody>
          <a:bodyPr wrap="square" rtlCol="0">
            <a:spAutoFit/>
          </a:bodyPr>
          <a:lstStyle/>
          <a:p>
            <a:r>
              <a:rPr lang="zh-CN" altLang="en-US" dirty="0"/>
              <a:t> </a:t>
            </a:r>
            <a:r>
              <a:rPr lang="en-US" altLang="zh-CN" dirty="0">
                <a:highlight>
                  <a:srgbClr val="FFFF00"/>
                </a:highlight>
              </a:rPr>
              <a:t>C</a:t>
            </a:r>
            <a:r>
              <a:rPr lang="en-US" altLang="zh-CN" baseline="-25000" dirty="0">
                <a:highlight>
                  <a:srgbClr val="FFFF00"/>
                </a:highlight>
              </a:rPr>
              <a:t>1</a:t>
            </a:r>
            <a:endParaRPr lang="en-US" dirty="0">
              <a:highlight>
                <a:srgbClr val="FFFF00"/>
              </a:highlight>
            </a:endParaRPr>
          </a:p>
        </p:txBody>
      </p:sp>
      <p:sp>
        <p:nvSpPr>
          <p:cNvPr id="17" name="TextBox 16">
            <a:extLst>
              <a:ext uri="{FF2B5EF4-FFF2-40B4-BE49-F238E27FC236}">
                <a16:creationId xmlns:a16="http://schemas.microsoft.com/office/drawing/2014/main" id="{6F8D8AF6-F685-4532-7864-7F4A223913B0}"/>
              </a:ext>
            </a:extLst>
          </p:cNvPr>
          <p:cNvSpPr txBox="1"/>
          <p:nvPr/>
        </p:nvSpPr>
        <p:spPr>
          <a:xfrm>
            <a:off x="6268772" y="3806362"/>
            <a:ext cx="491418" cy="307777"/>
          </a:xfrm>
          <a:prstGeom prst="rect">
            <a:avLst/>
          </a:prstGeom>
          <a:noFill/>
        </p:spPr>
        <p:txBody>
          <a:bodyPr wrap="square" rtlCol="0">
            <a:spAutoFit/>
          </a:bodyPr>
          <a:lstStyle/>
          <a:p>
            <a:r>
              <a:rPr lang="zh-CN" altLang="en-US" dirty="0"/>
              <a:t> </a:t>
            </a:r>
            <a:r>
              <a:rPr lang="en-US" altLang="zh-CN" dirty="0">
                <a:highlight>
                  <a:srgbClr val="C0C0C0"/>
                </a:highlight>
              </a:rPr>
              <a:t>C</a:t>
            </a:r>
            <a:r>
              <a:rPr lang="en-US" altLang="zh-CN" baseline="-25000" dirty="0">
                <a:highlight>
                  <a:srgbClr val="C0C0C0"/>
                </a:highlight>
              </a:rPr>
              <a:t>4</a:t>
            </a:r>
            <a:endParaRPr lang="en-US" dirty="0">
              <a:highlight>
                <a:srgbClr val="C0C0C0"/>
              </a:highlight>
            </a:endParaRPr>
          </a:p>
        </p:txBody>
      </p:sp>
      <p:cxnSp>
        <p:nvCxnSpPr>
          <p:cNvPr id="21" name="Straight Arrow Connector 20">
            <a:extLst>
              <a:ext uri="{FF2B5EF4-FFF2-40B4-BE49-F238E27FC236}">
                <a16:creationId xmlns:a16="http://schemas.microsoft.com/office/drawing/2014/main" id="{FEBB3E59-0134-236B-1126-84AA9A9D912E}"/>
              </a:ext>
            </a:extLst>
          </p:cNvPr>
          <p:cNvCxnSpPr>
            <a:stCxn id="16" idx="3"/>
          </p:cNvCxnSpPr>
          <p:nvPr/>
        </p:nvCxnSpPr>
        <p:spPr>
          <a:xfrm flipV="1">
            <a:off x="3794314" y="2308381"/>
            <a:ext cx="3084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5B37135-E6CD-641E-9E4D-C0003BC1D3F8}"/>
              </a:ext>
            </a:extLst>
          </p:cNvPr>
          <p:cNvCxnSpPr>
            <a:cxnSpLocks/>
            <a:stCxn id="16" idx="3"/>
          </p:cNvCxnSpPr>
          <p:nvPr/>
        </p:nvCxnSpPr>
        <p:spPr>
          <a:xfrm>
            <a:off x="3794314" y="2308382"/>
            <a:ext cx="221721" cy="37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8CB85C-6EA5-2473-E1AE-E76EA4A07214}"/>
              </a:ext>
            </a:extLst>
          </p:cNvPr>
          <p:cNvCxnSpPr>
            <a:cxnSpLocks/>
          </p:cNvCxnSpPr>
          <p:nvPr/>
        </p:nvCxnSpPr>
        <p:spPr>
          <a:xfrm flipH="1" flipV="1">
            <a:off x="5725192" y="3719785"/>
            <a:ext cx="652546" cy="236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3A572A6-F37B-8517-1A58-31C11F9BD321}"/>
              </a:ext>
            </a:extLst>
          </p:cNvPr>
          <p:cNvSpPr txBox="1"/>
          <p:nvPr/>
        </p:nvSpPr>
        <p:spPr>
          <a:xfrm>
            <a:off x="7591315" y="749144"/>
            <a:ext cx="1220930" cy="307777"/>
          </a:xfrm>
          <a:prstGeom prst="rect">
            <a:avLst/>
          </a:prstGeom>
          <a:noFill/>
        </p:spPr>
        <p:txBody>
          <a:bodyPr wrap="square" rtlCol="0">
            <a:spAutoFit/>
          </a:bodyPr>
          <a:lstStyle/>
          <a:p>
            <a:r>
              <a:rPr lang="en-US" altLang="zh-CN" dirty="0"/>
              <a:t>ST-VQC</a:t>
            </a:r>
            <a:endParaRPr lang="en-US" dirty="0"/>
          </a:p>
        </p:txBody>
      </p:sp>
      <p:sp>
        <p:nvSpPr>
          <p:cNvPr id="10" name="TextBox 9">
            <a:extLst>
              <a:ext uri="{FF2B5EF4-FFF2-40B4-BE49-F238E27FC236}">
                <a16:creationId xmlns:a16="http://schemas.microsoft.com/office/drawing/2014/main" id="{54E35166-9A68-C3FD-6BA0-4549AFA34844}"/>
              </a:ext>
            </a:extLst>
          </p:cNvPr>
          <p:cNvSpPr txBox="1"/>
          <p:nvPr/>
        </p:nvSpPr>
        <p:spPr>
          <a:xfrm>
            <a:off x="5399044" y="753653"/>
            <a:ext cx="2117811"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Proposed Design</a:t>
            </a:r>
            <a:endParaRPr lang="en-US" dirty="0"/>
          </a:p>
        </p:txBody>
      </p:sp>
    </p:spTree>
    <p:extLst>
      <p:ext uri="{BB962C8B-B14F-4D97-AF65-F5344CB8AC3E}">
        <p14:creationId xmlns:p14="http://schemas.microsoft.com/office/powerpoint/2010/main" val="50693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ST-Encoder: Bringing Nonlinearity into Quantum Circuit</a:t>
            </a:r>
            <a:endParaRPr sz="2800" dirty="0"/>
          </a:p>
        </p:txBody>
      </p:sp>
      <p:sp>
        <p:nvSpPr>
          <p:cNvPr id="153" name="Google Shape;153;p25"/>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r>
              <a:rPr lang="en"/>
              <a:t>  |  George Mason University</a:t>
            </a:r>
            <a:endParaRPr/>
          </a:p>
        </p:txBody>
      </p:sp>
      <p:pic>
        <p:nvPicPr>
          <p:cNvPr id="154" name="Google Shape;154;p25"/>
          <p:cNvPicPr preferRelativeResize="0"/>
          <p:nvPr/>
        </p:nvPicPr>
        <p:blipFill>
          <a:blip r:embed="rId3">
            <a:alphaModFix/>
          </a:blip>
          <a:stretch>
            <a:fillRect/>
          </a:stretch>
        </p:blipFill>
        <p:spPr>
          <a:xfrm>
            <a:off x="3983611" y="1705854"/>
            <a:ext cx="4200525" cy="1843088"/>
          </a:xfrm>
          <a:prstGeom prst="rect">
            <a:avLst/>
          </a:prstGeom>
          <a:noFill/>
          <a:ln>
            <a:noFill/>
          </a:ln>
        </p:spPr>
      </p:pic>
      <p:pic>
        <p:nvPicPr>
          <p:cNvPr id="155" name="Google Shape;155;p25"/>
          <p:cNvPicPr preferRelativeResize="0"/>
          <p:nvPr/>
        </p:nvPicPr>
        <p:blipFill>
          <a:blip r:embed="rId4">
            <a:alphaModFix/>
          </a:blip>
          <a:stretch>
            <a:fillRect/>
          </a:stretch>
        </p:blipFill>
        <p:spPr>
          <a:xfrm>
            <a:off x="3490693" y="3857058"/>
            <a:ext cx="5279231" cy="478631"/>
          </a:xfrm>
          <a:prstGeom prst="rect">
            <a:avLst/>
          </a:prstGeom>
          <a:noFill/>
          <a:ln>
            <a:noFill/>
          </a:ln>
        </p:spPr>
      </p:pic>
      <p:pic>
        <p:nvPicPr>
          <p:cNvPr id="2" name="Google Shape;257;p36">
            <a:extLst>
              <a:ext uri="{FF2B5EF4-FFF2-40B4-BE49-F238E27FC236}">
                <a16:creationId xmlns:a16="http://schemas.microsoft.com/office/drawing/2014/main" id="{B9E50BCE-7F95-69EF-1217-BA7E0DD2308D}"/>
              </a:ext>
            </a:extLst>
          </p:cNvPr>
          <p:cNvPicPr preferRelativeResize="0"/>
          <p:nvPr/>
        </p:nvPicPr>
        <p:blipFill rotWithShape="1">
          <a:blip r:embed="rId5">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A89F0D46-EF15-35CA-3693-3378E1CA9305}"/>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257;p36">
            <a:extLst>
              <a:ext uri="{FF2B5EF4-FFF2-40B4-BE49-F238E27FC236}">
                <a16:creationId xmlns:a16="http://schemas.microsoft.com/office/drawing/2014/main" id="{C1B79FA4-9D49-DC37-C670-42199ED447F5}"/>
              </a:ext>
            </a:extLst>
          </p:cNvPr>
          <p:cNvPicPr preferRelativeResize="0"/>
          <p:nvPr/>
        </p:nvPicPr>
        <p:blipFill rotWithShape="1">
          <a:blip r:embed="rId5">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4" name="Rounded Rectangle 3">
            <a:extLst>
              <a:ext uri="{FF2B5EF4-FFF2-40B4-BE49-F238E27FC236}">
                <a16:creationId xmlns:a16="http://schemas.microsoft.com/office/drawing/2014/main" id="{50FDCEC3-5A1A-AA20-4042-B5F44B337085}"/>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0EEB2F-2704-8FF8-D192-1E05A664CFD8}"/>
              </a:ext>
            </a:extLst>
          </p:cNvPr>
          <p:cNvSpPr/>
          <p:nvPr/>
        </p:nvSpPr>
        <p:spPr>
          <a:xfrm>
            <a:off x="822394" y="590550"/>
            <a:ext cx="2509521" cy="1843088"/>
          </a:xfrm>
          <a:prstGeom prst="rect">
            <a:avLst/>
          </a:prstGeom>
          <a:solidFill>
            <a:schemeClr val="lt1">
              <a:alpha val="77631"/>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79A16F5-DBA2-EDC6-EE4B-54B6102C0E54}"/>
              </a:ext>
            </a:extLst>
          </p:cNvPr>
          <p:cNvSpPr txBox="1"/>
          <p:nvPr/>
        </p:nvSpPr>
        <p:spPr>
          <a:xfrm>
            <a:off x="4701262" y="1004286"/>
            <a:ext cx="3482874"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Feed</a:t>
            </a:r>
            <a:r>
              <a:rPr lang="zh-CN" altLang="en-US" dirty="0"/>
              <a:t> </a:t>
            </a:r>
            <a:r>
              <a:rPr lang="en-US" altLang="zh-CN" dirty="0"/>
              <a:t>nonlinearity</a:t>
            </a:r>
            <a:r>
              <a:rPr lang="zh-CN" altLang="en-US" dirty="0"/>
              <a:t> </a:t>
            </a:r>
            <a:r>
              <a:rPr lang="en-US" altLang="zh-CN" dirty="0"/>
              <a:t>by</a:t>
            </a:r>
            <a:r>
              <a:rPr lang="zh-CN" altLang="en-US" dirty="0"/>
              <a:t> </a:t>
            </a:r>
            <a:r>
              <a:rPr lang="en-US" altLang="zh-CN" dirty="0"/>
              <a:t>duplicating</a:t>
            </a:r>
            <a:r>
              <a:rPr lang="zh-CN" altLang="en-US" dirty="0"/>
              <a:t> </a:t>
            </a:r>
            <a:r>
              <a:rPr lang="en-US" altLang="zh-CN" dirty="0"/>
              <a:t>data</a:t>
            </a:r>
            <a:endParaRPr lang="en-US" dirty="0"/>
          </a:p>
        </p:txBody>
      </p:sp>
    </p:spTree>
    <p:extLst>
      <p:ext uri="{BB962C8B-B14F-4D97-AF65-F5344CB8AC3E}">
        <p14:creationId xmlns:p14="http://schemas.microsoft.com/office/powerpoint/2010/main" val="225347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ST-Encoder: Tradeoff between Angle and Amplitude Enc.</a:t>
            </a:r>
            <a:endParaRPr dirty="0"/>
          </a:p>
        </p:txBody>
      </p:sp>
      <p:sp>
        <p:nvSpPr>
          <p:cNvPr id="193" name="Google Shape;193;p29"/>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r>
              <a:rPr lang="en"/>
              <a:t>  |  George Mason University</a:t>
            </a:r>
            <a:endParaRPr/>
          </a:p>
        </p:txBody>
      </p:sp>
      <p:pic>
        <p:nvPicPr>
          <p:cNvPr id="2" name="Google Shape;257;p36">
            <a:extLst>
              <a:ext uri="{FF2B5EF4-FFF2-40B4-BE49-F238E27FC236}">
                <a16:creationId xmlns:a16="http://schemas.microsoft.com/office/drawing/2014/main" id="{611922FD-207F-70E0-1660-7C63B07C6996}"/>
              </a:ext>
            </a:extLst>
          </p:cNvPr>
          <p:cNvPicPr preferRelativeResize="0"/>
          <p:nvPr/>
        </p:nvPicPr>
        <p:blipFill rotWithShape="1">
          <a:blip r:embed="rId3">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28F968D3-AB82-124D-01CD-60E170B088E4}"/>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57;p36">
            <a:extLst>
              <a:ext uri="{FF2B5EF4-FFF2-40B4-BE49-F238E27FC236}">
                <a16:creationId xmlns:a16="http://schemas.microsoft.com/office/drawing/2014/main" id="{189511E3-6160-86D5-C747-E7D14CF0AE1A}"/>
              </a:ext>
            </a:extLst>
          </p:cNvPr>
          <p:cNvPicPr preferRelativeResize="0"/>
          <p:nvPr/>
        </p:nvPicPr>
        <p:blipFill rotWithShape="1">
          <a:blip r:embed="rId3">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5" name="Rounded Rectangle 3">
            <a:extLst>
              <a:ext uri="{FF2B5EF4-FFF2-40B4-BE49-F238E27FC236}">
                <a16:creationId xmlns:a16="http://schemas.microsoft.com/office/drawing/2014/main" id="{B5DA3C52-A00B-91B7-B8F6-F92D951C1DC5}"/>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EFD86D-E5D7-A7E8-7ACF-E75E454D9242}"/>
              </a:ext>
            </a:extLst>
          </p:cNvPr>
          <p:cNvSpPr/>
          <p:nvPr/>
        </p:nvSpPr>
        <p:spPr>
          <a:xfrm>
            <a:off x="822394" y="590550"/>
            <a:ext cx="2509521" cy="1843088"/>
          </a:xfrm>
          <a:prstGeom prst="rect">
            <a:avLst/>
          </a:prstGeom>
          <a:solidFill>
            <a:schemeClr val="lt1">
              <a:alpha val="77631"/>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4" name="Google Shape;194;p29"/>
          <p:cNvPicPr preferRelativeResize="0"/>
          <p:nvPr/>
        </p:nvPicPr>
        <p:blipFill>
          <a:blip r:embed="rId4">
            <a:alphaModFix/>
          </a:blip>
          <a:stretch>
            <a:fillRect/>
          </a:stretch>
        </p:blipFill>
        <p:spPr>
          <a:xfrm>
            <a:off x="2703832" y="1646420"/>
            <a:ext cx="6299251" cy="2742975"/>
          </a:xfrm>
          <a:prstGeom prst="rect">
            <a:avLst/>
          </a:prstGeom>
          <a:noFill/>
          <a:ln>
            <a:noFill/>
          </a:ln>
        </p:spPr>
      </p:pic>
      <p:sp>
        <p:nvSpPr>
          <p:cNvPr id="7" name="TextBox 6">
            <a:extLst>
              <a:ext uri="{FF2B5EF4-FFF2-40B4-BE49-F238E27FC236}">
                <a16:creationId xmlns:a16="http://schemas.microsoft.com/office/drawing/2014/main" id="{2B2FAC5B-8325-01DC-276E-389D0B499D43}"/>
              </a:ext>
            </a:extLst>
          </p:cNvPr>
          <p:cNvSpPr txBox="1"/>
          <p:nvPr/>
        </p:nvSpPr>
        <p:spPr>
          <a:xfrm>
            <a:off x="5541756" y="1177912"/>
            <a:ext cx="1832388"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Group Encoding</a:t>
            </a:r>
          </a:p>
        </p:txBody>
      </p:sp>
    </p:spTree>
    <p:extLst>
      <p:ext uri="{BB962C8B-B14F-4D97-AF65-F5344CB8AC3E}">
        <p14:creationId xmlns:p14="http://schemas.microsoft.com/office/powerpoint/2010/main" val="282571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2" name="Google Shape;257;p36">
            <a:extLst>
              <a:ext uri="{FF2B5EF4-FFF2-40B4-BE49-F238E27FC236}">
                <a16:creationId xmlns:a16="http://schemas.microsoft.com/office/drawing/2014/main" id="{D377275D-435B-2310-6E91-653FBD61569A}"/>
              </a:ext>
            </a:extLst>
          </p:cNvPr>
          <p:cNvPicPr preferRelativeResize="0"/>
          <p:nvPr/>
        </p:nvPicPr>
        <p:blipFill rotWithShape="1">
          <a:blip r:embed="rId3">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5C073DFD-9F97-68D7-C885-E7CC839FC37C}"/>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57;p36">
            <a:extLst>
              <a:ext uri="{FF2B5EF4-FFF2-40B4-BE49-F238E27FC236}">
                <a16:creationId xmlns:a16="http://schemas.microsoft.com/office/drawing/2014/main" id="{966FF4CD-C6F4-AC78-E3F7-737FDC43EDBB}"/>
              </a:ext>
            </a:extLst>
          </p:cNvPr>
          <p:cNvPicPr preferRelativeResize="0"/>
          <p:nvPr/>
        </p:nvPicPr>
        <p:blipFill rotWithShape="1">
          <a:blip r:embed="rId3">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5" name="Rounded Rectangle 3">
            <a:extLst>
              <a:ext uri="{FF2B5EF4-FFF2-40B4-BE49-F238E27FC236}">
                <a16:creationId xmlns:a16="http://schemas.microsoft.com/office/drawing/2014/main" id="{D1BAA559-1628-3C05-6930-CDF84E767545}"/>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B393C-9A88-1FA5-628B-4CC25E43F2D0}"/>
              </a:ext>
            </a:extLst>
          </p:cNvPr>
          <p:cNvSpPr/>
          <p:nvPr/>
        </p:nvSpPr>
        <p:spPr>
          <a:xfrm>
            <a:off x="822394" y="590550"/>
            <a:ext cx="2509521" cy="1843088"/>
          </a:xfrm>
          <a:prstGeom prst="rect">
            <a:avLst/>
          </a:prstGeom>
          <a:solidFill>
            <a:schemeClr val="lt1">
              <a:alpha val="77631"/>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1" name="Google Shape;161;p26"/>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ST-Encoder: Non-linearity based on Group Encoding</a:t>
            </a:r>
            <a:endParaRPr dirty="0"/>
          </a:p>
        </p:txBody>
      </p:sp>
      <p:sp>
        <p:nvSpPr>
          <p:cNvPr id="162" name="Google Shape;162;p26"/>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r>
              <a:rPr lang="en"/>
              <a:t>  |  George Mason University</a:t>
            </a:r>
            <a:endParaRPr/>
          </a:p>
        </p:txBody>
      </p:sp>
      <p:pic>
        <p:nvPicPr>
          <p:cNvPr id="163" name="Google Shape;163;p26"/>
          <p:cNvPicPr preferRelativeResize="0"/>
          <p:nvPr/>
        </p:nvPicPr>
        <p:blipFill>
          <a:blip r:embed="rId4">
            <a:alphaModFix/>
          </a:blip>
          <a:stretch>
            <a:fillRect/>
          </a:stretch>
        </p:blipFill>
        <p:spPr>
          <a:xfrm>
            <a:off x="3563444" y="1924354"/>
            <a:ext cx="5251949" cy="2620501"/>
          </a:xfrm>
          <a:prstGeom prst="rect">
            <a:avLst/>
          </a:prstGeom>
          <a:noFill/>
          <a:ln>
            <a:noFill/>
          </a:ln>
        </p:spPr>
      </p:pic>
      <p:sp>
        <p:nvSpPr>
          <p:cNvPr id="164" name="Google Shape;164;p26"/>
          <p:cNvSpPr txBox="1"/>
          <p:nvPr/>
        </p:nvSpPr>
        <p:spPr>
          <a:xfrm>
            <a:off x="4677403" y="1178187"/>
            <a:ext cx="2316900" cy="4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802F1029-0B01-B0AE-7CC1-6A7710EAE89C}"/>
              </a:ext>
            </a:extLst>
          </p:cNvPr>
          <p:cNvSpPr txBox="1"/>
          <p:nvPr/>
        </p:nvSpPr>
        <p:spPr>
          <a:xfrm>
            <a:off x="4912196" y="1108783"/>
            <a:ext cx="3091508"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Group Encoding-based </a:t>
            </a:r>
            <a:r>
              <a:rPr lang="en-US" dirty="0"/>
              <a:t>Non-linear Data Encoder</a:t>
            </a:r>
            <a:r>
              <a:rPr lang="en-US" altLang="zh-CN" dirty="0"/>
              <a:t> </a:t>
            </a:r>
          </a:p>
        </p:txBody>
      </p:sp>
    </p:spTree>
    <p:extLst>
      <p:ext uri="{BB962C8B-B14F-4D97-AF65-F5344CB8AC3E}">
        <p14:creationId xmlns:p14="http://schemas.microsoft.com/office/powerpoint/2010/main" val="417382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ST-Processor: Spatial Feature Extraction</a:t>
            </a:r>
            <a:endParaRPr dirty="0"/>
          </a:p>
        </p:txBody>
      </p:sp>
      <p:sp>
        <p:nvSpPr>
          <p:cNvPr id="220" name="Google Shape;220;p32"/>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r>
              <a:rPr lang="en"/>
              <a:t>  |  George Mason University</a:t>
            </a:r>
            <a:endParaRPr/>
          </a:p>
        </p:txBody>
      </p:sp>
      <p:pic>
        <p:nvPicPr>
          <p:cNvPr id="221" name="Google Shape;221;p32"/>
          <p:cNvPicPr preferRelativeResize="0"/>
          <p:nvPr/>
        </p:nvPicPr>
        <p:blipFill>
          <a:blip r:embed="rId3">
            <a:alphaModFix/>
          </a:blip>
          <a:stretch>
            <a:fillRect/>
          </a:stretch>
        </p:blipFill>
        <p:spPr>
          <a:xfrm>
            <a:off x="3478630" y="1643975"/>
            <a:ext cx="5310050" cy="3193232"/>
          </a:xfrm>
          <a:prstGeom prst="rect">
            <a:avLst/>
          </a:prstGeom>
          <a:noFill/>
          <a:ln>
            <a:noFill/>
          </a:ln>
        </p:spPr>
      </p:pic>
      <p:pic>
        <p:nvPicPr>
          <p:cNvPr id="2" name="Google Shape;257;p36">
            <a:extLst>
              <a:ext uri="{FF2B5EF4-FFF2-40B4-BE49-F238E27FC236}">
                <a16:creationId xmlns:a16="http://schemas.microsoft.com/office/drawing/2014/main" id="{24E183EF-F9A0-A82A-46F0-88964DBCAF45}"/>
              </a:ext>
            </a:extLst>
          </p:cNvPr>
          <p:cNvPicPr preferRelativeResize="0"/>
          <p:nvPr/>
        </p:nvPicPr>
        <p:blipFill rotWithShape="1">
          <a:blip r:embed="rId4">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B391B6D2-B21F-B2FF-D75C-54444C6411CA}"/>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57;p36">
            <a:extLst>
              <a:ext uri="{FF2B5EF4-FFF2-40B4-BE49-F238E27FC236}">
                <a16:creationId xmlns:a16="http://schemas.microsoft.com/office/drawing/2014/main" id="{9326144C-EED5-55A1-3543-F660E8E79222}"/>
              </a:ext>
            </a:extLst>
          </p:cNvPr>
          <p:cNvPicPr preferRelativeResize="0"/>
          <p:nvPr/>
        </p:nvPicPr>
        <p:blipFill rotWithShape="1">
          <a:blip r:embed="rId4">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10" name="Rounded Rectangle 3">
            <a:extLst>
              <a:ext uri="{FF2B5EF4-FFF2-40B4-BE49-F238E27FC236}">
                <a16:creationId xmlns:a16="http://schemas.microsoft.com/office/drawing/2014/main" id="{AAEE72D4-B7F8-2B85-62BF-FE0760178945}"/>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D20CCB-0340-E8FE-8E14-0DC85284E132}"/>
              </a:ext>
            </a:extLst>
          </p:cNvPr>
          <p:cNvSpPr/>
          <p:nvPr/>
        </p:nvSpPr>
        <p:spPr>
          <a:xfrm>
            <a:off x="107345" y="610442"/>
            <a:ext cx="736455" cy="1843088"/>
          </a:xfrm>
          <a:prstGeom prst="rect">
            <a:avLst/>
          </a:prstGeom>
          <a:solidFill>
            <a:schemeClr val="lt1">
              <a:alpha val="77631"/>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715E8C57-3C99-A56E-D4F9-34F895E8AD3E}"/>
              </a:ext>
            </a:extLst>
          </p:cNvPr>
          <p:cNvSpPr txBox="1"/>
          <p:nvPr/>
        </p:nvSpPr>
        <p:spPr>
          <a:xfrm>
            <a:off x="4953775" y="890869"/>
            <a:ext cx="3091508"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Local Spatial &amp; Cascaded Temporal Logical Circuit</a:t>
            </a:r>
          </a:p>
        </p:txBody>
      </p:sp>
    </p:spTree>
    <p:extLst>
      <p:ext uri="{BB962C8B-B14F-4D97-AF65-F5344CB8AC3E}">
        <p14:creationId xmlns:p14="http://schemas.microsoft.com/office/powerpoint/2010/main" val="377157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ST-Processor</a:t>
            </a:r>
            <a:r>
              <a:rPr lang="en" sz="2400" dirty="0"/>
              <a:t>: SWAP Reduction from VQC Design</a:t>
            </a:r>
            <a:endParaRPr dirty="0"/>
          </a:p>
        </p:txBody>
      </p:sp>
      <p:sp>
        <p:nvSpPr>
          <p:cNvPr id="239" name="Google Shape;239;p34"/>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r>
              <a:rPr lang="en"/>
              <a:t>  |  George Mason University</a:t>
            </a:r>
            <a:endParaRPr/>
          </a:p>
        </p:txBody>
      </p:sp>
      <p:pic>
        <p:nvPicPr>
          <p:cNvPr id="240" name="Google Shape;240;p34"/>
          <p:cNvPicPr preferRelativeResize="0"/>
          <p:nvPr/>
        </p:nvPicPr>
        <p:blipFill rotWithShape="1">
          <a:blip r:embed="rId3">
            <a:alphaModFix/>
          </a:blip>
          <a:srcRect l="39658"/>
          <a:stretch/>
        </p:blipFill>
        <p:spPr>
          <a:xfrm>
            <a:off x="4360947" y="2691707"/>
            <a:ext cx="4425570" cy="2145500"/>
          </a:xfrm>
          <a:prstGeom prst="rect">
            <a:avLst/>
          </a:prstGeom>
          <a:noFill/>
          <a:ln>
            <a:noFill/>
          </a:ln>
        </p:spPr>
      </p:pic>
      <p:pic>
        <p:nvPicPr>
          <p:cNvPr id="2" name="Google Shape;257;p36">
            <a:extLst>
              <a:ext uri="{FF2B5EF4-FFF2-40B4-BE49-F238E27FC236}">
                <a16:creationId xmlns:a16="http://schemas.microsoft.com/office/drawing/2014/main" id="{F139E3B3-CC98-9F7F-A23C-0BEA0C0DEB0E}"/>
              </a:ext>
            </a:extLst>
          </p:cNvPr>
          <p:cNvPicPr preferRelativeResize="0"/>
          <p:nvPr/>
        </p:nvPicPr>
        <p:blipFill rotWithShape="1">
          <a:blip r:embed="rId4">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67FF878B-FC1E-5AA3-1E4C-71FEB81DCFEC}"/>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57;p36">
            <a:extLst>
              <a:ext uri="{FF2B5EF4-FFF2-40B4-BE49-F238E27FC236}">
                <a16:creationId xmlns:a16="http://schemas.microsoft.com/office/drawing/2014/main" id="{62F8BE2E-6D4F-6805-CF2F-5EAD6C9E9937}"/>
              </a:ext>
            </a:extLst>
          </p:cNvPr>
          <p:cNvPicPr preferRelativeResize="0"/>
          <p:nvPr/>
        </p:nvPicPr>
        <p:blipFill rotWithShape="1">
          <a:blip r:embed="rId4">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5" name="Rounded Rectangle 3">
            <a:extLst>
              <a:ext uri="{FF2B5EF4-FFF2-40B4-BE49-F238E27FC236}">
                <a16:creationId xmlns:a16="http://schemas.microsoft.com/office/drawing/2014/main" id="{67C1E785-F578-C2B7-8019-712D7E233D31}"/>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33439B-C5E1-EA40-3247-6CCA82241FA7}"/>
              </a:ext>
            </a:extLst>
          </p:cNvPr>
          <p:cNvSpPr/>
          <p:nvPr/>
        </p:nvSpPr>
        <p:spPr>
          <a:xfrm>
            <a:off x="107345" y="610442"/>
            <a:ext cx="736455" cy="1843088"/>
          </a:xfrm>
          <a:prstGeom prst="rect">
            <a:avLst/>
          </a:prstGeom>
          <a:solidFill>
            <a:schemeClr val="lt1">
              <a:alpha val="77631"/>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FFF5473-CE60-E9E5-D6B4-3CD3E2328419}"/>
              </a:ext>
            </a:extLst>
          </p:cNvPr>
          <p:cNvSpPr txBox="1"/>
          <p:nvPr/>
        </p:nvSpPr>
        <p:spPr>
          <a:xfrm>
            <a:off x="5091937" y="712654"/>
            <a:ext cx="3091508"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0" lvl="0" indent="0" algn="l" rtl="0">
              <a:spcBef>
                <a:spcPts val="800"/>
              </a:spcBef>
              <a:spcAft>
                <a:spcPts val="0"/>
              </a:spcAft>
              <a:buNone/>
            </a:pPr>
            <a:r>
              <a:rPr lang="en-US" sz="1400" dirty="0"/>
              <a:t>SWAP-Free Physical Circuit Design</a:t>
            </a:r>
          </a:p>
        </p:txBody>
      </p:sp>
      <p:pic>
        <p:nvPicPr>
          <p:cNvPr id="9" name="Google Shape;240;p34">
            <a:extLst>
              <a:ext uri="{FF2B5EF4-FFF2-40B4-BE49-F238E27FC236}">
                <a16:creationId xmlns:a16="http://schemas.microsoft.com/office/drawing/2014/main" id="{9C5C1BEE-9C3E-3253-ABDE-4B0517496FF5}"/>
              </a:ext>
            </a:extLst>
          </p:cNvPr>
          <p:cNvPicPr preferRelativeResize="0"/>
          <p:nvPr/>
        </p:nvPicPr>
        <p:blipFill rotWithShape="1">
          <a:blip r:embed="rId3">
            <a:alphaModFix/>
          </a:blip>
          <a:srcRect r="65168" b="33669"/>
          <a:stretch/>
        </p:blipFill>
        <p:spPr>
          <a:xfrm>
            <a:off x="5296439" y="1060184"/>
            <a:ext cx="2554587" cy="1423119"/>
          </a:xfrm>
          <a:prstGeom prst="rect">
            <a:avLst/>
          </a:prstGeom>
          <a:noFill/>
          <a:ln>
            <a:noFill/>
          </a:ln>
        </p:spPr>
      </p:pic>
      <p:pic>
        <p:nvPicPr>
          <p:cNvPr id="10" name="Google Shape;240;p34">
            <a:extLst>
              <a:ext uri="{FF2B5EF4-FFF2-40B4-BE49-F238E27FC236}">
                <a16:creationId xmlns:a16="http://schemas.microsoft.com/office/drawing/2014/main" id="{33670B49-6775-C909-7C6A-64968940CD40}"/>
              </a:ext>
            </a:extLst>
          </p:cNvPr>
          <p:cNvPicPr preferRelativeResize="0"/>
          <p:nvPr/>
        </p:nvPicPr>
        <p:blipFill rotWithShape="1">
          <a:blip r:embed="rId3">
            <a:alphaModFix/>
          </a:blip>
          <a:srcRect t="85069" r="65168"/>
          <a:stretch/>
        </p:blipFill>
        <p:spPr>
          <a:xfrm>
            <a:off x="5296439" y="2415714"/>
            <a:ext cx="2554587" cy="320336"/>
          </a:xfrm>
          <a:prstGeom prst="rect">
            <a:avLst/>
          </a:prstGeom>
          <a:noFill/>
          <a:ln>
            <a:noFill/>
          </a:ln>
        </p:spPr>
      </p:pic>
    </p:spTree>
    <p:extLst>
      <p:ext uri="{BB962C8B-B14F-4D97-AF65-F5344CB8AC3E}">
        <p14:creationId xmlns:p14="http://schemas.microsoft.com/office/powerpoint/2010/main" val="89268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Put All Together: Design Space Exploration</a:t>
            </a:r>
            <a:endParaRPr dirty="0"/>
          </a:p>
        </p:txBody>
      </p:sp>
      <p:sp>
        <p:nvSpPr>
          <p:cNvPr id="274" name="Google Shape;274;p38"/>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r>
              <a:rPr lang="en"/>
              <a:t>  |  George Mason University</a:t>
            </a:r>
            <a:endParaRPr/>
          </a:p>
        </p:txBody>
      </p:sp>
      <p:pic>
        <p:nvPicPr>
          <p:cNvPr id="275" name="Google Shape;275;p38"/>
          <p:cNvPicPr preferRelativeResize="0"/>
          <p:nvPr/>
        </p:nvPicPr>
        <p:blipFill>
          <a:blip r:embed="rId3">
            <a:alphaModFix/>
          </a:blip>
          <a:stretch>
            <a:fillRect/>
          </a:stretch>
        </p:blipFill>
        <p:spPr>
          <a:xfrm>
            <a:off x="1285771" y="2722585"/>
            <a:ext cx="6457950" cy="2066925"/>
          </a:xfrm>
          <a:prstGeom prst="rect">
            <a:avLst/>
          </a:prstGeom>
          <a:noFill/>
          <a:ln>
            <a:noFill/>
          </a:ln>
        </p:spPr>
      </p:pic>
      <p:sp>
        <p:nvSpPr>
          <p:cNvPr id="26" name="TextBox 25">
            <a:extLst>
              <a:ext uri="{FF2B5EF4-FFF2-40B4-BE49-F238E27FC236}">
                <a16:creationId xmlns:a16="http://schemas.microsoft.com/office/drawing/2014/main" id="{B6198081-8292-EE4C-BF5B-B9FDA0CD9E32}"/>
              </a:ext>
            </a:extLst>
          </p:cNvPr>
          <p:cNvSpPr txBox="1"/>
          <p:nvPr/>
        </p:nvSpPr>
        <p:spPr>
          <a:xfrm>
            <a:off x="4236977" y="643563"/>
            <a:ext cx="4388669" cy="2062103"/>
          </a:xfrm>
          <a:prstGeom prst="rect">
            <a:avLst/>
          </a:prstGeom>
          <a:noFill/>
        </p:spPr>
        <p:txBody>
          <a:bodyPr wrap="square" rtlCol="0">
            <a:spAutoFit/>
          </a:bodyPr>
          <a:lstStyle/>
          <a:p>
            <a:r>
              <a:rPr lang="en-US" altLang="zh-CN" sz="1600" b="1" dirty="0"/>
              <a:t>Design</a:t>
            </a:r>
            <a:r>
              <a:rPr lang="zh-CN" altLang="en-US" sz="1600" b="1" dirty="0"/>
              <a:t> </a:t>
            </a:r>
            <a:r>
              <a:rPr lang="en-US" altLang="zh-CN" sz="1600" b="1" dirty="0"/>
              <a:t>Hyperparameters</a:t>
            </a:r>
          </a:p>
          <a:p>
            <a:endParaRPr lang="en-US" altLang="zh-CN" dirty="0"/>
          </a:p>
          <a:p>
            <a:r>
              <a:rPr lang="en-US" altLang="zh-CN" b="1" dirty="0"/>
              <a:t>[ST-Encoder]</a:t>
            </a:r>
          </a:p>
          <a:p>
            <a:pPr marL="342900" lvl="1" indent="-342900">
              <a:buFont typeface="Arial" panose="020B0604020202020204" pitchFamily="34" charset="0"/>
              <a:buChar char="•"/>
            </a:pPr>
            <a:r>
              <a:rPr lang="en-US" altLang="zh-CN" dirty="0"/>
              <a:t>Width,</a:t>
            </a:r>
            <a:r>
              <a:rPr lang="zh-CN" altLang="en-US" dirty="0"/>
              <a:t> </a:t>
            </a:r>
            <a:r>
              <a:rPr lang="en-US" altLang="zh-CN" dirty="0"/>
              <a:t>Height,</a:t>
            </a:r>
            <a:r>
              <a:rPr lang="zh-CN" altLang="en-US" dirty="0"/>
              <a:t> </a:t>
            </a:r>
            <a:r>
              <a:rPr lang="en-US" altLang="zh-CN" dirty="0"/>
              <a:t>Stride</a:t>
            </a:r>
          </a:p>
          <a:p>
            <a:pPr marL="342900" lvl="1" indent="-342900">
              <a:buFont typeface="Arial" panose="020B0604020202020204" pitchFamily="34" charset="0"/>
              <a:buChar char="•"/>
            </a:pPr>
            <a:r>
              <a:rPr lang="en-US" altLang="zh-CN" dirty="0"/>
              <a:t>#</a:t>
            </a:r>
            <a:r>
              <a:rPr lang="zh-CN" altLang="en-US" dirty="0"/>
              <a:t> </a:t>
            </a:r>
            <a:r>
              <a:rPr lang="en-US" altLang="zh-CN" dirty="0"/>
              <a:t>of</a:t>
            </a:r>
            <a:r>
              <a:rPr lang="zh-CN" altLang="en-US" dirty="0"/>
              <a:t> </a:t>
            </a:r>
            <a:r>
              <a:rPr lang="en-US" altLang="zh-CN" dirty="0"/>
              <a:t>duplicate</a:t>
            </a:r>
            <a:r>
              <a:rPr lang="zh-CN" altLang="en-US" dirty="0"/>
              <a:t> </a:t>
            </a:r>
            <a:r>
              <a:rPr lang="en-US" altLang="zh-CN" dirty="0"/>
              <a:t>for</a:t>
            </a:r>
            <a:r>
              <a:rPr lang="zh-CN" altLang="en-US" dirty="0"/>
              <a:t> </a:t>
            </a:r>
            <a:r>
              <a:rPr lang="en-US" altLang="zh-CN" dirty="0"/>
              <a:t>each</a:t>
            </a:r>
            <a:r>
              <a:rPr lang="zh-CN" altLang="en-US" dirty="0"/>
              <a:t> </a:t>
            </a:r>
            <a:r>
              <a:rPr lang="en-US" altLang="zh-CN" dirty="0"/>
              <a:t>data</a:t>
            </a:r>
            <a:r>
              <a:rPr lang="zh-CN" altLang="en-US" dirty="0"/>
              <a:t> </a:t>
            </a:r>
            <a:r>
              <a:rPr lang="en-US" altLang="zh-CN" dirty="0"/>
              <a:t>group</a:t>
            </a:r>
          </a:p>
          <a:p>
            <a:pPr marL="342900" indent="-342900">
              <a:buFont typeface="+mj-lt"/>
              <a:buAutoNum type="arabicPeriod"/>
            </a:pPr>
            <a:endParaRPr lang="en-US" altLang="zh-CN" dirty="0"/>
          </a:p>
          <a:p>
            <a:r>
              <a:rPr lang="en-US" altLang="zh-CN" b="1" dirty="0"/>
              <a:t>[ST-Processor]</a:t>
            </a:r>
          </a:p>
          <a:p>
            <a:pPr marL="342900" lvl="1" indent="-342900">
              <a:buFont typeface="Arial" panose="020B0604020202020204" pitchFamily="34" charset="0"/>
              <a:buChar char="•"/>
            </a:pPr>
            <a:r>
              <a:rPr lang="en-US" altLang="zh-CN" dirty="0"/>
              <a:t>#</a:t>
            </a:r>
            <a:r>
              <a:rPr lang="zh-CN" altLang="en-US" dirty="0"/>
              <a:t> </a:t>
            </a:r>
            <a:r>
              <a:rPr lang="en-US" altLang="zh-CN" dirty="0"/>
              <a:t>of</a:t>
            </a:r>
            <a:r>
              <a:rPr lang="zh-CN" altLang="en-US" dirty="0"/>
              <a:t> </a:t>
            </a:r>
            <a:r>
              <a:rPr lang="en-US" altLang="zh-CN" dirty="0"/>
              <a:t>repeats</a:t>
            </a:r>
            <a:r>
              <a:rPr lang="zh-CN" altLang="en-US" dirty="0"/>
              <a:t> </a:t>
            </a:r>
            <a:r>
              <a:rPr lang="en-US" altLang="zh-CN" dirty="0"/>
              <a:t>for</a:t>
            </a:r>
            <a:r>
              <a:rPr lang="zh-CN" altLang="en-US" dirty="0"/>
              <a:t> </a:t>
            </a:r>
            <a:r>
              <a:rPr lang="en-US" altLang="zh-CN" dirty="0"/>
              <a:t>each</a:t>
            </a:r>
            <a:r>
              <a:rPr lang="zh-CN" altLang="en-US" dirty="0"/>
              <a:t> </a:t>
            </a:r>
            <a:r>
              <a:rPr lang="en-US" altLang="zh-CN" dirty="0"/>
              <a:t>layer</a:t>
            </a:r>
          </a:p>
          <a:p>
            <a:pPr marL="342900" lvl="1" indent="-342900">
              <a:buFont typeface="Arial" panose="020B0604020202020204" pitchFamily="34" charset="0"/>
              <a:buChar char="•"/>
            </a:pPr>
            <a:r>
              <a:rPr lang="en-US" altLang="zh-CN" dirty="0"/>
              <a:t>Path</a:t>
            </a:r>
          </a:p>
        </p:txBody>
      </p:sp>
      <p:pic>
        <p:nvPicPr>
          <p:cNvPr id="2" name="Google Shape;257;p36">
            <a:extLst>
              <a:ext uri="{FF2B5EF4-FFF2-40B4-BE49-F238E27FC236}">
                <a16:creationId xmlns:a16="http://schemas.microsoft.com/office/drawing/2014/main" id="{C7AC6AF7-ABAA-CF8D-ECAD-614280A46C60}"/>
              </a:ext>
            </a:extLst>
          </p:cNvPr>
          <p:cNvPicPr preferRelativeResize="0"/>
          <p:nvPr/>
        </p:nvPicPr>
        <p:blipFill rotWithShape="1">
          <a:blip r:embed="rId4">
            <a:alphaModFix/>
          </a:blip>
          <a:srcRect l="30386" r="54162" b="10381"/>
          <a:stretch/>
        </p:blipFill>
        <p:spPr>
          <a:xfrm>
            <a:off x="168946" y="818759"/>
            <a:ext cx="679059" cy="1428209"/>
          </a:xfrm>
          <a:prstGeom prst="rect">
            <a:avLst/>
          </a:prstGeom>
          <a:noFill/>
          <a:ln>
            <a:noFill/>
          </a:ln>
          <a:effectLst>
            <a:glow>
              <a:schemeClr val="accent1">
                <a:alpha val="40000"/>
              </a:schemeClr>
            </a:glow>
            <a:reflection endPos="0" dist="50800" dir="5400000" sy="-100000" algn="bl" rotWithShape="0"/>
          </a:effectLst>
        </p:spPr>
      </p:pic>
      <p:sp>
        <p:nvSpPr>
          <p:cNvPr id="3" name="Rounded Rectangle 2">
            <a:extLst>
              <a:ext uri="{FF2B5EF4-FFF2-40B4-BE49-F238E27FC236}">
                <a16:creationId xmlns:a16="http://schemas.microsoft.com/office/drawing/2014/main" id="{7EE31AB8-CE49-0371-DFAE-CBEC6D91D604}"/>
              </a:ext>
            </a:extLst>
          </p:cNvPr>
          <p:cNvSpPr/>
          <p:nvPr/>
        </p:nvSpPr>
        <p:spPr>
          <a:xfrm>
            <a:off x="258397" y="858059"/>
            <a:ext cx="563997" cy="1347855"/>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57;p36">
            <a:extLst>
              <a:ext uri="{FF2B5EF4-FFF2-40B4-BE49-F238E27FC236}">
                <a16:creationId xmlns:a16="http://schemas.microsoft.com/office/drawing/2014/main" id="{5A582F52-BD81-28B9-9073-9478615FEE20}"/>
              </a:ext>
            </a:extLst>
          </p:cNvPr>
          <p:cNvPicPr preferRelativeResize="0"/>
          <p:nvPr/>
        </p:nvPicPr>
        <p:blipFill rotWithShape="1">
          <a:blip r:embed="rId4">
            <a:alphaModFix/>
          </a:blip>
          <a:srcRect l="45092" r="-1" b="10381"/>
          <a:stretch/>
        </p:blipFill>
        <p:spPr>
          <a:xfrm>
            <a:off x="848005" y="818758"/>
            <a:ext cx="2413051" cy="1428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chemeClr val="accent1">
                <a:alpha val="40000"/>
              </a:schemeClr>
            </a:glow>
            <a:outerShdw sx="1000" sy="1000" algn="ctr" rotWithShape="0">
              <a:srgbClr val="000000"/>
            </a:outerShdw>
          </a:effectLst>
        </p:spPr>
      </p:pic>
      <p:sp>
        <p:nvSpPr>
          <p:cNvPr id="5" name="Rounded Rectangle 3">
            <a:extLst>
              <a:ext uri="{FF2B5EF4-FFF2-40B4-BE49-F238E27FC236}">
                <a16:creationId xmlns:a16="http://schemas.microsoft.com/office/drawing/2014/main" id="{8C81BCF3-FB2E-903D-5851-2C632B69F1CE}"/>
              </a:ext>
            </a:extLst>
          </p:cNvPr>
          <p:cNvSpPr/>
          <p:nvPr/>
        </p:nvSpPr>
        <p:spPr>
          <a:xfrm>
            <a:off x="852211" y="754105"/>
            <a:ext cx="2413050" cy="1515978"/>
          </a:xfrm>
          <a:prstGeom prst="roundRect">
            <a:avLst/>
          </a:prstGeom>
          <a:noFill/>
          <a:ln w="2222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5F0729-738C-CE23-F40E-926E0CEAE1AA}"/>
              </a:ext>
            </a:extLst>
          </p:cNvPr>
          <p:cNvSpPr txBox="1"/>
          <p:nvPr/>
        </p:nvSpPr>
        <p:spPr>
          <a:xfrm>
            <a:off x="42304" y="2258669"/>
            <a:ext cx="1336655" cy="307777"/>
          </a:xfrm>
          <a:prstGeom prst="rect">
            <a:avLst/>
          </a:prstGeom>
          <a:noFill/>
        </p:spPr>
        <p:txBody>
          <a:bodyPr wrap="square">
            <a:spAutoFit/>
          </a:bodyPr>
          <a:lstStyle/>
          <a:p>
            <a:r>
              <a:rPr lang="en-US" dirty="0"/>
              <a:t>ST-Encoder </a:t>
            </a:r>
          </a:p>
        </p:txBody>
      </p:sp>
      <p:sp>
        <p:nvSpPr>
          <p:cNvPr id="10" name="TextBox 9">
            <a:extLst>
              <a:ext uri="{FF2B5EF4-FFF2-40B4-BE49-F238E27FC236}">
                <a16:creationId xmlns:a16="http://schemas.microsoft.com/office/drawing/2014/main" id="{C9373262-BA11-2E69-11B7-7A61FF36A5CA}"/>
              </a:ext>
            </a:extLst>
          </p:cNvPr>
          <p:cNvSpPr txBox="1"/>
          <p:nvPr/>
        </p:nvSpPr>
        <p:spPr>
          <a:xfrm>
            <a:off x="1386202" y="2267577"/>
            <a:ext cx="1336655" cy="307777"/>
          </a:xfrm>
          <a:prstGeom prst="rect">
            <a:avLst/>
          </a:prstGeom>
          <a:noFill/>
        </p:spPr>
        <p:txBody>
          <a:bodyPr wrap="square">
            <a:spAutoFit/>
          </a:bodyPr>
          <a:lstStyle/>
          <a:p>
            <a:r>
              <a:rPr lang="en-US" dirty="0"/>
              <a:t>ST-Processor</a:t>
            </a:r>
          </a:p>
        </p:txBody>
      </p:sp>
    </p:spTree>
    <p:extLst>
      <p:ext uri="{BB962C8B-B14F-4D97-AF65-F5344CB8AC3E}">
        <p14:creationId xmlns:p14="http://schemas.microsoft.com/office/powerpoint/2010/main" val="411764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rtl="0">
              <a:spcBef>
                <a:spcPts val="0"/>
              </a:spcBef>
              <a:spcAft>
                <a:spcPts val="0"/>
              </a:spcAft>
              <a:buNone/>
            </a:pPr>
            <a:r>
              <a:rPr lang="en-US" altLang="zh-CN" sz="2800" dirty="0"/>
              <a:t>Outline</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18</a:t>
            </a:fld>
            <a:r>
              <a:rPr lang="en"/>
              <a:t>  |  George Mason University</a:t>
            </a:r>
            <a:endParaRPr/>
          </a:p>
        </p:txBody>
      </p:sp>
      <p:sp>
        <p:nvSpPr>
          <p:cNvPr id="2" name="文本框 3">
            <a:extLst>
              <a:ext uri="{FF2B5EF4-FFF2-40B4-BE49-F238E27FC236}">
                <a16:creationId xmlns:a16="http://schemas.microsoft.com/office/drawing/2014/main" id="{ECA6DF3F-8A9B-5EA6-C848-A0B3181948A1}"/>
              </a:ext>
            </a:extLst>
          </p:cNvPr>
          <p:cNvSpPr txBox="1"/>
          <p:nvPr/>
        </p:nvSpPr>
        <p:spPr>
          <a:xfrm>
            <a:off x="1402362" y="1218869"/>
            <a:ext cx="8100597" cy="2585323"/>
          </a:xfrm>
          <a:prstGeom prst="rect">
            <a:avLst/>
          </a:prstGeom>
          <a:noFill/>
        </p:spPr>
        <p:txBody>
          <a:bodyPr wrap="square" rtlCol="0">
            <a:spAutoFit/>
          </a:bodyPr>
          <a:lstStyle/>
          <a:p>
            <a:pPr marL="214313" indent="-214313">
              <a:buFont typeface="Arial" panose="020B0604020202020204" pitchFamily="34" charset="0"/>
              <a:buChar char="•"/>
            </a:pPr>
            <a:r>
              <a:rPr lang="en-US" altLang="zh-CN" sz="1800" dirty="0">
                <a:solidFill>
                  <a:schemeClr val="bg1">
                    <a:lumMod val="75000"/>
                  </a:schemeClr>
                </a:solidFill>
              </a:rPr>
              <a:t>Introduction </a:t>
            </a:r>
          </a:p>
          <a:p>
            <a:pPr marL="214313" indent="-214313">
              <a:buFont typeface="Arial" panose="020B0604020202020204" pitchFamily="34" charset="0"/>
              <a:buChar char="•"/>
            </a:pPr>
            <a:endParaRPr lang="en-US" altLang="zh-CN" sz="1800"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Non-linearity Challenge and Beyond</a:t>
            </a:r>
          </a:p>
          <a:p>
            <a:pPr marL="214313" indent="-214313">
              <a:buFont typeface="Arial" panose="020B0604020202020204" pitchFamily="34" charset="0"/>
              <a:buChar char="•"/>
            </a:pPr>
            <a:endParaRPr lang="en-US" altLang="zh-CN" sz="1800"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Method</a:t>
            </a:r>
          </a:p>
          <a:p>
            <a:pPr marL="214313" indent="-214313">
              <a:buFont typeface="Arial" panose="020B0604020202020204" pitchFamily="34" charset="0"/>
              <a:buChar char="•"/>
            </a:pPr>
            <a:endParaRPr lang="en-US" altLang="zh-CN" sz="1800" b="1" dirty="0">
              <a:solidFill>
                <a:schemeClr val="bg1">
                  <a:lumMod val="75000"/>
                </a:schemeClr>
              </a:solidFill>
            </a:endParaRPr>
          </a:p>
          <a:p>
            <a:pPr marL="214313" indent="-214313">
              <a:buFont typeface="Arial" panose="020B0604020202020204" pitchFamily="34" charset="0"/>
              <a:buChar char="•"/>
            </a:pPr>
            <a:r>
              <a:rPr lang="en-US" altLang="zh-CN" sz="1800" b="1" dirty="0">
                <a:solidFill>
                  <a:srgbClr val="C00000"/>
                </a:solidFill>
              </a:rPr>
              <a:t>Experiments</a:t>
            </a:r>
            <a:endParaRPr lang="en-US" altLang="zh-CN" sz="1800" dirty="0">
              <a:solidFill>
                <a:srgbClr val="006633"/>
              </a:solidFill>
            </a:endParaRP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Conclusion</a:t>
            </a:r>
          </a:p>
        </p:txBody>
      </p:sp>
    </p:spTree>
    <p:extLst>
      <p:ext uri="{BB962C8B-B14F-4D97-AF65-F5344CB8AC3E}">
        <p14:creationId xmlns:p14="http://schemas.microsoft.com/office/powerpoint/2010/main" val="148774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Experimental</a:t>
            </a:r>
            <a:r>
              <a:rPr lang="zh-CN" altLang="en-US" sz="2800" dirty="0"/>
              <a:t> </a:t>
            </a:r>
            <a:r>
              <a:rPr lang="en-US" altLang="zh-CN" sz="2800" dirty="0"/>
              <a:t>Setup</a:t>
            </a:r>
            <a:endParaRPr dirty="0"/>
          </a:p>
        </p:txBody>
      </p:sp>
      <p:sp>
        <p:nvSpPr>
          <p:cNvPr id="266" name="Google Shape;266;p37"/>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19</a:t>
            </a:fld>
            <a:r>
              <a:rPr lang="en"/>
              <a:t>  |  George Mason University</a:t>
            </a:r>
            <a:endParaRPr/>
          </a:p>
        </p:txBody>
      </p:sp>
      <p:sp>
        <p:nvSpPr>
          <p:cNvPr id="4" name="文本框 4">
            <a:extLst>
              <a:ext uri="{FF2B5EF4-FFF2-40B4-BE49-F238E27FC236}">
                <a16:creationId xmlns:a16="http://schemas.microsoft.com/office/drawing/2014/main" id="{A2017225-54CA-8DF3-B0F3-CCD614BBE107}"/>
              </a:ext>
            </a:extLst>
          </p:cNvPr>
          <p:cNvSpPr txBox="1"/>
          <p:nvPr/>
        </p:nvSpPr>
        <p:spPr>
          <a:xfrm>
            <a:off x="647363" y="606564"/>
            <a:ext cx="7662995" cy="3930371"/>
          </a:xfrm>
          <a:prstGeom prst="rect">
            <a:avLst/>
          </a:prstGeom>
          <a:noFill/>
        </p:spPr>
        <p:txBody>
          <a:bodyPr wrap="none" rtlCol="0">
            <a:spAutoFit/>
          </a:bodyPr>
          <a:lstStyle/>
          <a:p>
            <a:pPr marL="214313" indent="-214313">
              <a:lnSpc>
                <a:spcPct val="150000"/>
              </a:lnSpc>
              <a:buFont typeface="Wingdings" panose="05000000000000000000" pitchFamily="2" charset="2"/>
              <a:buChar char="Ø"/>
            </a:pPr>
            <a:r>
              <a:rPr lang="en-US" altLang="zh-CN" b="1" dirty="0"/>
              <a:t>Dataset</a:t>
            </a:r>
          </a:p>
          <a:p>
            <a:pPr marL="557213" lvl="1" indent="-214313">
              <a:lnSpc>
                <a:spcPct val="150000"/>
              </a:lnSpc>
              <a:buFont typeface="Arial" panose="020B0604020202020204" pitchFamily="34" charset="0"/>
              <a:buChar char="•"/>
            </a:pPr>
            <a:r>
              <a:rPr lang="en-US" altLang="zh-CN" dirty="0"/>
              <a:t>MNIST-2</a:t>
            </a:r>
          </a:p>
          <a:p>
            <a:pPr marL="557213" lvl="1" indent="-214313">
              <a:lnSpc>
                <a:spcPct val="150000"/>
              </a:lnSpc>
              <a:buFont typeface="Arial" panose="020B0604020202020204" pitchFamily="34" charset="0"/>
              <a:buChar char="•"/>
            </a:pPr>
            <a:r>
              <a:rPr lang="en-US" altLang="zh-CN" dirty="0"/>
              <a:t>Synthetic</a:t>
            </a:r>
            <a:r>
              <a:rPr lang="zh-CN" altLang="en-US" dirty="0"/>
              <a:t> </a:t>
            </a:r>
            <a:r>
              <a:rPr lang="en-US" altLang="zh-CN" dirty="0"/>
              <a:t>Nonlinear</a:t>
            </a:r>
            <a:r>
              <a:rPr lang="zh-CN" altLang="en-US" dirty="0"/>
              <a:t> </a:t>
            </a:r>
            <a:r>
              <a:rPr lang="en-US" altLang="zh-CN" dirty="0"/>
              <a:t>Dataset</a:t>
            </a:r>
          </a:p>
          <a:p>
            <a:pPr marL="214313" indent="-214313">
              <a:lnSpc>
                <a:spcPct val="150000"/>
              </a:lnSpc>
              <a:buFont typeface="Wingdings" panose="05000000000000000000" pitchFamily="2" charset="2"/>
              <a:buChar char="Ø"/>
            </a:pPr>
            <a:r>
              <a:rPr lang="en-US" altLang="zh-CN" b="1" dirty="0"/>
              <a:t>Training</a:t>
            </a:r>
            <a:r>
              <a:rPr lang="zh-CN" altLang="en-US" b="1" dirty="0"/>
              <a:t> </a:t>
            </a:r>
            <a:r>
              <a:rPr lang="en-US" altLang="zh-CN" b="1" dirty="0"/>
              <a:t>and</a:t>
            </a:r>
            <a:r>
              <a:rPr lang="zh-CN" altLang="en-US" b="1" dirty="0"/>
              <a:t> </a:t>
            </a:r>
            <a:r>
              <a:rPr lang="en-US" altLang="zh-CN" b="1" dirty="0"/>
              <a:t>Testing</a:t>
            </a:r>
          </a:p>
          <a:p>
            <a:pPr marL="557213" lvl="1" indent="-214313">
              <a:lnSpc>
                <a:spcPct val="150000"/>
              </a:lnSpc>
              <a:buFont typeface="Arial" panose="020B0604020202020204" pitchFamily="34" charset="0"/>
              <a:buChar char="•"/>
            </a:pPr>
            <a:r>
              <a:rPr lang="en-US" altLang="zh-CN" dirty="0"/>
              <a:t>Experiments</a:t>
            </a:r>
            <a:r>
              <a:rPr lang="zh-CN" altLang="en-US" dirty="0"/>
              <a:t> </a:t>
            </a:r>
            <a:r>
              <a:rPr lang="en-US" altLang="zh-CN" dirty="0"/>
              <a:t>are</a:t>
            </a:r>
            <a:r>
              <a:rPr lang="zh-CN" altLang="en-US" dirty="0"/>
              <a:t> </a:t>
            </a:r>
            <a:r>
              <a:rPr lang="en-US" altLang="zh-CN" dirty="0"/>
              <a:t>trained</a:t>
            </a:r>
            <a:r>
              <a:rPr lang="zh-CN" altLang="en-US" dirty="0"/>
              <a:t> </a:t>
            </a:r>
            <a:r>
              <a:rPr lang="en-US" altLang="zh-CN" dirty="0"/>
              <a:t>with</a:t>
            </a:r>
            <a:r>
              <a:rPr lang="zh-CN" altLang="en-US" dirty="0"/>
              <a:t> </a:t>
            </a:r>
            <a:r>
              <a:rPr lang="en-US" altLang="zh-CN" dirty="0"/>
              <a:t>batch</a:t>
            </a:r>
            <a:r>
              <a:rPr lang="zh-CN" altLang="en-US" dirty="0"/>
              <a:t> </a:t>
            </a:r>
            <a:r>
              <a:rPr lang="en-US" altLang="zh-CN" dirty="0"/>
              <a:t>size</a:t>
            </a:r>
            <a:r>
              <a:rPr lang="zh-CN" altLang="en-US" dirty="0"/>
              <a:t> </a:t>
            </a:r>
            <a:r>
              <a:rPr lang="en-US" altLang="zh-CN" dirty="0"/>
              <a:t>128</a:t>
            </a:r>
            <a:r>
              <a:rPr lang="zh-CN" altLang="en-US" dirty="0"/>
              <a:t> </a:t>
            </a:r>
            <a:r>
              <a:rPr lang="en-US" altLang="zh-CN" dirty="0"/>
              <a:t>for</a:t>
            </a:r>
            <a:r>
              <a:rPr lang="zh-CN" altLang="en-US" dirty="0"/>
              <a:t> </a:t>
            </a:r>
            <a:r>
              <a:rPr lang="en-US" altLang="zh-CN" dirty="0"/>
              <a:t>20</a:t>
            </a:r>
            <a:r>
              <a:rPr lang="zh-CN" altLang="en-US" dirty="0"/>
              <a:t> </a:t>
            </a:r>
            <a:r>
              <a:rPr lang="en-US" altLang="zh-CN" dirty="0"/>
              <a:t>epochs</a:t>
            </a:r>
            <a:r>
              <a:rPr lang="zh-CN" altLang="en-US" dirty="0"/>
              <a:t> </a:t>
            </a:r>
            <a:r>
              <a:rPr lang="en-US" altLang="zh-CN" dirty="0"/>
              <a:t>using</a:t>
            </a:r>
            <a:r>
              <a:rPr lang="zh-CN" altLang="en-US" dirty="0"/>
              <a:t> </a:t>
            </a:r>
            <a:r>
              <a:rPr lang="en-US" altLang="zh-CN" dirty="0"/>
              <a:t>Adam</a:t>
            </a:r>
            <a:r>
              <a:rPr lang="zh-CN" altLang="en-US" dirty="0"/>
              <a:t> </a:t>
            </a:r>
            <a:r>
              <a:rPr lang="en-US" altLang="zh-CN" dirty="0"/>
              <a:t>with</a:t>
            </a:r>
          </a:p>
          <a:p>
            <a:pPr marL="342900" lvl="1">
              <a:lnSpc>
                <a:spcPct val="150000"/>
              </a:lnSpc>
            </a:pPr>
            <a:r>
              <a:rPr lang="en-US" altLang="zh-CN" dirty="0"/>
              <a:t>an</a:t>
            </a:r>
            <a:r>
              <a:rPr lang="zh-CN" altLang="en-US" dirty="0"/>
              <a:t> </a:t>
            </a:r>
            <a:r>
              <a:rPr lang="en-US" altLang="zh-CN" dirty="0"/>
              <a:t>initial</a:t>
            </a:r>
            <a:r>
              <a:rPr lang="zh-CN" altLang="en-US" dirty="0"/>
              <a:t> </a:t>
            </a:r>
            <a:r>
              <a:rPr lang="en-US" altLang="zh-CN" dirty="0"/>
              <a:t>learning</a:t>
            </a:r>
            <a:r>
              <a:rPr lang="zh-CN" altLang="en-US" dirty="0"/>
              <a:t> </a:t>
            </a:r>
            <a:r>
              <a:rPr lang="en-US" altLang="zh-CN" dirty="0"/>
              <a:t>rate</a:t>
            </a:r>
            <a:r>
              <a:rPr lang="zh-CN" altLang="en-US" dirty="0"/>
              <a:t> </a:t>
            </a:r>
            <a:r>
              <a:rPr lang="en-US" altLang="zh-CN" dirty="0"/>
              <a:t>of</a:t>
            </a:r>
            <a:r>
              <a:rPr lang="zh-CN" altLang="en-US" dirty="0"/>
              <a:t> </a:t>
            </a:r>
            <a:r>
              <a:rPr lang="en-US" altLang="zh-CN" dirty="0"/>
              <a:t>0.005</a:t>
            </a:r>
          </a:p>
          <a:p>
            <a:pPr marL="557213" lvl="1" indent="-214313">
              <a:lnSpc>
                <a:spcPct val="150000"/>
              </a:lnSpc>
              <a:buFont typeface="Arial" panose="020B0604020202020204" pitchFamily="34" charset="0"/>
              <a:buChar char="•"/>
            </a:pPr>
            <a:r>
              <a:rPr lang="en-US" altLang="zh-CN" dirty="0"/>
              <a:t>Experiments</a:t>
            </a:r>
            <a:r>
              <a:rPr lang="zh-CN" altLang="en-US" dirty="0"/>
              <a:t> </a:t>
            </a:r>
            <a:r>
              <a:rPr lang="en-US" altLang="zh-CN" dirty="0"/>
              <a:t>on</a:t>
            </a:r>
            <a:r>
              <a:rPr lang="zh-CN" altLang="en-US" dirty="0"/>
              <a:t> </a:t>
            </a:r>
            <a:r>
              <a:rPr lang="en-US" altLang="zh-CN" dirty="0"/>
              <a:t>MNIST-2</a:t>
            </a:r>
            <a:r>
              <a:rPr lang="zh-CN" altLang="en-US" dirty="0"/>
              <a:t> </a:t>
            </a:r>
            <a:r>
              <a:rPr lang="en-US" altLang="zh-CN" dirty="0"/>
              <a:t>are</a:t>
            </a:r>
            <a:r>
              <a:rPr lang="zh-CN" altLang="en-US" dirty="0"/>
              <a:t> </a:t>
            </a:r>
            <a:r>
              <a:rPr lang="en-US" altLang="zh-CN" dirty="0"/>
              <a:t>tested</a:t>
            </a:r>
            <a:r>
              <a:rPr lang="zh-CN" altLang="en-US" dirty="0"/>
              <a:t> </a:t>
            </a:r>
            <a:r>
              <a:rPr lang="en-US" altLang="zh-CN" dirty="0"/>
              <a:t>on</a:t>
            </a:r>
            <a:r>
              <a:rPr lang="zh-CN" altLang="en-US" dirty="0"/>
              <a:t> </a:t>
            </a:r>
            <a:r>
              <a:rPr lang="en-US" altLang="zh-CN" i="1" dirty="0" err="1"/>
              <a:t>ibm_cario</a:t>
            </a:r>
            <a:r>
              <a:rPr lang="zh-CN" altLang="en-US" i="1" dirty="0"/>
              <a:t> </a:t>
            </a:r>
            <a:r>
              <a:rPr lang="en-US" altLang="zh-CN" dirty="0"/>
              <a:t>with</a:t>
            </a:r>
            <a:r>
              <a:rPr lang="zh-CN" altLang="en-US" dirty="0"/>
              <a:t> </a:t>
            </a:r>
            <a:r>
              <a:rPr lang="en-US" altLang="zh-CN" dirty="0"/>
              <a:t>27</a:t>
            </a:r>
            <a:r>
              <a:rPr lang="zh-CN" altLang="en-US" dirty="0"/>
              <a:t> </a:t>
            </a:r>
            <a:r>
              <a:rPr lang="en-US" altLang="zh-CN" dirty="0"/>
              <a:t>qubits.</a:t>
            </a:r>
            <a:r>
              <a:rPr lang="zh-CN" altLang="en-US" dirty="0"/>
              <a:t> </a:t>
            </a:r>
            <a:endParaRPr lang="en-US" altLang="zh-CN" dirty="0"/>
          </a:p>
          <a:p>
            <a:pPr marL="557213" lvl="1" indent="-214313">
              <a:lnSpc>
                <a:spcPct val="150000"/>
              </a:lnSpc>
              <a:buFont typeface="Arial" panose="020B0604020202020204" pitchFamily="34" charset="0"/>
              <a:buChar char="•"/>
            </a:pPr>
            <a:r>
              <a:rPr lang="en-US" altLang="zh-CN" dirty="0"/>
              <a:t>Experiments</a:t>
            </a:r>
            <a:r>
              <a:rPr lang="zh-CN" altLang="en-US" dirty="0"/>
              <a:t> </a:t>
            </a:r>
            <a:r>
              <a:rPr lang="en-US" altLang="zh-CN" dirty="0"/>
              <a:t>on</a:t>
            </a:r>
            <a:r>
              <a:rPr lang="zh-CN" altLang="en-US" dirty="0"/>
              <a:t> </a:t>
            </a:r>
            <a:r>
              <a:rPr lang="en-US" altLang="zh-CN" dirty="0"/>
              <a:t>synthetic</a:t>
            </a:r>
            <a:r>
              <a:rPr lang="zh-CN" altLang="en-US" dirty="0"/>
              <a:t> </a:t>
            </a:r>
            <a:r>
              <a:rPr lang="en-US" altLang="zh-CN" dirty="0"/>
              <a:t>dataset</a:t>
            </a:r>
            <a:r>
              <a:rPr lang="zh-CN" altLang="en-US" dirty="0"/>
              <a:t> </a:t>
            </a:r>
            <a:r>
              <a:rPr lang="en-US" altLang="zh-CN" dirty="0"/>
              <a:t>are</a:t>
            </a:r>
            <a:r>
              <a:rPr lang="zh-CN" altLang="en-US" dirty="0"/>
              <a:t> </a:t>
            </a:r>
            <a:r>
              <a:rPr lang="en-US" altLang="zh-CN" dirty="0"/>
              <a:t>tested</a:t>
            </a:r>
            <a:r>
              <a:rPr lang="zh-CN" altLang="en-US" dirty="0"/>
              <a:t> </a:t>
            </a:r>
            <a:r>
              <a:rPr lang="en-US" altLang="zh-CN" dirty="0"/>
              <a:t>on</a:t>
            </a:r>
            <a:r>
              <a:rPr lang="zh-CN" altLang="en-US" dirty="0"/>
              <a:t> </a:t>
            </a:r>
            <a:r>
              <a:rPr lang="en-US" altLang="zh-CN" i="1" dirty="0" err="1"/>
              <a:t>ibmq_lima</a:t>
            </a:r>
            <a:r>
              <a:rPr lang="zh-CN" altLang="en-US" i="1" dirty="0"/>
              <a:t> </a:t>
            </a:r>
            <a:r>
              <a:rPr lang="en-US" altLang="zh-CN" dirty="0"/>
              <a:t>with</a:t>
            </a:r>
            <a:r>
              <a:rPr lang="zh-CN" altLang="en-US" dirty="0"/>
              <a:t> </a:t>
            </a:r>
            <a:r>
              <a:rPr lang="en-US" altLang="zh-CN" dirty="0"/>
              <a:t>5</a:t>
            </a:r>
            <a:r>
              <a:rPr lang="zh-CN" altLang="en-US" dirty="0"/>
              <a:t> </a:t>
            </a:r>
            <a:r>
              <a:rPr lang="en-US" altLang="zh-CN" dirty="0"/>
              <a:t>qubits.</a:t>
            </a:r>
          </a:p>
          <a:p>
            <a:pPr marL="214313" indent="-214313">
              <a:lnSpc>
                <a:spcPct val="150000"/>
              </a:lnSpc>
              <a:buFont typeface="Wingdings" panose="05000000000000000000" pitchFamily="2" charset="2"/>
              <a:buChar char="Ø"/>
            </a:pPr>
            <a:r>
              <a:rPr lang="en-US" altLang="zh-CN" b="1" dirty="0"/>
              <a:t>Baselines</a:t>
            </a:r>
          </a:p>
          <a:p>
            <a:pPr marL="557213" lvl="1" indent="-214313">
              <a:lnSpc>
                <a:spcPct val="150000"/>
              </a:lnSpc>
              <a:buFont typeface="Arial" panose="020B0604020202020204" pitchFamily="34" charset="0"/>
              <a:buChar char="•"/>
            </a:pPr>
            <a:r>
              <a:rPr lang="en-US" altLang="zh-CN" dirty="0"/>
              <a:t>MNIST-2:  We</a:t>
            </a:r>
            <a:r>
              <a:rPr lang="zh-CN" altLang="en-US" dirty="0"/>
              <a:t> </a:t>
            </a:r>
            <a:r>
              <a:rPr lang="en-US" altLang="zh-CN" dirty="0"/>
              <a:t>use</a:t>
            </a:r>
            <a:r>
              <a:rPr lang="zh-CN" altLang="en-US" dirty="0"/>
              <a:t> </a:t>
            </a:r>
            <a:r>
              <a:rPr lang="en-US" altLang="zh-CN" dirty="0"/>
              <a:t>different</a:t>
            </a:r>
            <a:r>
              <a:rPr lang="zh-CN" altLang="en-US" dirty="0"/>
              <a:t> </a:t>
            </a:r>
            <a:r>
              <a:rPr lang="en-US" altLang="zh-CN" dirty="0"/>
              <a:t>models</a:t>
            </a:r>
            <a:r>
              <a:rPr lang="zh-CN" altLang="en-US" dirty="0"/>
              <a:t> </a:t>
            </a:r>
            <a:r>
              <a:rPr lang="en-US" altLang="zh-CN" dirty="0"/>
              <a:t>as</a:t>
            </a:r>
            <a:r>
              <a:rPr lang="zh-CN" altLang="en-US" dirty="0"/>
              <a:t> </a:t>
            </a:r>
            <a:r>
              <a:rPr lang="en-US" altLang="zh-CN" dirty="0"/>
              <a:t>the</a:t>
            </a:r>
            <a:r>
              <a:rPr lang="zh-CN" altLang="en-US" dirty="0"/>
              <a:t> </a:t>
            </a:r>
            <a:r>
              <a:rPr lang="en-US" altLang="zh-CN" dirty="0"/>
              <a:t>baselines</a:t>
            </a:r>
            <a:r>
              <a:rPr lang="zh-CN" altLang="en-US" dirty="0"/>
              <a:t> </a:t>
            </a:r>
            <a:r>
              <a:rPr lang="en-US" altLang="zh-CN" dirty="0"/>
              <a:t>including</a:t>
            </a:r>
            <a:r>
              <a:rPr lang="zh-CN" altLang="en-US" dirty="0"/>
              <a:t> </a:t>
            </a:r>
            <a:r>
              <a:rPr lang="en-US" altLang="zh-CN" dirty="0"/>
              <a:t>Amplitude</a:t>
            </a:r>
            <a:r>
              <a:rPr lang="zh-CN" altLang="en-US" dirty="0"/>
              <a:t> </a:t>
            </a:r>
            <a:r>
              <a:rPr lang="en-US" altLang="zh-CN" dirty="0"/>
              <a:t>encoding</a:t>
            </a:r>
            <a:r>
              <a:rPr lang="zh-CN" altLang="en-US" dirty="0"/>
              <a:t> </a:t>
            </a:r>
            <a:r>
              <a:rPr lang="en-US" altLang="zh-CN" dirty="0"/>
              <a:t>and</a:t>
            </a:r>
            <a:r>
              <a:rPr lang="zh-CN" altLang="en-US" dirty="0"/>
              <a:t> </a:t>
            </a:r>
            <a:endParaRPr lang="en-US" altLang="zh-CN" dirty="0"/>
          </a:p>
          <a:p>
            <a:pPr marL="342900" lvl="1">
              <a:lnSpc>
                <a:spcPct val="150000"/>
              </a:lnSpc>
            </a:pPr>
            <a:r>
              <a:rPr lang="en-US" altLang="zh-CN" dirty="0"/>
              <a:t>Angle</a:t>
            </a:r>
            <a:r>
              <a:rPr lang="zh-CN" altLang="en-US" dirty="0"/>
              <a:t> </a:t>
            </a:r>
            <a:r>
              <a:rPr lang="en-US" altLang="zh-CN" dirty="0"/>
              <a:t>encoding</a:t>
            </a:r>
            <a:r>
              <a:rPr lang="zh-CN" altLang="en-US" dirty="0"/>
              <a:t> </a:t>
            </a:r>
            <a:r>
              <a:rPr lang="en-US" altLang="zh-CN" dirty="0"/>
              <a:t>with</a:t>
            </a:r>
            <a:r>
              <a:rPr lang="zh-CN" altLang="en-US" dirty="0"/>
              <a:t> </a:t>
            </a:r>
            <a:r>
              <a:rPr lang="en-US" altLang="zh-CN" dirty="0"/>
              <a:t>different</a:t>
            </a:r>
            <a:r>
              <a:rPr lang="zh-CN" altLang="en-US" dirty="0"/>
              <a:t> </a:t>
            </a:r>
            <a:r>
              <a:rPr lang="en-US" altLang="zh-CN" dirty="0"/>
              <a:t>settings.</a:t>
            </a:r>
          </a:p>
          <a:p>
            <a:pPr marL="557213" lvl="1" indent="-214313">
              <a:lnSpc>
                <a:spcPct val="150000"/>
              </a:lnSpc>
              <a:buFont typeface="Arial" panose="020B0604020202020204" pitchFamily="34" charset="0"/>
              <a:buChar char="•"/>
            </a:pPr>
            <a:r>
              <a:rPr lang="en-US" altLang="zh-CN" dirty="0"/>
              <a:t>Synthetic</a:t>
            </a:r>
            <a:r>
              <a:rPr lang="zh-CN" altLang="en-US" dirty="0"/>
              <a:t> </a:t>
            </a:r>
            <a:r>
              <a:rPr lang="en-US" altLang="zh-CN" dirty="0"/>
              <a:t>dataset:</a:t>
            </a:r>
            <a:r>
              <a:rPr lang="zh-CN" altLang="en-US" dirty="0"/>
              <a:t> </a:t>
            </a:r>
            <a:r>
              <a:rPr lang="en-US" altLang="zh-CN" dirty="0"/>
              <a:t>We</a:t>
            </a:r>
            <a:r>
              <a:rPr lang="zh-CN" altLang="en-US" dirty="0"/>
              <a:t> </a:t>
            </a:r>
            <a:r>
              <a:rPr lang="en-US" altLang="zh-CN" dirty="0"/>
              <a:t>use</a:t>
            </a:r>
            <a:r>
              <a:rPr lang="zh-CN" altLang="en-US" dirty="0"/>
              <a:t> </a:t>
            </a:r>
            <a:r>
              <a:rPr lang="en-US" altLang="zh-CN" dirty="0"/>
              <a:t>Linear</a:t>
            </a:r>
            <a:r>
              <a:rPr lang="zh-CN" altLang="en-US" dirty="0"/>
              <a:t> </a:t>
            </a:r>
            <a:r>
              <a:rPr lang="en-US" altLang="zh-CN" dirty="0"/>
              <a:t>Classifier</a:t>
            </a:r>
            <a:r>
              <a:rPr lang="zh-CN" altLang="en-US" dirty="0"/>
              <a:t> </a:t>
            </a:r>
            <a:r>
              <a:rPr lang="en-US" altLang="zh-CN" dirty="0"/>
              <a:t>and</a:t>
            </a:r>
            <a:r>
              <a:rPr lang="zh-CN" altLang="en-US" dirty="0"/>
              <a:t> </a:t>
            </a:r>
            <a:r>
              <a:rPr lang="en-US" altLang="zh-CN" dirty="0"/>
              <a:t>Multi-layer</a:t>
            </a:r>
            <a:r>
              <a:rPr lang="zh-CN" altLang="en-US" dirty="0"/>
              <a:t> </a:t>
            </a:r>
            <a:r>
              <a:rPr lang="en-US" altLang="zh-CN" dirty="0"/>
              <a:t>Perceptron (MLP)</a:t>
            </a:r>
          </a:p>
        </p:txBody>
      </p:sp>
    </p:spTree>
    <p:extLst>
      <p:ext uri="{BB962C8B-B14F-4D97-AF65-F5344CB8AC3E}">
        <p14:creationId xmlns:p14="http://schemas.microsoft.com/office/powerpoint/2010/main" val="2433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Shallow</a:t>
            </a:r>
            <a:r>
              <a:rPr lang="zh-CN" altLang="en-US" sz="2800" dirty="0"/>
              <a:t> </a:t>
            </a:r>
            <a:r>
              <a:rPr lang="en-US" altLang="zh-CN" sz="2800" dirty="0"/>
              <a:t>Learning</a:t>
            </a:r>
            <a:r>
              <a:rPr lang="zh-CN" altLang="en-US" sz="2800" dirty="0"/>
              <a:t> </a:t>
            </a:r>
            <a:r>
              <a:rPr lang="en-US" altLang="zh-CN" sz="2800" dirty="0"/>
              <a:t>vs.</a:t>
            </a:r>
            <a:r>
              <a:rPr lang="zh-CN" altLang="en-US" sz="2800" dirty="0"/>
              <a:t> </a:t>
            </a:r>
            <a:r>
              <a:rPr lang="en-US" altLang="zh-CN" sz="2800" dirty="0"/>
              <a:t>Deep</a:t>
            </a:r>
            <a:r>
              <a:rPr lang="zh-CN" altLang="en-US" sz="2800" dirty="0"/>
              <a:t> </a:t>
            </a:r>
            <a:r>
              <a:rPr lang="en-US" altLang="zh-CN" sz="2800" dirty="0"/>
              <a:t>Learning</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a:t>
            </a:fld>
            <a:r>
              <a:rPr lang="en"/>
              <a:t>  |  George Mason University</a:t>
            </a:r>
            <a:endParaRPr/>
          </a:p>
        </p:txBody>
      </p:sp>
      <p:sp>
        <p:nvSpPr>
          <p:cNvPr id="6" name="Rectangle 5">
            <a:extLst>
              <a:ext uri="{FF2B5EF4-FFF2-40B4-BE49-F238E27FC236}">
                <a16:creationId xmlns:a16="http://schemas.microsoft.com/office/drawing/2014/main" id="{F8646416-458D-4D75-ECC3-FAE8A39E1F30}"/>
              </a:ext>
            </a:extLst>
          </p:cNvPr>
          <p:cNvSpPr/>
          <p:nvPr/>
        </p:nvSpPr>
        <p:spPr>
          <a:xfrm>
            <a:off x="1559354" y="787414"/>
            <a:ext cx="2147152" cy="1352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EF7EB41-A383-35A1-A09E-C23BCEDF0139}"/>
              </a:ext>
            </a:extLst>
          </p:cNvPr>
          <p:cNvSpPr/>
          <p:nvPr/>
        </p:nvSpPr>
        <p:spPr>
          <a:xfrm>
            <a:off x="1791965" y="121021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C1167F-52AA-6467-E834-8FEC32A97557}"/>
              </a:ext>
            </a:extLst>
          </p:cNvPr>
          <p:cNvSpPr/>
          <p:nvPr/>
        </p:nvSpPr>
        <p:spPr>
          <a:xfrm>
            <a:off x="1791965" y="147916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44D9E23-D5B4-2B7B-6F19-AC47A8354440}"/>
              </a:ext>
            </a:extLst>
          </p:cNvPr>
          <p:cNvSpPr/>
          <p:nvPr/>
        </p:nvSpPr>
        <p:spPr>
          <a:xfrm>
            <a:off x="2209060" y="94127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3FC11A7-104F-FD86-B3D8-FD5BF993E1C7}"/>
              </a:ext>
            </a:extLst>
          </p:cNvPr>
          <p:cNvSpPr/>
          <p:nvPr/>
        </p:nvSpPr>
        <p:spPr>
          <a:xfrm>
            <a:off x="2209060" y="121021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1B9D647-4057-F127-E5AA-E64F11566B33}"/>
              </a:ext>
            </a:extLst>
          </p:cNvPr>
          <p:cNvSpPr/>
          <p:nvPr/>
        </p:nvSpPr>
        <p:spPr>
          <a:xfrm>
            <a:off x="2209060" y="147916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8324DA-FCAB-3937-CE9F-8F244945AA18}"/>
              </a:ext>
            </a:extLst>
          </p:cNvPr>
          <p:cNvSpPr/>
          <p:nvPr/>
        </p:nvSpPr>
        <p:spPr>
          <a:xfrm>
            <a:off x="2209060" y="174810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A249D0B-3B87-8D58-8CA8-C9CDF20E9482}"/>
              </a:ext>
            </a:extLst>
          </p:cNvPr>
          <p:cNvSpPr/>
          <p:nvPr/>
        </p:nvSpPr>
        <p:spPr>
          <a:xfrm>
            <a:off x="2626155" y="94127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B19BC3-E159-7E6C-EF28-38AC56729A67}"/>
              </a:ext>
            </a:extLst>
          </p:cNvPr>
          <p:cNvSpPr/>
          <p:nvPr/>
        </p:nvSpPr>
        <p:spPr>
          <a:xfrm>
            <a:off x="2626155" y="121021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D1A90B-0A29-4411-7D93-3217561090C9}"/>
              </a:ext>
            </a:extLst>
          </p:cNvPr>
          <p:cNvSpPr/>
          <p:nvPr/>
        </p:nvSpPr>
        <p:spPr>
          <a:xfrm>
            <a:off x="2626155" y="147916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7051A5-68A0-B6E8-764D-32E942A7189E}"/>
              </a:ext>
            </a:extLst>
          </p:cNvPr>
          <p:cNvSpPr/>
          <p:nvPr/>
        </p:nvSpPr>
        <p:spPr>
          <a:xfrm>
            <a:off x="2626155" y="174810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uble Bracket 20">
            <a:extLst>
              <a:ext uri="{FF2B5EF4-FFF2-40B4-BE49-F238E27FC236}">
                <a16:creationId xmlns:a16="http://schemas.microsoft.com/office/drawing/2014/main" id="{B02A7844-3966-BE9C-6FFB-CFC545E02101}"/>
              </a:ext>
            </a:extLst>
          </p:cNvPr>
          <p:cNvSpPr/>
          <p:nvPr/>
        </p:nvSpPr>
        <p:spPr>
          <a:xfrm>
            <a:off x="990941" y="1154998"/>
            <a:ext cx="441158"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E546526-BB08-DBAB-B060-04836F41E029}"/>
              </a:ext>
            </a:extLst>
          </p:cNvPr>
          <p:cNvSpPr txBox="1"/>
          <p:nvPr/>
        </p:nvSpPr>
        <p:spPr>
          <a:xfrm>
            <a:off x="1039206" y="1259737"/>
            <a:ext cx="372218" cy="523220"/>
          </a:xfrm>
          <a:prstGeom prst="rect">
            <a:avLst/>
          </a:prstGeom>
          <a:noFill/>
        </p:spPr>
        <p:txBody>
          <a:bodyPr wrap="none" rtlCol="0">
            <a:spAutoFit/>
          </a:bodyPr>
          <a:lstStyle/>
          <a:p>
            <a:r>
              <a:rPr lang="en-US" altLang="zh-CN" dirty="0"/>
              <a:t>X</a:t>
            </a:r>
            <a:r>
              <a:rPr lang="en-US" altLang="zh-CN" baseline="-25000" dirty="0"/>
              <a:t>1</a:t>
            </a:r>
          </a:p>
          <a:p>
            <a:r>
              <a:rPr lang="en-US" altLang="zh-CN" dirty="0"/>
              <a:t>X</a:t>
            </a:r>
            <a:r>
              <a:rPr lang="en-US" altLang="zh-CN" baseline="-25000" dirty="0"/>
              <a:t>2</a:t>
            </a:r>
          </a:p>
        </p:txBody>
      </p:sp>
      <p:sp>
        <p:nvSpPr>
          <p:cNvPr id="52" name="Rectangle 51">
            <a:extLst>
              <a:ext uri="{FF2B5EF4-FFF2-40B4-BE49-F238E27FC236}">
                <a16:creationId xmlns:a16="http://schemas.microsoft.com/office/drawing/2014/main" id="{B8955CD2-71D6-D373-4F0C-90FAC937A514}"/>
              </a:ext>
            </a:extLst>
          </p:cNvPr>
          <p:cNvSpPr/>
          <p:nvPr/>
        </p:nvSpPr>
        <p:spPr>
          <a:xfrm>
            <a:off x="5505363" y="762541"/>
            <a:ext cx="2904322" cy="1352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918FD78-3776-F2CA-CB16-5B849550591F}"/>
              </a:ext>
            </a:extLst>
          </p:cNvPr>
          <p:cNvSpPr/>
          <p:nvPr/>
        </p:nvSpPr>
        <p:spPr>
          <a:xfrm>
            <a:off x="6879195" y="94127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CBDEAA5-C47C-B17D-8DCD-6D5D25C61C4B}"/>
              </a:ext>
            </a:extLst>
          </p:cNvPr>
          <p:cNvSpPr/>
          <p:nvPr/>
        </p:nvSpPr>
        <p:spPr>
          <a:xfrm>
            <a:off x="6879195" y="121021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DFC92A6-B350-4BDF-6425-31E8BACBEF46}"/>
              </a:ext>
            </a:extLst>
          </p:cNvPr>
          <p:cNvSpPr/>
          <p:nvPr/>
        </p:nvSpPr>
        <p:spPr>
          <a:xfrm>
            <a:off x="6879195" y="147916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97FD4C7-9737-4E60-3C24-F4A0B6B35ADB}"/>
              </a:ext>
            </a:extLst>
          </p:cNvPr>
          <p:cNvSpPr/>
          <p:nvPr/>
        </p:nvSpPr>
        <p:spPr>
          <a:xfrm>
            <a:off x="6879195" y="174810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E4E34A03-F206-B3CC-453F-2A3FFCC25FC1}"/>
              </a:ext>
            </a:extLst>
          </p:cNvPr>
          <p:cNvGrpSpPr/>
          <p:nvPr/>
        </p:nvGrpSpPr>
        <p:grpSpPr>
          <a:xfrm>
            <a:off x="6490804" y="750653"/>
            <a:ext cx="216566" cy="381241"/>
            <a:chOff x="4130843" y="2571750"/>
            <a:chExt cx="256674" cy="441921"/>
          </a:xfrm>
        </p:grpSpPr>
        <p:sp>
          <p:nvSpPr>
            <p:cNvPr id="148" name="Rectangle 147">
              <a:extLst>
                <a:ext uri="{FF2B5EF4-FFF2-40B4-BE49-F238E27FC236}">
                  <a16:creationId xmlns:a16="http://schemas.microsoft.com/office/drawing/2014/main" id="{6A0E8DA7-1664-9F7D-5B2B-DEC6AE92807A}"/>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Arc 149">
              <a:extLst>
                <a:ext uri="{FF2B5EF4-FFF2-40B4-BE49-F238E27FC236}">
                  <a16:creationId xmlns:a16="http://schemas.microsoft.com/office/drawing/2014/main" id="{4BEEB54B-1136-1302-E083-C802A4BC2B7F}"/>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grpSp>
        <p:nvGrpSpPr>
          <p:cNvPr id="161" name="Group 160">
            <a:extLst>
              <a:ext uri="{FF2B5EF4-FFF2-40B4-BE49-F238E27FC236}">
                <a16:creationId xmlns:a16="http://schemas.microsoft.com/office/drawing/2014/main" id="{524C7018-0DD3-FF74-9FEF-DE820C9B8EFE}"/>
              </a:ext>
            </a:extLst>
          </p:cNvPr>
          <p:cNvGrpSpPr/>
          <p:nvPr/>
        </p:nvGrpSpPr>
        <p:grpSpPr>
          <a:xfrm>
            <a:off x="6479969" y="1606573"/>
            <a:ext cx="216566" cy="381241"/>
            <a:chOff x="4130843" y="2571750"/>
            <a:chExt cx="256674" cy="441921"/>
          </a:xfrm>
        </p:grpSpPr>
        <p:sp>
          <p:nvSpPr>
            <p:cNvPr id="162" name="Rectangle 161">
              <a:extLst>
                <a:ext uri="{FF2B5EF4-FFF2-40B4-BE49-F238E27FC236}">
                  <a16:creationId xmlns:a16="http://schemas.microsoft.com/office/drawing/2014/main" id="{DE8F7AD5-523D-6574-B07A-3833A52A2A20}"/>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c 162">
              <a:extLst>
                <a:ext uri="{FF2B5EF4-FFF2-40B4-BE49-F238E27FC236}">
                  <a16:creationId xmlns:a16="http://schemas.microsoft.com/office/drawing/2014/main" id="{BE98761C-EFE3-DD9F-F574-28F099D17B16}"/>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grpSp>
        <p:nvGrpSpPr>
          <p:cNvPr id="164" name="Group 163">
            <a:extLst>
              <a:ext uri="{FF2B5EF4-FFF2-40B4-BE49-F238E27FC236}">
                <a16:creationId xmlns:a16="http://schemas.microsoft.com/office/drawing/2014/main" id="{544B095D-333F-87D5-B34E-C0FFFBDDA99C}"/>
              </a:ext>
            </a:extLst>
          </p:cNvPr>
          <p:cNvGrpSpPr/>
          <p:nvPr/>
        </p:nvGrpSpPr>
        <p:grpSpPr>
          <a:xfrm>
            <a:off x="6476530" y="1322430"/>
            <a:ext cx="216566" cy="381241"/>
            <a:chOff x="4130843" y="2571750"/>
            <a:chExt cx="256674" cy="441921"/>
          </a:xfrm>
        </p:grpSpPr>
        <p:sp>
          <p:nvSpPr>
            <p:cNvPr id="165" name="Rectangle 164">
              <a:extLst>
                <a:ext uri="{FF2B5EF4-FFF2-40B4-BE49-F238E27FC236}">
                  <a16:creationId xmlns:a16="http://schemas.microsoft.com/office/drawing/2014/main" id="{FEA0EE8F-4505-385B-D9DA-C98542F73169}"/>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Arc 165">
              <a:extLst>
                <a:ext uri="{FF2B5EF4-FFF2-40B4-BE49-F238E27FC236}">
                  <a16:creationId xmlns:a16="http://schemas.microsoft.com/office/drawing/2014/main" id="{01A298D9-FB65-C4FA-C3D3-6168C610A0E3}"/>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grpSp>
        <p:nvGrpSpPr>
          <p:cNvPr id="167" name="Group 166">
            <a:extLst>
              <a:ext uri="{FF2B5EF4-FFF2-40B4-BE49-F238E27FC236}">
                <a16:creationId xmlns:a16="http://schemas.microsoft.com/office/drawing/2014/main" id="{0C39990C-0931-E988-58A0-7A68E5701C50}"/>
              </a:ext>
            </a:extLst>
          </p:cNvPr>
          <p:cNvGrpSpPr/>
          <p:nvPr/>
        </p:nvGrpSpPr>
        <p:grpSpPr>
          <a:xfrm>
            <a:off x="6478754" y="1033516"/>
            <a:ext cx="216566" cy="381241"/>
            <a:chOff x="4130843" y="2571750"/>
            <a:chExt cx="256674" cy="441921"/>
          </a:xfrm>
        </p:grpSpPr>
        <p:sp>
          <p:nvSpPr>
            <p:cNvPr id="168" name="Rectangle 167">
              <a:extLst>
                <a:ext uri="{FF2B5EF4-FFF2-40B4-BE49-F238E27FC236}">
                  <a16:creationId xmlns:a16="http://schemas.microsoft.com/office/drawing/2014/main" id="{743AC079-09F2-1232-04F2-9A69DAA8A570}"/>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Arc 168">
              <a:extLst>
                <a:ext uri="{FF2B5EF4-FFF2-40B4-BE49-F238E27FC236}">
                  <a16:creationId xmlns:a16="http://schemas.microsoft.com/office/drawing/2014/main" id="{C4703F42-F812-2A53-A756-11F7DD71A6DF}"/>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sp>
        <p:nvSpPr>
          <p:cNvPr id="170" name="Oval 169">
            <a:extLst>
              <a:ext uri="{FF2B5EF4-FFF2-40B4-BE49-F238E27FC236}">
                <a16:creationId xmlns:a16="http://schemas.microsoft.com/office/drawing/2014/main" id="{5A7681BC-A838-FBF9-0E85-01C82088B274}"/>
              </a:ext>
            </a:extLst>
          </p:cNvPr>
          <p:cNvSpPr/>
          <p:nvPr/>
        </p:nvSpPr>
        <p:spPr>
          <a:xfrm>
            <a:off x="2476639" y="2735328"/>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E3FBEEB8-9799-3D71-8A75-F018EF8583A6}"/>
              </a:ext>
            </a:extLst>
          </p:cNvPr>
          <p:cNvSpPr/>
          <p:nvPr/>
        </p:nvSpPr>
        <p:spPr>
          <a:xfrm>
            <a:off x="2476639" y="3004273"/>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FD40A9AB-2043-67B5-4C58-69DB88F5AA3B}"/>
              </a:ext>
            </a:extLst>
          </p:cNvPr>
          <p:cNvSpPr/>
          <p:nvPr/>
        </p:nvSpPr>
        <p:spPr>
          <a:xfrm>
            <a:off x="2476639" y="3273218"/>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DAB60176-FFA5-40BD-CC02-A1C630C0B042}"/>
              </a:ext>
            </a:extLst>
          </p:cNvPr>
          <p:cNvSpPr/>
          <p:nvPr/>
        </p:nvSpPr>
        <p:spPr>
          <a:xfrm>
            <a:off x="2476639" y="3542163"/>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54E79A4E-0474-50A6-A2FD-A41DD12D2B5D}"/>
              </a:ext>
            </a:extLst>
          </p:cNvPr>
          <p:cNvSpPr txBox="1"/>
          <p:nvPr/>
        </p:nvSpPr>
        <p:spPr>
          <a:xfrm>
            <a:off x="1479467" y="3889987"/>
            <a:ext cx="1994343" cy="307777"/>
          </a:xfrm>
          <a:prstGeom prst="rect">
            <a:avLst/>
          </a:prstGeom>
          <a:noFill/>
        </p:spPr>
        <p:txBody>
          <a:bodyPr wrap="square" rtlCol="0">
            <a:spAutoFit/>
          </a:bodyPr>
          <a:lstStyle/>
          <a:p>
            <a:r>
              <a:rPr lang="en-US" altLang="zh-CN" dirty="0"/>
              <a:t>Single</a:t>
            </a:r>
            <a:r>
              <a:rPr lang="zh-CN" altLang="en-US" dirty="0"/>
              <a:t> </a:t>
            </a:r>
            <a:r>
              <a:rPr lang="en-US" altLang="zh-CN" dirty="0"/>
              <a:t>Layer</a:t>
            </a:r>
            <a:r>
              <a:rPr lang="zh-CN" altLang="en-US" dirty="0"/>
              <a:t> </a:t>
            </a:r>
            <a:r>
              <a:rPr lang="en-US" altLang="zh-CN" dirty="0"/>
              <a:t>Network</a:t>
            </a:r>
            <a:endParaRPr lang="en-US" dirty="0"/>
          </a:p>
        </p:txBody>
      </p:sp>
      <p:sp>
        <p:nvSpPr>
          <p:cNvPr id="180" name="TextBox 179">
            <a:extLst>
              <a:ext uri="{FF2B5EF4-FFF2-40B4-BE49-F238E27FC236}">
                <a16:creationId xmlns:a16="http://schemas.microsoft.com/office/drawing/2014/main" id="{85882A73-9FBB-5F9E-796D-6349B9A29018}"/>
              </a:ext>
            </a:extLst>
          </p:cNvPr>
          <p:cNvSpPr txBox="1"/>
          <p:nvPr/>
        </p:nvSpPr>
        <p:spPr>
          <a:xfrm>
            <a:off x="5447557" y="2916313"/>
            <a:ext cx="1994343" cy="307777"/>
          </a:xfrm>
          <a:prstGeom prst="rect">
            <a:avLst/>
          </a:prstGeom>
          <a:noFill/>
        </p:spPr>
        <p:txBody>
          <a:bodyPr wrap="square" rtlCol="0">
            <a:spAutoFit/>
          </a:bodyPr>
          <a:lstStyle/>
          <a:p>
            <a:r>
              <a:rPr lang="en-US" altLang="zh-CN" dirty="0"/>
              <a:t>Deep</a:t>
            </a:r>
            <a:r>
              <a:rPr lang="zh-CN" altLang="en-US" dirty="0"/>
              <a:t> </a:t>
            </a:r>
            <a:r>
              <a:rPr lang="en-US" altLang="zh-CN" dirty="0"/>
              <a:t>Learning</a:t>
            </a:r>
            <a:endParaRPr lang="en-US" dirty="0"/>
          </a:p>
        </p:txBody>
      </p:sp>
      <p:sp>
        <p:nvSpPr>
          <p:cNvPr id="187" name="Oval 186">
            <a:extLst>
              <a:ext uri="{FF2B5EF4-FFF2-40B4-BE49-F238E27FC236}">
                <a16:creationId xmlns:a16="http://schemas.microsoft.com/office/drawing/2014/main" id="{A52E6B43-518D-5372-D8E9-800B218242A7}"/>
              </a:ext>
            </a:extLst>
          </p:cNvPr>
          <p:cNvSpPr/>
          <p:nvPr/>
        </p:nvSpPr>
        <p:spPr>
          <a:xfrm>
            <a:off x="3043250" y="1202710"/>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C06897D-48B9-06D0-DDA8-FAAE400AB3F8}"/>
              </a:ext>
            </a:extLst>
          </p:cNvPr>
          <p:cNvSpPr/>
          <p:nvPr/>
        </p:nvSpPr>
        <p:spPr>
          <a:xfrm>
            <a:off x="3043250" y="1471655"/>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Double Bracket 202">
            <a:extLst>
              <a:ext uri="{FF2B5EF4-FFF2-40B4-BE49-F238E27FC236}">
                <a16:creationId xmlns:a16="http://schemas.microsoft.com/office/drawing/2014/main" id="{05ECE655-044F-1260-7C5F-EE3A0DB27B6C}"/>
              </a:ext>
            </a:extLst>
          </p:cNvPr>
          <p:cNvSpPr/>
          <p:nvPr/>
        </p:nvSpPr>
        <p:spPr>
          <a:xfrm>
            <a:off x="4953961" y="1127978"/>
            <a:ext cx="441158"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4" name="TextBox 203">
            <a:extLst>
              <a:ext uri="{FF2B5EF4-FFF2-40B4-BE49-F238E27FC236}">
                <a16:creationId xmlns:a16="http://schemas.microsoft.com/office/drawing/2014/main" id="{A2F7F485-29F3-700F-6A80-CC9BEDF54E54}"/>
              </a:ext>
            </a:extLst>
          </p:cNvPr>
          <p:cNvSpPr txBox="1"/>
          <p:nvPr/>
        </p:nvSpPr>
        <p:spPr>
          <a:xfrm>
            <a:off x="5002226" y="1232717"/>
            <a:ext cx="372218" cy="523220"/>
          </a:xfrm>
          <a:prstGeom prst="rect">
            <a:avLst/>
          </a:prstGeom>
          <a:noFill/>
        </p:spPr>
        <p:txBody>
          <a:bodyPr wrap="none" rtlCol="0">
            <a:spAutoFit/>
          </a:bodyPr>
          <a:lstStyle/>
          <a:p>
            <a:r>
              <a:rPr lang="en-US" altLang="zh-CN" dirty="0"/>
              <a:t>X</a:t>
            </a:r>
            <a:r>
              <a:rPr lang="en-US" altLang="zh-CN" baseline="-25000" dirty="0"/>
              <a:t>1</a:t>
            </a:r>
          </a:p>
          <a:p>
            <a:r>
              <a:rPr lang="en-US" altLang="zh-CN" dirty="0"/>
              <a:t>X</a:t>
            </a:r>
            <a:r>
              <a:rPr lang="en-US" altLang="zh-CN" baseline="-25000" dirty="0"/>
              <a:t>2</a:t>
            </a:r>
          </a:p>
        </p:txBody>
      </p:sp>
      <p:cxnSp>
        <p:nvCxnSpPr>
          <p:cNvPr id="206" name="Straight Connector 205">
            <a:extLst>
              <a:ext uri="{FF2B5EF4-FFF2-40B4-BE49-F238E27FC236}">
                <a16:creationId xmlns:a16="http://schemas.microsoft.com/office/drawing/2014/main" id="{9F773933-9733-63C6-66DA-B8CF574AC31D}"/>
              </a:ext>
            </a:extLst>
          </p:cNvPr>
          <p:cNvCxnSpPr>
            <a:stCxn id="8" idx="6"/>
            <a:endCxn id="13" idx="2"/>
          </p:cNvCxnSpPr>
          <p:nvPr/>
        </p:nvCxnSpPr>
        <p:spPr>
          <a:xfrm flipV="1">
            <a:off x="1976449" y="1033516"/>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78878539-E9B9-13CE-E25C-8CD565EFDF0E}"/>
              </a:ext>
            </a:extLst>
          </p:cNvPr>
          <p:cNvCxnSpPr>
            <a:stCxn id="8" idx="6"/>
            <a:endCxn id="14" idx="2"/>
          </p:cNvCxnSpPr>
          <p:nvPr/>
        </p:nvCxnSpPr>
        <p:spPr>
          <a:xfrm>
            <a:off x="1976449" y="1302461"/>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22322B85-46ED-9123-F679-08A509E51B57}"/>
              </a:ext>
            </a:extLst>
          </p:cNvPr>
          <p:cNvCxnSpPr>
            <a:stCxn id="9" idx="6"/>
            <a:endCxn id="13" idx="3"/>
          </p:cNvCxnSpPr>
          <p:nvPr/>
        </p:nvCxnSpPr>
        <p:spPr>
          <a:xfrm flipV="1">
            <a:off x="1976449" y="1098741"/>
            <a:ext cx="259628" cy="472665"/>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4B69DFCC-71D5-E153-A3B1-4CCC6B18A5CE}"/>
              </a:ext>
            </a:extLst>
          </p:cNvPr>
          <p:cNvCxnSpPr>
            <a:stCxn id="8" idx="6"/>
            <a:endCxn id="15" idx="2"/>
          </p:cNvCxnSpPr>
          <p:nvPr/>
        </p:nvCxnSpPr>
        <p:spPr>
          <a:xfrm>
            <a:off x="1976449" y="1302461"/>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EC2E3C7C-7659-B4D6-F941-54D1BB5C268A}"/>
              </a:ext>
            </a:extLst>
          </p:cNvPr>
          <p:cNvCxnSpPr>
            <a:stCxn id="8" idx="6"/>
            <a:endCxn id="16" idx="2"/>
          </p:cNvCxnSpPr>
          <p:nvPr/>
        </p:nvCxnSpPr>
        <p:spPr>
          <a:xfrm>
            <a:off x="1976449" y="1302461"/>
            <a:ext cx="232611" cy="537890"/>
          </a:xfrm>
          <a:prstGeom prst="line">
            <a:avLst/>
          </a:prstGeom>
        </p:spPr>
        <p:style>
          <a:lnRef idx="1">
            <a:schemeClr val="dk1"/>
          </a:lnRef>
          <a:fillRef idx="0">
            <a:schemeClr val="dk1"/>
          </a:fillRef>
          <a:effectRef idx="0">
            <a:schemeClr val="dk1"/>
          </a:effectRef>
          <a:fontRef idx="minor">
            <a:schemeClr val="tx1"/>
          </a:fontRef>
        </p:style>
      </p:cxnSp>
      <p:cxnSp>
        <p:nvCxnSpPr>
          <p:cNvPr id="216" name="Straight Connector 215">
            <a:extLst>
              <a:ext uri="{FF2B5EF4-FFF2-40B4-BE49-F238E27FC236}">
                <a16:creationId xmlns:a16="http://schemas.microsoft.com/office/drawing/2014/main" id="{79A4CC21-7896-1408-2DCA-FBE41B091BF2}"/>
              </a:ext>
            </a:extLst>
          </p:cNvPr>
          <p:cNvCxnSpPr>
            <a:stCxn id="9" idx="6"/>
            <a:endCxn id="14" idx="2"/>
          </p:cNvCxnSpPr>
          <p:nvPr/>
        </p:nvCxnSpPr>
        <p:spPr>
          <a:xfrm flipV="1">
            <a:off x="1976449" y="1302461"/>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18" name="Straight Connector 217">
            <a:extLst>
              <a:ext uri="{FF2B5EF4-FFF2-40B4-BE49-F238E27FC236}">
                <a16:creationId xmlns:a16="http://schemas.microsoft.com/office/drawing/2014/main" id="{CC12414D-E61C-887B-3BD5-B3C1BAF2507E}"/>
              </a:ext>
            </a:extLst>
          </p:cNvPr>
          <p:cNvCxnSpPr>
            <a:stCxn id="9" idx="6"/>
            <a:endCxn id="15" idx="2"/>
          </p:cNvCxnSpPr>
          <p:nvPr/>
        </p:nvCxnSpPr>
        <p:spPr>
          <a:xfrm>
            <a:off x="1976449" y="1571406"/>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20" name="Straight Connector 219">
            <a:extLst>
              <a:ext uri="{FF2B5EF4-FFF2-40B4-BE49-F238E27FC236}">
                <a16:creationId xmlns:a16="http://schemas.microsoft.com/office/drawing/2014/main" id="{6D71DEB1-11F3-352E-CC4E-072EB3E00A33}"/>
              </a:ext>
            </a:extLst>
          </p:cNvPr>
          <p:cNvCxnSpPr>
            <a:stCxn id="9" idx="6"/>
            <a:endCxn id="16" idx="2"/>
          </p:cNvCxnSpPr>
          <p:nvPr/>
        </p:nvCxnSpPr>
        <p:spPr>
          <a:xfrm>
            <a:off x="1976449" y="1571406"/>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AE8AD47B-7328-50B2-F123-DED603B24720}"/>
              </a:ext>
            </a:extLst>
          </p:cNvPr>
          <p:cNvCxnSpPr>
            <a:cxnSpLocks/>
            <a:stCxn id="13" idx="6"/>
            <a:endCxn id="17" idx="2"/>
          </p:cNvCxnSpPr>
          <p:nvPr/>
        </p:nvCxnSpPr>
        <p:spPr>
          <a:xfrm>
            <a:off x="2393544" y="1033516"/>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9FF381BA-28DF-EE9C-E138-890564307D6E}"/>
              </a:ext>
            </a:extLst>
          </p:cNvPr>
          <p:cNvCxnSpPr>
            <a:stCxn id="13" idx="5"/>
            <a:endCxn id="18" idx="2"/>
          </p:cNvCxnSpPr>
          <p:nvPr/>
        </p:nvCxnSpPr>
        <p:spPr>
          <a:xfrm>
            <a:off x="2366527" y="1098741"/>
            <a:ext cx="259628" cy="20372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BFDCC594-0429-F346-976F-1B74B6FFD202}"/>
              </a:ext>
            </a:extLst>
          </p:cNvPr>
          <p:cNvCxnSpPr>
            <a:stCxn id="13" idx="5"/>
            <a:endCxn id="19" idx="2"/>
          </p:cNvCxnSpPr>
          <p:nvPr/>
        </p:nvCxnSpPr>
        <p:spPr>
          <a:xfrm>
            <a:off x="2366527" y="1098741"/>
            <a:ext cx="259628" cy="472665"/>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E6A5095C-7EB4-37E6-D76C-A5FA78190A22}"/>
              </a:ext>
            </a:extLst>
          </p:cNvPr>
          <p:cNvCxnSpPr>
            <a:stCxn id="13" idx="5"/>
            <a:endCxn id="20" idx="3"/>
          </p:cNvCxnSpPr>
          <p:nvPr/>
        </p:nvCxnSpPr>
        <p:spPr>
          <a:xfrm>
            <a:off x="2366527" y="1098741"/>
            <a:ext cx="286645" cy="806835"/>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99AADE06-0417-2A30-4744-EFD1E0C88C25}"/>
              </a:ext>
            </a:extLst>
          </p:cNvPr>
          <p:cNvCxnSpPr>
            <a:stCxn id="14" idx="6"/>
            <a:endCxn id="17" idx="2"/>
          </p:cNvCxnSpPr>
          <p:nvPr/>
        </p:nvCxnSpPr>
        <p:spPr>
          <a:xfrm flipV="1">
            <a:off x="2393544" y="1033516"/>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18C19D58-E7BD-2DCF-58D4-31727EE44CCB}"/>
              </a:ext>
            </a:extLst>
          </p:cNvPr>
          <p:cNvCxnSpPr>
            <a:stCxn id="14" idx="6"/>
            <a:endCxn id="18" idx="2"/>
          </p:cNvCxnSpPr>
          <p:nvPr/>
        </p:nvCxnSpPr>
        <p:spPr>
          <a:xfrm>
            <a:off x="2393544" y="1302461"/>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FC558E02-2EFE-FEDE-C323-DC8FFE576595}"/>
              </a:ext>
            </a:extLst>
          </p:cNvPr>
          <p:cNvCxnSpPr>
            <a:stCxn id="14" idx="6"/>
            <a:endCxn id="19" idx="2"/>
          </p:cNvCxnSpPr>
          <p:nvPr/>
        </p:nvCxnSpPr>
        <p:spPr>
          <a:xfrm>
            <a:off x="2393544" y="1302461"/>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58B29624-5A34-B278-076B-4E020BEB64DF}"/>
              </a:ext>
            </a:extLst>
          </p:cNvPr>
          <p:cNvCxnSpPr>
            <a:stCxn id="14" idx="6"/>
            <a:endCxn id="20" idx="2"/>
          </p:cNvCxnSpPr>
          <p:nvPr/>
        </p:nvCxnSpPr>
        <p:spPr>
          <a:xfrm>
            <a:off x="2393544" y="1302461"/>
            <a:ext cx="232611" cy="537890"/>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25676B16-5B68-0D8D-AF4A-FA28596D9832}"/>
              </a:ext>
            </a:extLst>
          </p:cNvPr>
          <p:cNvCxnSpPr>
            <a:stCxn id="15" idx="6"/>
            <a:endCxn id="17" idx="3"/>
          </p:cNvCxnSpPr>
          <p:nvPr/>
        </p:nvCxnSpPr>
        <p:spPr>
          <a:xfrm flipV="1">
            <a:off x="2393544" y="1098741"/>
            <a:ext cx="259628" cy="47266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60A73444-A013-2A12-38DD-FB00C4165A0D}"/>
              </a:ext>
            </a:extLst>
          </p:cNvPr>
          <p:cNvCxnSpPr>
            <a:stCxn id="15" idx="6"/>
            <a:endCxn id="18" idx="2"/>
          </p:cNvCxnSpPr>
          <p:nvPr/>
        </p:nvCxnSpPr>
        <p:spPr>
          <a:xfrm flipV="1">
            <a:off x="2393544" y="1302461"/>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31D57FA-1B77-4B8D-ACF3-CEA1D31123C9}"/>
              </a:ext>
            </a:extLst>
          </p:cNvPr>
          <p:cNvCxnSpPr>
            <a:stCxn id="15" idx="6"/>
            <a:endCxn id="19" idx="2"/>
          </p:cNvCxnSpPr>
          <p:nvPr/>
        </p:nvCxnSpPr>
        <p:spPr>
          <a:xfrm>
            <a:off x="2393544" y="1571406"/>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84143614-0996-C958-C334-F19F627E060F}"/>
              </a:ext>
            </a:extLst>
          </p:cNvPr>
          <p:cNvCxnSpPr>
            <a:stCxn id="15" idx="6"/>
            <a:endCxn id="20" idx="3"/>
          </p:cNvCxnSpPr>
          <p:nvPr/>
        </p:nvCxnSpPr>
        <p:spPr>
          <a:xfrm>
            <a:off x="2393544" y="1571406"/>
            <a:ext cx="259628" cy="334170"/>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5528B610-B6C6-D2E7-B385-6CE4E467B77E}"/>
              </a:ext>
            </a:extLst>
          </p:cNvPr>
          <p:cNvCxnSpPr>
            <a:stCxn id="16" idx="6"/>
            <a:endCxn id="17" idx="3"/>
          </p:cNvCxnSpPr>
          <p:nvPr/>
        </p:nvCxnSpPr>
        <p:spPr>
          <a:xfrm flipV="1">
            <a:off x="2393544" y="1098741"/>
            <a:ext cx="259628" cy="741610"/>
          </a:xfrm>
          <a:prstGeom prst="line">
            <a:avLst/>
          </a:prstGeom>
        </p:spPr>
        <p:style>
          <a:lnRef idx="1">
            <a:schemeClr val="dk1"/>
          </a:lnRef>
          <a:fillRef idx="0">
            <a:schemeClr val="dk1"/>
          </a:fillRef>
          <a:effectRef idx="0">
            <a:schemeClr val="dk1"/>
          </a:effectRef>
          <a:fontRef idx="minor">
            <a:schemeClr val="tx1"/>
          </a:fontRef>
        </p:style>
      </p:cxnSp>
      <p:cxnSp>
        <p:nvCxnSpPr>
          <p:cNvPr id="251" name="Straight Connector 250">
            <a:extLst>
              <a:ext uri="{FF2B5EF4-FFF2-40B4-BE49-F238E27FC236}">
                <a16:creationId xmlns:a16="http://schemas.microsoft.com/office/drawing/2014/main" id="{43CAC050-A319-9B95-B73A-D8C2A8BF60BB}"/>
              </a:ext>
            </a:extLst>
          </p:cNvPr>
          <p:cNvCxnSpPr>
            <a:stCxn id="16" idx="6"/>
            <a:endCxn id="18" idx="3"/>
          </p:cNvCxnSpPr>
          <p:nvPr/>
        </p:nvCxnSpPr>
        <p:spPr>
          <a:xfrm flipV="1">
            <a:off x="2393544" y="1367686"/>
            <a:ext cx="259628" cy="472665"/>
          </a:xfrm>
          <a:prstGeom prst="line">
            <a:avLst/>
          </a:prstGeom>
        </p:spPr>
        <p:style>
          <a:lnRef idx="1">
            <a:schemeClr val="dk1"/>
          </a:lnRef>
          <a:fillRef idx="0">
            <a:schemeClr val="dk1"/>
          </a:fillRef>
          <a:effectRef idx="0">
            <a:schemeClr val="dk1"/>
          </a:effectRef>
          <a:fontRef idx="minor">
            <a:schemeClr val="tx1"/>
          </a:fontRef>
        </p:style>
      </p:cxnSp>
      <p:cxnSp>
        <p:nvCxnSpPr>
          <p:cNvPr id="253" name="Straight Connector 252">
            <a:extLst>
              <a:ext uri="{FF2B5EF4-FFF2-40B4-BE49-F238E27FC236}">
                <a16:creationId xmlns:a16="http://schemas.microsoft.com/office/drawing/2014/main" id="{2B25D3B9-B03D-2B8B-6BF5-B03B5BF8EA8F}"/>
              </a:ext>
            </a:extLst>
          </p:cNvPr>
          <p:cNvCxnSpPr>
            <a:stCxn id="16" idx="6"/>
            <a:endCxn id="19" idx="2"/>
          </p:cNvCxnSpPr>
          <p:nvPr/>
        </p:nvCxnSpPr>
        <p:spPr>
          <a:xfrm flipV="1">
            <a:off x="2393544" y="1571406"/>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CF3DF547-89E5-2F55-2359-0009C8C07BB7}"/>
              </a:ext>
            </a:extLst>
          </p:cNvPr>
          <p:cNvCxnSpPr>
            <a:stCxn id="16" idx="6"/>
            <a:endCxn id="20" idx="2"/>
          </p:cNvCxnSpPr>
          <p:nvPr/>
        </p:nvCxnSpPr>
        <p:spPr>
          <a:xfrm>
            <a:off x="2393544" y="1840351"/>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E74E7CA5-3BB6-FF40-81B6-35822293AD92}"/>
              </a:ext>
            </a:extLst>
          </p:cNvPr>
          <p:cNvCxnSpPr>
            <a:stCxn id="17" idx="6"/>
            <a:endCxn id="187" idx="2"/>
          </p:cNvCxnSpPr>
          <p:nvPr/>
        </p:nvCxnSpPr>
        <p:spPr>
          <a:xfrm>
            <a:off x="2810639" y="1033516"/>
            <a:ext cx="232611" cy="261436"/>
          </a:xfrm>
          <a:prstGeom prst="line">
            <a:avLst/>
          </a:prstGeom>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40D79004-5062-78D7-B264-CA87A4D2B398}"/>
              </a:ext>
            </a:extLst>
          </p:cNvPr>
          <p:cNvCxnSpPr>
            <a:stCxn id="17" idx="5"/>
            <a:endCxn id="188" idx="2"/>
          </p:cNvCxnSpPr>
          <p:nvPr/>
        </p:nvCxnSpPr>
        <p:spPr>
          <a:xfrm>
            <a:off x="2783622" y="1098741"/>
            <a:ext cx="259628" cy="465156"/>
          </a:xfrm>
          <a:prstGeom prst="line">
            <a:avLst/>
          </a:prstGeom>
        </p:spPr>
        <p:style>
          <a:lnRef idx="1">
            <a:schemeClr val="dk1"/>
          </a:lnRef>
          <a:fillRef idx="0">
            <a:schemeClr val="dk1"/>
          </a:fillRef>
          <a:effectRef idx="0">
            <a:schemeClr val="dk1"/>
          </a:effectRef>
          <a:fontRef idx="minor">
            <a:schemeClr val="tx1"/>
          </a:fontRef>
        </p:style>
      </p:cxnSp>
      <p:cxnSp>
        <p:nvCxnSpPr>
          <p:cNvPr id="263" name="Straight Connector 262">
            <a:extLst>
              <a:ext uri="{FF2B5EF4-FFF2-40B4-BE49-F238E27FC236}">
                <a16:creationId xmlns:a16="http://schemas.microsoft.com/office/drawing/2014/main" id="{76ADB15D-E077-9001-B343-E6CAB54355AA}"/>
              </a:ext>
            </a:extLst>
          </p:cNvPr>
          <p:cNvCxnSpPr>
            <a:stCxn id="18" idx="6"/>
            <a:endCxn id="187" idx="2"/>
          </p:cNvCxnSpPr>
          <p:nvPr/>
        </p:nvCxnSpPr>
        <p:spPr>
          <a:xfrm flipV="1">
            <a:off x="2810639" y="1294952"/>
            <a:ext cx="232611" cy="7509"/>
          </a:xfrm>
          <a:prstGeom prst="line">
            <a:avLst/>
          </a:prstGeom>
        </p:spPr>
        <p:style>
          <a:lnRef idx="1">
            <a:schemeClr val="dk1"/>
          </a:lnRef>
          <a:fillRef idx="0">
            <a:schemeClr val="dk1"/>
          </a:fillRef>
          <a:effectRef idx="0">
            <a:schemeClr val="dk1"/>
          </a:effectRef>
          <a:fontRef idx="minor">
            <a:schemeClr val="tx1"/>
          </a:fontRef>
        </p:style>
      </p:cxnSp>
      <p:cxnSp>
        <p:nvCxnSpPr>
          <p:cNvPr id="265" name="Straight Connector 264">
            <a:extLst>
              <a:ext uri="{FF2B5EF4-FFF2-40B4-BE49-F238E27FC236}">
                <a16:creationId xmlns:a16="http://schemas.microsoft.com/office/drawing/2014/main" id="{F603D249-A2ED-A49C-435E-2FDD45D2E5B5}"/>
              </a:ext>
            </a:extLst>
          </p:cNvPr>
          <p:cNvCxnSpPr>
            <a:stCxn id="18" idx="6"/>
            <a:endCxn id="188" idx="2"/>
          </p:cNvCxnSpPr>
          <p:nvPr/>
        </p:nvCxnSpPr>
        <p:spPr>
          <a:xfrm>
            <a:off x="2810639" y="1302461"/>
            <a:ext cx="232611" cy="261436"/>
          </a:xfrm>
          <a:prstGeom prst="line">
            <a:avLst/>
          </a:prstGeom>
        </p:spPr>
        <p:style>
          <a:lnRef idx="1">
            <a:schemeClr val="dk1"/>
          </a:lnRef>
          <a:fillRef idx="0">
            <a:schemeClr val="dk1"/>
          </a:fillRef>
          <a:effectRef idx="0">
            <a:schemeClr val="dk1"/>
          </a:effectRef>
          <a:fontRef idx="minor">
            <a:schemeClr val="tx1"/>
          </a:fontRef>
        </p:style>
      </p:cxnSp>
      <p:cxnSp>
        <p:nvCxnSpPr>
          <p:cNvPr id="267" name="Straight Connector 266">
            <a:extLst>
              <a:ext uri="{FF2B5EF4-FFF2-40B4-BE49-F238E27FC236}">
                <a16:creationId xmlns:a16="http://schemas.microsoft.com/office/drawing/2014/main" id="{AB990D83-87EC-C12A-516D-C920AC4A275D}"/>
              </a:ext>
            </a:extLst>
          </p:cNvPr>
          <p:cNvCxnSpPr>
            <a:stCxn id="19" idx="6"/>
            <a:endCxn id="187" idx="2"/>
          </p:cNvCxnSpPr>
          <p:nvPr/>
        </p:nvCxnSpPr>
        <p:spPr>
          <a:xfrm flipV="1">
            <a:off x="2810639" y="1294952"/>
            <a:ext cx="232611" cy="276454"/>
          </a:xfrm>
          <a:prstGeom prst="line">
            <a:avLst/>
          </a:prstGeom>
        </p:spPr>
        <p:style>
          <a:lnRef idx="1">
            <a:schemeClr val="dk1"/>
          </a:lnRef>
          <a:fillRef idx="0">
            <a:schemeClr val="dk1"/>
          </a:fillRef>
          <a:effectRef idx="0">
            <a:schemeClr val="dk1"/>
          </a:effectRef>
          <a:fontRef idx="minor">
            <a:schemeClr val="tx1"/>
          </a:fontRef>
        </p:style>
      </p:cxnSp>
      <p:cxnSp>
        <p:nvCxnSpPr>
          <p:cNvPr id="269" name="Straight Connector 268">
            <a:extLst>
              <a:ext uri="{FF2B5EF4-FFF2-40B4-BE49-F238E27FC236}">
                <a16:creationId xmlns:a16="http://schemas.microsoft.com/office/drawing/2014/main" id="{33452665-6D68-FBE7-128B-19C229A4A3F4}"/>
              </a:ext>
            </a:extLst>
          </p:cNvPr>
          <p:cNvCxnSpPr>
            <a:stCxn id="19" idx="6"/>
            <a:endCxn id="188" idx="2"/>
          </p:cNvCxnSpPr>
          <p:nvPr/>
        </p:nvCxnSpPr>
        <p:spPr>
          <a:xfrm flipV="1">
            <a:off x="2810639" y="1563897"/>
            <a:ext cx="232611" cy="7509"/>
          </a:xfrm>
          <a:prstGeom prst="line">
            <a:avLst/>
          </a:prstGeom>
        </p:spPr>
        <p:style>
          <a:lnRef idx="1">
            <a:schemeClr val="dk1"/>
          </a:lnRef>
          <a:fillRef idx="0">
            <a:schemeClr val="dk1"/>
          </a:fillRef>
          <a:effectRef idx="0">
            <a:schemeClr val="dk1"/>
          </a:effectRef>
          <a:fontRef idx="minor">
            <a:schemeClr val="tx1"/>
          </a:fontRef>
        </p:style>
      </p:cxnSp>
      <p:cxnSp>
        <p:nvCxnSpPr>
          <p:cNvPr id="271" name="Straight Connector 270">
            <a:extLst>
              <a:ext uri="{FF2B5EF4-FFF2-40B4-BE49-F238E27FC236}">
                <a16:creationId xmlns:a16="http://schemas.microsoft.com/office/drawing/2014/main" id="{816CB8E7-7E59-1CB7-C18E-12319DE549F6}"/>
              </a:ext>
            </a:extLst>
          </p:cNvPr>
          <p:cNvCxnSpPr>
            <a:stCxn id="20" idx="6"/>
            <a:endCxn id="187" idx="2"/>
          </p:cNvCxnSpPr>
          <p:nvPr/>
        </p:nvCxnSpPr>
        <p:spPr>
          <a:xfrm flipV="1">
            <a:off x="2810639" y="1294952"/>
            <a:ext cx="232611" cy="545399"/>
          </a:xfrm>
          <a:prstGeom prst="line">
            <a:avLst/>
          </a:prstGeom>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AE16D453-34E4-FC0A-03DF-15B1C3F5BA8A}"/>
              </a:ext>
            </a:extLst>
          </p:cNvPr>
          <p:cNvCxnSpPr>
            <a:stCxn id="20" idx="6"/>
            <a:endCxn id="188" idx="2"/>
          </p:cNvCxnSpPr>
          <p:nvPr/>
        </p:nvCxnSpPr>
        <p:spPr>
          <a:xfrm flipV="1">
            <a:off x="2810639" y="1563897"/>
            <a:ext cx="232611" cy="276454"/>
          </a:xfrm>
          <a:prstGeom prst="line">
            <a:avLst/>
          </a:prstGeom>
        </p:spPr>
        <p:style>
          <a:lnRef idx="1">
            <a:schemeClr val="dk1"/>
          </a:lnRef>
          <a:fillRef idx="0">
            <a:schemeClr val="dk1"/>
          </a:fillRef>
          <a:effectRef idx="0">
            <a:schemeClr val="dk1"/>
          </a:effectRef>
          <a:fontRef idx="minor">
            <a:schemeClr val="tx1"/>
          </a:fontRef>
        </p:style>
      </p:cxnSp>
      <p:sp>
        <p:nvSpPr>
          <p:cNvPr id="274" name="Oval 273">
            <a:extLst>
              <a:ext uri="{FF2B5EF4-FFF2-40B4-BE49-F238E27FC236}">
                <a16:creationId xmlns:a16="http://schemas.microsoft.com/office/drawing/2014/main" id="{5D722E81-5125-9193-5876-A5090E48DED2}"/>
              </a:ext>
            </a:extLst>
          </p:cNvPr>
          <p:cNvSpPr/>
          <p:nvPr/>
        </p:nvSpPr>
        <p:spPr>
          <a:xfrm>
            <a:off x="2048219" y="3024707"/>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3CD79991-3029-D9BE-D558-C4306A7340C7}"/>
              </a:ext>
            </a:extLst>
          </p:cNvPr>
          <p:cNvSpPr/>
          <p:nvPr/>
        </p:nvSpPr>
        <p:spPr>
          <a:xfrm>
            <a:off x="2048219" y="3293652"/>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6" name="Straight Connector 275">
            <a:extLst>
              <a:ext uri="{FF2B5EF4-FFF2-40B4-BE49-F238E27FC236}">
                <a16:creationId xmlns:a16="http://schemas.microsoft.com/office/drawing/2014/main" id="{96783C60-C004-26A9-16CC-F95F419D59F2}"/>
              </a:ext>
            </a:extLst>
          </p:cNvPr>
          <p:cNvCxnSpPr>
            <a:stCxn id="274" idx="6"/>
          </p:cNvCxnSpPr>
          <p:nvPr/>
        </p:nvCxnSpPr>
        <p:spPr>
          <a:xfrm flipV="1">
            <a:off x="2232703" y="2848004"/>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77" name="Straight Connector 276">
            <a:extLst>
              <a:ext uri="{FF2B5EF4-FFF2-40B4-BE49-F238E27FC236}">
                <a16:creationId xmlns:a16="http://schemas.microsoft.com/office/drawing/2014/main" id="{440A7151-98CC-EC46-3202-5AF22F29D131}"/>
              </a:ext>
            </a:extLst>
          </p:cNvPr>
          <p:cNvCxnSpPr>
            <a:stCxn id="274" idx="6"/>
          </p:cNvCxnSpPr>
          <p:nvPr/>
        </p:nvCxnSpPr>
        <p:spPr>
          <a:xfrm>
            <a:off x="2232703" y="3116949"/>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78" name="Straight Connector 277">
            <a:extLst>
              <a:ext uri="{FF2B5EF4-FFF2-40B4-BE49-F238E27FC236}">
                <a16:creationId xmlns:a16="http://schemas.microsoft.com/office/drawing/2014/main" id="{EFC3AAE0-4E52-860C-45F2-7B36F575B052}"/>
              </a:ext>
            </a:extLst>
          </p:cNvPr>
          <p:cNvCxnSpPr>
            <a:stCxn id="275" idx="6"/>
          </p:cNvCxnSpPr>
          <p:nvPr/>
        </p:nvCxnSpPr>
        <p:spPr>
          <a:xfrm flipV="1">
            <a:off x="2232703" y="2913229"/>
            <a:ext cx="259628" cy="472665"/>
          </a:xfrm>
          <a:prstGeom prst="line">
            <a:avLst/>
          </a:prstGeom>
        </p:spPr>
        <p:style>
          <a:lnRef idx="1">
            <a:schemeClr val="dk1"/>
          </a:lnRef>
          <a:fillRef idx="0">
            <a:schemeClr val="dk1"/>
          </a:fillRef>
          <a:effectRef idx="0">
            <a:schemeClr val="dk1"/>
          </a:effectRef>
          <a:fontRef idx="minor">
            <a:schemeClr val="tx1"/>
          </a:fontRef>
        </p:style>
      </p:cxnSp>
      <p:cxnSp>
        <p:nvCxnSpPr>
          <p:cNvPr id="279" name="Straight Connector 278">
            <a:extLst>
              <a:ext uri="{FF2B5EF4-FFF2-40B4-BE49-F238E27FC236}">
                <a16:creationId xmlns:a16="http://schemas.microsoft.com/office/drawing/2014/main" id="{4E6658A2-DECB-E4AA-AE18-12016BE7A836}"/>
              </a:ext>
            </a:extLst>
          </p:cNvPr>
          <p:cNvCxnSpPr>
            <a:stCxn id="274" idx="6"/>
          </p:cNvCxnSpPr>
          <p:nvPr/>
        </p:nvCxnSpPr>
        <p:spPr>
          <a:xfrm>
            <a:off x="2232703" y="3116949"/>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80" name="Straight Connector 279">
            <a:extLst>
              <a:ext uri="{FF2B5EF4-FFF2-40B4-BE49-F238E27FC236}">
                <a16:creationId xmlns:a16="http://schemas.microsoft.com/office/drawing/2014/main" id="{C054B654-673C-11A4-423D-C38DB5750792}"/>
              </a:ext>
            </a:extLst>
          </p:cNvPr>
          <p:cNvCxnSpPr>
            <a:stCxn id="274" idx="6"/>
          </p:cNvCxnSpPr>
          <p:nvPr/>
        </p:nvCxnSpPr>
        <p:spPr>
          <a:xfrm>
            <a:off x="2232703" y="3116949"/>
            <a:ext cx="232611" cy="537890"/>
          </a:xfrm>
          <a:prstGeom prst="line">
            <a:avLst/>
          </a:prstGeom>
        </p:spPr>
        <p:style>
          <a:lnRef idx="1">
            <a:schemeClr val="dk1"/>
          </a:lnRef>
          <a:fillRef idx="0">
            <a:schemeClr val="dk1"/>
          </a:fillRef>
          <a:effectRef idx="0">
            <a:schemeClr val="dk1"/>
          </a:effectRef>
          <a:fontRef idx="minor">
            <a:schemeClr val="tx1"/>
          </a:fontRef>
        </p:style>
      </p:cxnSp>
      <p:cxnSp>
        <p:nvCxnSpPr>
          <p:cNvPr id="281" name="Straight Connector 280">
            <a:extLst>
              <a:ext uri="{FF2B5EF4-FFF2-40B4-BE49-F238E27FC236}">
                <a16:creationId xmlns:a16="http://schemas.microsoft.com/office/drawing/2014/main" id="{1D869E20-9D78-ECB7-38B6-AA72009F860E}"/>
              </a:ext>
            </a:extLst>
          </p:cNvPr>
          <p:cNvCxnSpPr>
            <a:stCxn id="275" idx="6"/>
          </p:cNvCxnSpPr>
          <p:nvPr/>
        </p:nvCxnSpPr>
        <p:spPr>
          <a:xfrm flipV="1">
            <a:off x="2232703" y="3116949"/>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8CF8095E-841D-8910-0162-A5B16C5D4728}"/>
              </a:ext>
            </a:extLst>
          </p:cNvPr>
          <p:cNvCxnSpPr>
            <a:stCxn id="275" idx="6"/>
          </p:cNvCxnSpPr>
          <p:nvPr/>
        </p:nvCxnSpPr>
        <p:spPr>
          <a:xfrm>
            <a:off x="2232703" y="3385894"/>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283" name="Straight Connector 282">
            <a:extLst>
              <a:ext uri="{FF2B5EF4-FFF2-40B4-BE49-F238E27FC236}">
                <a16:creationId xmlns:a16="http://schemas.microsoft.com/office/drawing/2014/main" id="{6F5F6A94-C371-1F19-31DD-394C59C53A66}"/>
              </a:ext>
            </a:extLst>
          </p:cNvPr>
          <p:cNvCxnSpPr>
            <a:stCxn id="275" idx="6"/>
          </p:cNvCxnSpPr>
          <p:nvPr/>
        </p:nvCxnSpPr>
        <p:spPr>
          <a:xfrm>
            <a:off x="2232703" y="3385894"/>
            <a:ext cx="232611" cy="268945"/>
          </a:xfrm>
          <a:prstGeom prst="line">
            <a:avLst/>
          </a:prstGeom>
        </p:spPr>
        <p:style>
          <a:lnRef idx="1">
            <a:schemeClr val="dk1"/>
          </a:lnRef>
          <a:fillRef idx="0">
            <a:schemeClr val="dk1"/>
          </a:fillRef>
          <a:effectRef idx="0">
            <a:schemeClr val="dk1"/>
          </a:effectRef>
          <a:fontRef idx="minor">
            <a:schemeClr val="tx1"/>
          </a:fontRef>
        </p:style>
      </p:cxnSp>
      <p:sp>
        <p:nvSpPr>
          <p:cNvPr id="284" name="Oval 283">
            <a:extLst>
              <a:ext uri="{FF2B5EF4-FFF2-40B4-BE49-F238E27FC236}">
                <a16:creationId xmlns:a16="http://schemas.microsoft.com/office/drawing/2014/main" id="{E5444D46-0A56-2707-6841-B91B8927FA66}"/>
              </a:ext>
            </a:extLst>
          </p:cNvPr>
          <p:cNvSpPr/>
          <p:nvPr/>
        </p:nvSpPr>
        <p:spPr>
          <a:xfrm>
            <a:off x="2908013" y="2983402"/>
            <a:ext cx="184484" cy="184484"/>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F36A49BE-922F-A17B-7CBF-4244BFB72DC6}"/>
              </a:ext>
            </a:extLst>
          </p:cNvPr>
          <p:cNvSpPr/>
          <p:nvPr/>
        </p:nvSpPr>
        <p:spPr>
          <a:xfrm>
            <a:off x="2908013" y="3252347"/>
            <a:ext cx="184484" cy="184484"/>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Straight Connector 285">
            <a:extLst>
              <a:ext uri="{FF2B5EF4-FFF2-40B4-BE49-F238E27FC236}">
                <a16:creationId xmlns:a16="http://schemas.microsoft.com/office/drawing/2014/main" id="{B4D956D6-F9D5-0DF0-021E-2D1E4C2AE735}"/>
              </a:ext>
            </a:extLst>
          </p:cNvPr>
          <p:cNvCxnSpPr>
            <a:endCxn id="284" idx="2"/>
          </p:cNvCxnSpPr>
          <p:nvPr/>
        </p:nvCxnSpPr>
        <p:spPr>
          <a:xfrm>
            <a:off x="2675402" y="2814208"/>
            <a:ext cx="232611" cy="26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C89B8CA-E241-6ED6-A65F-D58F440DCE2A}"/>
              </a:ext>
            </a:extLst>
          </p:cNvPr>
          <p:cNvCxnSpPr>
            <a:endCxn id="285" idx="2"/>
          </p:cNvCxnSpPr>
          <p:nvPr/>
        </p:nvCxnSpPr>
        <p:spPr>
          <a:xfrm>
            <a:off x="2648385" y="2879433"/>
            <a:ext cx="259628" cy="465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4A7F768-2BC0-4E1E-8379-E8CFADAA971B}"/>
              </a:ext>
            </a:extLst>
          </p:cNvPr>
          <p:cNvCxnSpPr>
            <a:endCxn id="284" idx="2"/>
          </p:cNvCxnSpPr>
          <p:nvPr/>
        </p:nvCxnSpPr>
        <p:spPr>
          <a:xfrm flipV="1">
            <a:off x="2675402" y="3075644"/>
            <a:ext cx="232611" cy="75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74D241D-0801-1834-D572-94E8DC8CA1DE}"/>
              </a:ext>
            </a:extLst>
          </p:cNvPr>
          <p:cNvCxnSpPr>
            <a:endCxn id="285" idx="2"/>
          </p:cNvCxnSpPr>
          <p:nvPr/>
        </p:nvCxnSpPr>
        <p:spPr>
          <a:xfrm>
            <a:off x="2675402" y="3083153"/>
            <a:ext cx="232611" cy="26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DBA262B-AF0F-E48D-2939-11B6724DFBF1}"/>
              </a:ext>
            </a:extLst>
          </p:cNvPr>
          <p:cNvCxnSpPr>
            <a:endCxn id="284" idx="2"/>
          </p:cNvCxnSpPr>
          <p:nvPr/>
        </p:nvCxnSpPr>
        <p:spPr>
          <a:xfrm flipV="1">
            <a:off x="2675402" y="3075644"/>
            <a:ext cx="232611" cy="27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879D1F7-0225-C432-8AEB-C0FEAFD2FF58}"/>
              </a:ext>
            </a:extLst>
          </p:cNvPr>
          <p:cNvCxnSpPr>
            <a:endCxn id="285" idx="2"/>
          </p:cNvCxnSpPr>
          <p:nvPr/>
        </p:nvCxnSpPr>
        <p:spPr>
          <a:xfrm flipV="1">
            <a:off x="2675402" y="3344589"/>
            <a:ext cx="232611" cy="75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4CF14D7-5F8A-2CFC-D1BC-F4AA0E598280}"/>
              </a:ext>
            </a:extLst>
          </p:cNvPr>
          <p:cNvCxnSpPr>
            <a:endCxn id="284" idx="2"/>
          </p:cNvCxnSpPr>
          <p:nvPr/>
        </p:nvCxnSpPr>
        <p:spPr>
          <a:xfrm flipV="1">
            <a:off x="2675402" y="3075644"/>
            <a:ext cx="232611" cy="54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CDF546C-4474-8F23-A87F-4975C9D113FA}"/>
              </a:ext>
            </a:extLst>
          </p:cNvPr>
          <p:cNvCxnSpPr>
            <a:endCxn id="285" idx="2"/>
          </p:cNvCxnSpPr>
          <p:nvPr/>
        </p:nvCxnSpPr>
        <p:spPr>
          <a:xfrm flipV="1">
            <a:off x="2675402" y="3344589"/>
            <a:ext cx="232611" cy="27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Oval 293">
            <a:extLst>
              <a:ext uri="{FF2B5EF4-FFF2-40B4-BE49-F238E27FC236}">
                <a16:creationId xmlns:a16="http://schemas.microsoft.com/office/drawing/2014/main" id="{D2C233EC-4FA7-ABA1-14C5-14D193F26042}"/>
              </a:ext>
            </a:extLst>
          </p:cNvPr>
          <p:cNvSpPr/>
          <p:nvPr/>
        </p:nvSpPr>
        <p:spPr>
          <a:xfrm>
            <a:off x="6078681" y="92761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A112A39-203B-31CA-4777-90B577DA16EA}"/>
              </a:ext>
            </a:extLst>
          </p:cNvPr>
          <p:cNvSpPr/>
          <p:nvPr/>
        </p:nvSpPr>
        <p:spPr>
          <a:xfrm>
            <a:off x="6078681" y="119656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D45F7106-740B-A1B0-25E6-F825E5D2D52F}"/>
              </a:ext>
            </a:extLst>
          </p:cNvPr>
          <p:cNvSpPr/>
          <p:nvPr/>
        </p:nvSpPr>
        <p:spPr>
          <a:xfrm>
            <a:off x="6078681" y="1465509"/>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1428FE-541B-E8C7-371D-352479CFABD6}"/>
              </a:ext>
            </a:extLst>
          </p:cNvPr>
          <p:cNvSpPr/>
          <p:nvPr/>
        </p:nvSpPr>
        <p:spPr>
          <a:xfrm>
            <a:off x="6078681" y="1734454"/>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1E9FB3F0-BDB3-B622-3C54-374187CA67BA}"/>
              </a:ext>
            </a:extLst>
          </p:cNvPr>
          <p:cNvSpPr/>
          <p:nvPr/>
        </p:nvSpPr>
        <p:spPr>
          <a:xfrm>
            <a:off x="5650261" y="1216998"/>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F961D4DB-B457-73E7-37F2-A7919F4EF341}"/>
              </a:ext>
            </a:extLst>
          </p:cNvPr>
          <p:cNvSpPr/>
          <p:nvPr/>
        </p:nvSpPr>
        <p:spPr>
          <a:xfrm>
            <a:off x="5650261" y="1485943"/>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Connector 299">
            <a:extLst>
              <a:ext uri="{FF2B5EF4-FFF2-40B4-BE49-F238E27FC236}">
                <a16:creationId xmlns:a16="http://schemas.microsoft.com/office/drawing/2014/main" id="{D51862E9-7CE1-F596-6D3E-E833F6801538}"/>
              </a:ext>
            </a:extLst>
          </p:cNvPr>
          <p:cNvCxnSpPr>
            <a:stCxn id="298" idx="6"/>
          </p:cNvCxnSpPr>
          <p:nvPr/>
        </p:nvCxnSpPr>
        <p:spPr>
          <a:xfrm flipV="1">
            <a:off x="5834745" y="1040295"/>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301" name="Straight Connector 300">
            <a:extLst>
              <a:ext uri="{FF2B5EF4-FFF2-40B4-BE49-F238E27FC236}">
                <a16:creationId xmlns:a16="http://schemas.microsoft.com/office/drawing/2014/main" id="{A63DA518-6196-3FBB-AC3B-E1F92D98CC5C}"/>
              </a:ext>
            </a:extLst>
          </p:cNvPr>
          <p:cNvCxnSpPr>
            <a:stCxn id="298" idx="6"/>
          </p:cNvCxnSpPr>
          <p:nvPr/>
        </p:nvCxnSpPr>
        <p:spPr>
          <a:xfrm>
            <a:off x="5834745" y="1309240"/>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302" name="Straight Connector 301">
            <a:extLst>
              <a:ext uri="{FF2B5EF4-FFF2-40B4-BE49-F238E27FC236}">
                <a16:creationId xmlns:a16="http://schemas.microsoft.com/office/drawing/2014/main" id="{5F92534D-D9AC-FCAD-CF08-55E10C4A372E}"/>
              </a:ext>
            </a:extLst>
          </p:cNvPr>
          <p:cNvCxnSpPr>
            <a:cxnSpLocks/>
            <a:stCxn id="299" idx="6"/>
            <a:endCxn id="294" idx="3"/>
          </p:cNvCxnSpPr>
          <p:nvPr/>
        </p:nvCxnSpPr>
        <p:spPr>
          <a:xfrm flipV="1">
            <a:off x="5834745" y="1085086"/>
            <a:ext cx="270953" cy="493099"/>
          </a:xfrm>
          <a:prstGeom prst="line">
            <a:avLst/>
          </a:prstGeom>
        </p:spPr>
        <p:style>
          <a:lnRef idx="1">
            <a:schemeClr val="dk1"/>
          </a:lnRef>
          <a:fillRef idx="0">
            <a:schemeClr val="dk1"/>
          </a:fillRef>
          <a:effectRef idx="0">
            <a:schemeClr val="dk1"/>
          </a:effectRef>
          <a:fontRef idx="minor">
            <a:schemeClr val="tx1"/>
          </a:fontRef>
        </p:style>
      </p:cxnSp>
      <p:cxnSp>
        <p:nvCxnSpPr>
          <p:cNvPr id="303" name="Straight Connector 302">
            <a:extLst>
              <a:ext uri="{FF2B5EF4-FFF2-40B4-BE49-F238E27FC236}">
                <a16:creationId xmlns:a16="http://schemas.microsoft.com/office/drawing/2014/main" id="{C61F69E8-8202-01D4-CDC2-4FA8E6F27F3C}"/>
              </a:ext>
            </a:extLst>
          </p:cNvPr>
          <p:cNvCxnSpPr>
            <a:stCxn id="298" idx="6"/>
          </p:cNvCxnSpPr>
          <p:nvPr/>
        </p:nvCxnSpPr>
        <p:spPr>
          <a:xfrm>
            <a:off x="5834745" y="1309240"/>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304" name="Straight Connector 303">
            <a:extLst>
              <a:ext uri="{FF2B5EF4-FFF2-40B4-BE49-F238E27FC236}">
                <a16:creationId xmlns:a16="http://schemas.microsoft.com/office/drawing/2014/main" id="{B82BAFE0-E450-D12A-4C16-D0AF31A61C29}"/>
              </a:ext>
            </a:extLst>
          </p:cNvPr>
          <p:cNvCxnSpPr>
            <a:stCxn id="298" idx="6"/>
          </p:cNvCxnSpPr>
          <p:nvPr/>
        </p:nvCxnSpPr>
        <p:spPr>
          <a:xfrm>
            <a:off x="5834745" y="1309240"/>
            <a:ext cx="232611" cy="537890"/>
          </a:xfrm>
          <a:prstGeom prst="line">
            <a:avLst/>
          </a:prstGeom>
        </p:spPr>
        <p:style>
          <a:lnRef idx="1">
            <a:schemeClr val="dk1"/>
          </a:lnRef>
          <a:fillRef idx="0">
            <a:schemeClr val="dk1"/>
          </a:fillRef>
          <a:effectRef idx="0">
            <a:schemeClr val="dk1"/>
          </a:effectRef>
          <a:fontRef idx="minor">
            <a:schemeClr val="tx1"/>
          </a:fontRef>
        </p:style>
      </p:cxnSp>
      <p:cxnSp>
        <p:nvCxnSpPr>
          <p:cNvPr id="305" name="Straight Connector 304">
            <a:extLst>
              <a:ext uri="{FF2B5EF4-FFF2-40B4-BE49-F238E27FC236}">
                <a16:creationId xmlns:a16="http://schemas.microsoft.com/office/drawing/2014/main" id="{54B6952E-CBE0-8FED-AC58-05C03DCB48B0}"/>
              </a:ext>
            </a:extLst>
          </p:cNvPr>
          <p:cNvCxnSpPr>
            <a:stCxn id="299" idx="6"/>
          </p:cNvCxnSpPr>
          <p:nvPr/>
        </p:nvCxnSpPr>
        <p:spPr>
          <a:xfrm flipV="1">
            <a:off x="5834745" y="1309240"/>
            <a:ext cx="232611" cy="268945"/>
          </a:xfrm>
          <a:prstGeom prst="line">
            <a:avLst/>
          </a:prstGeom>
        </p:spPr>
        <p:style>
          <a:lnRef idx="1">
            <a:schemeClr val="dk1"/>
          </a:lnRef>
          <a:fillRef idx="0">
            <a:schemeClr val="dk1"/>
          </a:fillRef>
          <a:effectRef idx="0">
            <a:schemeClr val="dk1"/>
          </a:effectRef>
          <a:fontRef idx="minor">
            <a:schemeClr val="tx1"/>
          </a:fontRef>
        </p:style>
      </p:cxnSp>
      <p:cxnSp>
        <p:nvCxnSpPr>
          <p:cNvPr id="306" name="Straight Connector 305">
            <a:extLst>
              <a:ext uri="{FF2B5EF4-FFF2-40B4-BE49-F238E27FC236}">
                <a16:creationId xmlns:a16="http://schemas.microsoft.com/office/drawing/2014/main" id="{2F787F9C-3837-9AB0-CA45-2C92A01C54BA}"/>
              </a:ext>
            </a:extLst>
          </p:cNvPr>
          <p:cNvCxnSpPr>
            <a:stCxn id="299" idx="6"/>
          </p:cNvCxnSpPr>
          <p:nvPr/>
        </p:nvCxnSpPr>
        <p:spPr>
          <a:xfrm>
            <a:off x="5834745" y="1578185"/>
            <a:ext cx="232611" cy="0"/>
          </a:xfrm>
          <a:prstGeom prst="line">
            <a:avLst/>
          </a:prstGeom>
        </p:spPr>
        <p:style>
          <a:lnRef idx="1">
            <a:schemeClr val="dk1"/>
          </a:lnRef>
          <a:fillRef idx="0">
            <a:schemeClr val="dk1"/>
          </a:fillRef>
          <a:effectRef idx="0">
            <a:schemeClr val="dk1"/>
          </a:effectRef>
          <a:fontRef idx="minor">
            <a:schemeClr val="tx1"/>
          </a:fontRef>
        </p:style>
      </p:cxnSp>
      <p:cxnSp>
        <p:nvCxnSpPr>
          <p:cNvPr id="307" name="Straight Connector 306">
            <a:extLst>
              <a:ext uri="{FF2B5EF4-FFF2-40B4-BE49-F238E27FC236}">
                <a16:creationId xmlns:a16="http://schemas.microsoft.com/office/drawing/2014/main" id="{E96C00A0-16A3-A9F5-7A98-966C24C17533}"/>
              </a:ext>
            </a:extLst>
          </p:cNvPr>
          <p:cNvCxnSpPr>
            <a:stCxn id="299" idx="6"/>
          </p:cNvCxnSpPr>
          <p:nvPr/>
        </p:nvCxnSpPr>
        <p:spPr>
          <a:xfrm>
            <a:off x="5834745" y="1578185"/>
            <a:ext cx="232611" cy="268945"/>
          </a:xfrm>
          <a:prstGeom prst="line">
            <a:avLst/>
          </a:prstGeom>
        </p:spPr>
        <p:style>
          <a:lnRef idx="1">
            <a:schemeClr val="dk1"/>
          </a:lnRef>
          <a:fillRef idx="0">
            <a:schemeClr val="dk1"/>
          </a:fillRef>
          <a:effectRef idx="0">
            <a:schemeClr val="dk1"/>
          </a:effectRef>
          <a:fontRef idx="minor">
            <a:schemeClr val="tx1"/>
          </a:fontRef>
        </p:style>
      </p:cxnSp>
      <p:sp>
        <p:nvSpPr>
          <p:cNvPr id="308" name="Oval 307">
            <a:extLst>
              <a:ext uri="{FF2B5EF4-FFF2-40B4-BE49-F238E27FC236}">
                <a16:creationId xmlns:a16="http://schemas.microsoft.com/office/drawing/2014/main" id="{12727156-B8BF-CD1E-7071-E1466C8FA644}"/>
              </a:ext>
            </a:extLst>
          </p:cNvPr>
          <p:cNvSpPr/>
          <p:nvPr/>
        </p:nvSpPr>
        <p:spPr>
          <a:xfrm>
            <a:off x="7687606" y="942817"/>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C2569EC5-4C54-EF77-5404-5F7BA7E98B98}"/>
              </a:ext>
            </a:extLst>
          </p:cNvPr>
          <p:cNvSpPr/>
          <p:nvPr/>
        </p:nvSpPr>
        <p:spPr>
          <a:xfrm>
            <a:off x="7687606" y="1211762"/>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0E0238E1-283D-6574-E480-8FB1D50B139F}"/>
              </a:ext>
            </a:extLst>
          </p:cNvPr>
          <p:cNvSpPr/>
          <p:nvPr/>
        </p:nvSpPr>
        <p:spPr>
          <a:xfrm>
            <a:off x="7687606" y="1480707"/>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F42ECE97-00D4-51A4-B81E-406632084E8B}"/>
              </a:ext>
            </a:extLst>
          </p:cNvPr>
          <p:cNvSpPr/>
          <p:nvPr/>
        </p:nvSpPr>
        <p:spPr>
          <a:xfrm>
            <a:off x="7687606" y="1749652"/>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6CFBD35-96B1-A58C-BAF3-24A43021CAB3}"/>
              </a:ext>
            </a:extLst>
          </p:cNvPr>
          <p:cNvSpPr/>
          <p:nvPr/>
        </p:nvSpPr>
        <p:spPr>
          <a:xfrm>
            <a:off x="8118980" y="1190891"/>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3254C33-69A8-2C51-F007-F78D180BF696}"/>
              </a:ext>
            </a:extLst>
          </p:cNvPr>
          <p:cNvSpPr/>
          <p:nvPr/>
        </p:nvSpPr>
        <p:spPr>
          <a:xfrm>
            <a:off x="8118980" y="1459836"/>
            <a:ext cx="184484" cy="184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 name="Straight Connector 313">
            <a:extLst>
              <a:ext uri="{FF2B5EF4-FFF2-40B4-BE49-F238E27FC236}">
                <a16:creationId xmlns:a16="http://schemas.microsoft.com/office/drawing/2014/main" id="{57FC82D2-E875-B777-1061-0B630CA729C2}"/>
              </a:ext>
            </a:extLst>
          </p:cNvPr>
          <p:cNvCxnSpPr>
            <a:endCxn id="312" idx="2"/>
          </p:cNvCxnSpPr>
          <p:nvPr/>
        </p:nvCxnSpPr>
        <p:spPr>
          <a:xfrm>
            <a:off x="7886369" y="1021697"/>
            <a:ext cx="232611" cy="261436"/>
          </a:xfrm>
          <a:prstGeom prst="line">
            <a:avLst/>
          </a:prstGeom>
        </p:spPr>
        <p:style>
          <a:lnRef idx="1">
            <a:schemeClr val="dk1"/>
          </a:lnRef>
          <a:fillRef idx="0">
            <a:schemeClr val="dk1"/>
          </a:fillRef>
          <a:effectRef idx="0">
            <a:schemeClr val="dk1"/>
          </a:effectRef>
          <a:fontRef idx="minor">
            <a:schemeClr val="tx1"/>
          </a:fontRef>
        </p:style>
      </p:cxnSp>
      <p:cxnSp>
        <p:nvCxnSpPr>
          <p:cNvPr id="315" name="Straight Connector 314">
            <a:extLst>
              <a:ext uri="{FF2B5EF4-FFF2-40B4-BE49-F238E27FC236}">
                <a16:creationId xmlns:a16="http://schemas.microsoft.com/office/drawing/2014/main" id="{2DC8AB5A-CC25-0BAF-27CB-0F0E7503C264}"/>
              </a:ext>
            </a:extLst>
          </p:cNvPr>
          <p:cNvCxnSpPr>
            <a:endCxn id="313" idx="2"/>
          </p:cNvCxnSpPr>
          <p:nvPr/>
        </p:nvCxnSpPr>
        <p:spPr>
          <a:xfrm>
            <a:off x="7859352" y="1086922"/>
            <a:ext cx="259628" cy="465156"/>
          </a:xfrm>
          <a:prstGeom prst="line">
            <a:avLst/>
          </a:prstGeom>
        </p:spPr>
        <p:style>
          <a:lnRef idx="1">
            <a:schemeClr val="dk1"/>
          </a:lnRef>
          <a:fillRef idx="0">
            <a:schemeClr val="dk1"/>
          </a:fillRef>
          <a:effectRef idx="0">
            <a:schemeClr val="dk1"/>
          </a:effectRef>
          <a:fontRef idx="minor">
            <a:schemeClr val="tx1"/>
          </a:fontRef>
        </p:style>
      </p:cxnSp>
      <p:cxnSp>
        <p:nvCxnSpPr>
          <p:cNvPr id="316" name="Straight Connector 315">
            <a:extLst>
              <a:ext uri="{FF2B5EF4-FFF2-40B4-BE49-F238E27FC236}">
                <a16:creationId xmlns:a16="http://schemas.microsoft.com/office/drawing/2014/main" id="{F2172A77-857F-B117-D78E-A16ACCE9B46C}"/>
              </a:ext>
            </a:extLst>
          </p:cNvPr>
          <p:cNvCxnSpPr>
            <a:endCxn id="312" idx="2"/>
          </p:cNvCxnSpPr>
          <p:nvPr/>
        </p:nvCxnSpPr>
        <p:spPr>
          <a:xfrm flipV="1">
            <a:off x="7886369" y="1283133"/>
            <a:ext cx="232611" cy="7509"/>
          </a:xfrm>
          <a:prstGeom prst="line">
            <a:avLst/>
          </a:prstGeom>
        </p:spPr>
        <p:style>
          <a:lnRef idx="1">
            <a:schemeClr val="dk1"/>
          </a:lnRef>
          <a:fillRef idx="0">
            <a:schemeClr val="dk1"/>
          </a:fillRef>
          <a:effectRef idx="0">
            <a:schemeClr val="dk1"/>
          </a:effectRef>
          <a:fontRef idx="minor">
            <a:schemeClr val="tx1"/>
          </a:fontRef>
        </p:style>
      </p:cxnSp>
      <p:cxnSp>
        <p:nvCxnSpPr>
          <p:cNvPr id="317" name="Straight Connector 316">
            <a:extLst>
              <a:ext uri="{FF2B5EF4-FFF2-40B4-BE49-F238E27FC236}">
                <a16:creationId xmlns:a16="http://schemas.microsoft.com/office/drawing/2014/main" id="{B4172E9E-290F-2AE1-B0E9-D00853E06FD9}"/>
              </a:ext>
            </a:extLst>
          </p:cNvPr>
          <p:cNvCxnSpPr>
            <a:endCxn id="313" idx="2"/>
          </p:cNvCxnSpPr>
          <p:nvPr/>
        </p:nvCxnSpPr>
        <p:spPr>
          <a:xfrm>
            <a:off x="7886369" y="1290642"/>
            <a:ext cx="232611" cy="261436"/>
          </a:xfrm>
          <a:prstGeom prst="line">
            <a:avLst/>
          </a:prstGeom>
        </p:spPr>
        <p:style>
          <a:lnRef idx="1">
            <a:schemeClr val="dk1"/>
          </a:lnRef>
          <a:fillRef idx="0">
            <a:schemeClr val="dk1"/>
          </a:fillRef>
          <a:effectRef idx="0">
            <a:schemeClr val="dk1"/>
          </a:effectRef>
          <a:fontRef idx="minor">
            <a:schemeClr val="tx1"/>
          </a:fontRef>
        </p:style>
      </p:cxnSp>
      <p:cxnSp>
        <p:nvCxnSpPr>
          <p:cNvPr id="318" name="Straight Connector 317">
            <a:extLst>
              <a:ext uri="{FF2B5EF4-FFF2-40B4-BE49-F238E27FC236}">
                <a16:creationId xmlns:a16="http://schemas.microsoft.com/office/drawing/2014/main" id="{CF378A7D-7B49-B173-AC90-0FAEF583D457}"/>
              </a:ext>
            </a:extLst>
          </p:cNvPr>
          <p:cNvCxnSpPr>
            <a:endCxn id="312" idx="2"/>
          </p:cNvCxnSpPr>
          <p:nvPr/>
        </p:nvCxnSpPr>
        <p:spPr>
          <a:xfrm flipV="1">
            <a:off x="7886369" y="1283133"/>
            <a:ext cx="232611" cy="276454"/>
          </a:xfrm>
          <a:prstGeom prst="line">
            <a:avLst/>
          </a:prstGeom>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36E76670-7DC3-38AB-E938-39F74A5ACC84}"/>
              </a:ext>
            </a:extLst>
          </p:cNvPr>
          <p:cNvCxnSpPr>
            <a:endCxn id="313" idx="2"/>
          </p:cNvCxnSpPr>
          <p:nvPr/>
        </p:nvCxnSpPr>
        <p:spPr>
          <a:xfrm flipV="1">
            <a:off x="7886369" y="1552078"/>
            <a:ext cx="232611" cy="7509"/>
          </a:xfrm>
          <a:prstGeom prst="line">
            <a:avLst/>
          </a:prstGeom>
        </p:spPr>
        <p:style>
          <a:lnRef idx="1">
            <a:schemeClr val="dk1"/>
          </a:lnRef>
          <a:fillRef idx="0">
            <a:schemeClr val="dk1"/>
          </a:fillRef>
          <a:effectRef idx="0">
            <a:schemeClr val="dk1"/>
          </a:effectRef>
          <a:fontRef idx="minor">
            <a:schemeClr val="tx1"/>
          </a:fontRef>
        </p:style>
      </p:cxnSp>
      <p:cxnSp>
        <p:nvCxnSpPr>
          <p:cNvPr id="320" name="Straight Connector 319">
            <a:extLst>
              <a:ext uri="{FF2B5EF4-FFF2-40B4-BE49-F238E27FC236}">
                <a16:creationId xmlns:a16="http://schemas.microsoft.com/office/drawing/2014/main" id="{7843C304-A358-966F-9926-E03882644B26}"/>
              </a:ext>
            </a:extLst>
          </p:cNvPr>
          <p:cNvCxnSpPr>
            <a:endCxn id="312" idx="2"/>
          </p:cNvCxnSpPr>
          <p:nvPr/>
        </p:nvCxnSpPr>
        <p:spPr>
          <a:xfrm flipV="1">
            <a:off x="7886369" y="1283133"/>
            <a:ext cx="232611" cy="545399"/>
          </a:xfrm>
          <a:prstGeom prst="line">
            <a:avLst/>
          </a:prstGeom>
        </p:spPr>
        <p:style>
          <a:lnRef idx="1">
            <a:schemeClr val="dk1"/>
          </a:lnRef>
          <a:fillRef idx="0">
            <a:schemeClr val="dk1"/>
          </a:fillRef>
          <a:effectRef idx="0">
            <a:schemeClr val="dk1"/>
          </a:effectRef>
          <a:fontRef idx="minor">
            <a:schemeClr val="tx1"/>
          </a:fontRef>
        </p:style>
      </p:cxnSp>
      <p:cxnSp>
        <p:nvCxnSpPr>
          <p:cNvPr id="321" name="Straight Connector 320">
            <a:extLst>
              <a:ext uri="{FF2B5EF4-FFF2-40B4-BE49-F238E27FC236}">
                <a16:creationId xmlns:a16="http://schemas.microsoft.com/office/drawing/2014/main" id="{87083F10-AA88-9374-3B8B-E3381E81B188}"/>
              </a:ext>
            </a:extLst>
          </p:cNvPr>
          <p:cNvCxnSpPr>
            <a:endCxn id="313" idx="2"/>
          </p:cNvCxnSpPr>
          <p:nvPr/>
        </p:nvCxnSpPr>
        <p:spPr>
          <a:xfrm flipV="1">
            <a:off x="7886369" y="1552078"/>
            <a:ext cx="232611" cy="276454"/>
          </a:xfrm>
          <a:prstGeom prst="line">
            <a:avLst/>
          </a:prstGeom>
        </p:spPr>
        <p:style>
          <a:lnRef idx="1">
            <a:schemeClr val="dk1"/>
          </a:lnRef>
          <a:fillRef idx="0">
            <a:schemeClr val="dk1"/>
          </a:fillRef>
          <a:effectRef idx="0">
            <a:schemeClr val="dk1"/>
          </a:effectRef>
          <a:fontRef idx="minor">
            <a:schemeClr val="tx1"/>
          </a:fontRef>
        </p:style>
      </p:cxnSp>
      <p:cxnSp>
        <p:nvCxnSpPr>
          <p:cNvPr id="338" name="Straight Connector 337">
            <a:extLst>
              <a:ext uri="{FF2B5EF4-FFF2-40B4-BE49-F238E27FC236}">
                <a16:creationId xmlns:a16="http://schemas.microsoft.com/office/drawing/2014/main" id="{E57B71E4-1622-BDF8-328D-BEEC5A748AA6}"/>
              </a:ext>
            </a:extLst>
          </p:cNvPr>
          <p:cNvCxnSpPr>
            <a:cxnSpLocks/>
          </p:cNvCxnSpPr>
          <p:nvPr/>
        </p:nvCxnSpPr>
        <p:spPr>
          <a:xfrm>
            <a:off x="6279222" y="1045167"/>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0" name="Straight Connector 339">
            <a:extLst>
              <a:ext uri="{FF2B5EF4-FFF2-40B4-BE49-F238E27FC236}">
                <a16:creationId xmlns:a16="http://schemas.microsoft.com/office/drawing/2014/main" id="{330EDC30-D8F0-A096-FFFF-4A8C8062BBD2}"/>
              </a:ext>
            </a:extLst>
          </p:cNvPr>
          <p:cNvCxnSpPr>
            <a:cxnSpLocks/>
          </p:cNvCxnSpPr>
          <p:nvPr/>
        </p:nvCxnSpPr>
        <p:spPr>
          <a:xfrm>
            <a:off x="6279222" y="1298108"/>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1" name="Straight Connector 340">
            <a:extLst>
              <a:ext uri="{FF2B5EF4-FFF2-40B4-BE49-F238E27FC236}">
                <a16:creationId xmlns:a16="http://schemas.microsoft.com/office/drawing/2014/main" id="{6ADA27F7-4DD6-9E42-A86D-F175014B92F7}"/>
              </a:ext>
            </a:extLst>
          </p:cNvPr>
          <p:cNvCxnSpPr>
            <a:cxnSpLocks/>
          </p:cNvCxnSpPr>
          <p:nvPr/>
        </p:nvCxnSpPr>
        <p:spPr>
          <a:xfrm>
            <a:off x="6279222" y="1559702"/>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2" name="Straight Connector 341">
            <a:extLst>
              <a:ext uri="{FF2B5EF4-FFF2-40B4-BE49-F238E27FC236}">
                <a16:creationId xmlns:a16="http://schemas.microsoft.com/office/drawing/2014/main" id="{2E6F80A0-33EB-0CCF-EFF4-31EB69CBC818}"/>
              </a:ext>
            </a:extLst>
          </p:cNvPr>
          <p:cNvCxnSpPr/>
          <p:nvPr/>
        </p:nvCxnSpPr>
        <p:spPr>
          <a:xfrm>
            <a:off x="6279222" y="1862219"/>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AD420B36-ECA2-96BB-F3CE-F964600A5811}"/>
              </a:ext>
            </a:extLst>
          </p:cNvPr>
          <p:cNvCxnSpPr/>
          <p:nvPr/>
        </p:nvCxnSpPr>
        <p:spPr>
          <a:xfrm>
            <a:off x="6699976" y="1028604"/>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4" name="Straight Connector 343">
            <a:extLst>
              <a:ext uri="{FF2B5EF4-FFF2-40B4-BE49-F238E27FC236}">
                <a16:creationId xmlns:a16="http://schemas.microsoft.com/office/drawing/2014/main" id="{C0BF506E-4E0A-C039-4FFC-C3B4D59975B4}"/>
              </a:ext>
            </a:extLst>
          </p:cNvPr>
          <p:cNvCxnSpPr/>
          <p:nvPr/>
        </p:nvCxnSpPr>
        <p:spPr>
          <a:xfrm>
            <a:off x="6699976" y="1281545"/>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45287E84-F7D4-BF54-A7C8-12AA4024DA33}"/>
              </a:ext>
            </a:extLst>
          </p:cNvPr>
          <p:cNvCxnSpPr/>
          <p:nvPr/>
        </p:nvCxnSpPr>
        <p:spPr>
          <a:xfrm>
            <a:off x="6699976" y="1543139"/>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6" name="Straight Connector 345">
            <a:extLst>
              <a:ext uri="{FF2B5EF4-FFF2-40B4-BE49-F238E27FC236}">
                <a16:creationId xmlns:a16="http://schemas.microsoft.com/office/drawing/2014/main" id="{334887CD-285D-7731-E525-82669A28D8A2}"/>
              </a:ext>
            </a:extLst>
          </p:cNvPr>
          <p:cNvCxnSpPr/>
          <p:nvPr/>
        </p:nvCxnSpPr>
        <p:spPr>
          <a:xfrm>
            <a:off x="6699976" y="1845656"/>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48" name="Straight Connector 347">
            <a:extLst>
              <a:ext uri="{FF2B5EF4-FFF2-40B4-BE49-F238E27FC236}">
                <a16:creationId xmlns:a16="http://schemas.microsoft.com/office/drawing/2014/main" id="{9A40D7CA-11BD-3D16-3C95-B6D3F6D3C34B}"/>
              </a:ext>
            </a:extLst>
          </p:cNvPr>
          <p:cNvCxnSpPr>
            <a:endCxn id="128" idx="2"/>
          </p:cNvCxnSpPr>
          <p:nvPr/>
        </p:nvCxnSpPr>
        <p:spPr>
          <a:xfrm>
            <a:off x="6699976" y="1045167"/>
            <a:ext cx="179219" cy="257294"/>
          </a:xfrm>
          <a:prstGeom prst="line">
            <a:avLst/>
          </a:prstGeom>
        </p:spPr>
        <p:style>
          <a:lnRef idx="1">
            <a:schemeClr val="dk1"/>
          </a:lnRef>
          <a:fillRef idx="0">
            <a:schemeClr val="dk1"/>
          </a:fillRef>
          <a:effectRef idx="0">
            <a:schemeClr val="dk1"/>
          </a:effectRef>
          <a:fontRef idx="minor">
            <a:schemeClr val="tx1"/>
          </a:fontRef>
        </p:style>
      </p:cxnSp>
      <p:cxnSp>
        <p:nvCxnSpPr>
          <p:cNvPr id="350" name="Straight Connector 349">
            <a:extLst>
              <a:ext uri="{FF2B5EF4-FFF2-40B4-BE49-F238E27FC236}">
                <a16:creationId xmlns:a16="http://schemas.microsoft.com/office/drawing/2014/main" id="{029AA43F-A909-A8D6-1B18-C06BB4A3918A}"/>
              </a:ext>
            </a:extLst>
          </p:cNvPr>
          <p:cNvCxnSpPr>
            <a:endCxn id="129" idx="2"/>
          </p:cNvCxnSpPr>
          <p:nvPr/>
        </p:nvCxnSpPr>
        <p:spPr>
          <a:xfrm>
            <a:off x="6716691" y="1049585"/>
            <a:ext cx="162504" cy="521821"/>
          </a:xfrm>
          <a:prstGeom prst="line">
            <a:avLst/>
          </a:prstGeom>
        </p:spPr>
        <p:style>
          <a:lnRef idx="1">
            <a:schemeClr val="dk1"/>
          </a:lnRef>
          <a:fillRef idx="0">
            <a:schemeClr val="dk1"/>
          </a:fillRef>
          <a:effectRef idx="0">
            <a:schemeClr val="dk1"/>
          </a:effectRef>
          <a:fontRef idx="minor">
            <a:schemeClr val="tx1"/>
          </a:fontRef>
        </p:style>
      </p:cxnSp>
      <p:cxnSp>
        <p:nvCxnSpPr>
          <p:cNvPr id="352" name="Straight Connector 351">
            <a:extLst>
              <a:ext uri="{FF2B5EF4-FFF2-40B4-BE49-F238E27FC236}">
                <a16:creationId xmlns:a16="http://schemas.microsoft.com/office/drawing/2014/main" id="{E6160FAD-E8B4-4CF9-C521-CC05F1171354}"/>
              </a:ext>
            </a:extLst>
          </p:cNvPr>
          <p:cNvCxnSpPr>
            <a:endCxn id="130" idx="2"/>
          </p:cNvCxnSpPr>
          <p:nvPr/>
        </p:nvCxnSpPr>
        <p:spPr>
          <a:xfrm>
            <a:off x="6718767" y="1045167"/>
            <a:ext cx="160428" cy="795184"/>
          </a:xfrm>
          <a:prstGeom prst="line">
            <a:avLst/>
          </a:prstGeom>
        </p:spPr>
        <p:style>
          <a:lnRef idx="1">
            <a:schemeClr val="dk1"/>
          </a:lnRef>
          <a:fillRef idx="0">
            <a:schemeClr val="dk1"/>
          </a:fillRef>
          <a:effectRef idx="0">
            <a:schemeClr val="dk1"/>
          </a:effectRef>
          <a:fontRef idx="minor">
            <a:schemeClr val="tx1"/>
          </a:fontRef>
        </p:style>
      </p:cxnSp>
      <p:cxnSp>
        <p:nvCxnSpPr>
          <p:cNvPr id="356" name="Straight Connector 355">
            <a:extLst>
              <a:ext uri="{FF2B5EF4-FFF2-40B4-BE49-F238E27FC236}">
                <a16:creationId xmlns:a16="http://schemas.microsoft.com/office/drawing/2014/main" id="{89CD8E8C-AA77-AB07-C372-FFC76A266858}"/>
              </a:ext>
            </a:extLst>
          </p:cNvPr>
          <p:cNvCxnSpPr>
            <a:stCxn id="168" idx="3"/>
            <a:endCxn id="63" idx="3"/>
          </p:cNvCxnSpPr>
          <p:nvPr/>
        </p:nvCxnSpPr>
        <p:spPr>
          <a:xfrm flipV="1">
            <a:off x="6695320" y="1098741"/>
            <a:ext cx="210892" cy="200008"/>
          </a:xfrm>
          <a:prstGeom prst="line">
            <a:avLst/>
          </a:prstGeom>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AF5E495F-342E-26B4-1434-0E0CA044B1B0}"/>
              </a:ext>
            </a:extLst>
          </p:cNvPr>
          <p:cNvCxnSpPr>
            <a:endCxn id="129" idx="2"/>
          </p:cNvCxnSpPr>
          <p:nvPr/>
        </p:nvCxnSpPr>
        <p:spPr>
          <a:xfrm>
            <a:off x="6707355" y="1322031"/>
            <a:ext cx="171840" cy="249375"/>
          </a:xfrm>
          <a:prstGeom prst="line">
            <a:avLst/>
          </a:prstGeom>
        </p:spPr>
        <p:style>
          <a:lnRef idx="1">
            <a:schemeClr val="dk1"/>
          </a:lnRef>
          <a:fillRef idx="0">
            <a:schemeClr val="dk1"/>
          </a:fillRef>
          <a:effectRef idx="0">
            <a:schemeClr val="dk1"/>
          </a:effectRef>
          <a:fontRef idx="minor">
            <a:schemeClr val="tx1"/>
          </a:fontRef>
        </p:style>
      </p:cxnSp>
      <p:cxnSp>
        <p:nvCxnSpPr>
          <p:cNvPr id="360" name="Straight Connector 359">
            <a:extLst>
              <a:ext uri="{FF2B5EF4-FFF2-40B4-BE49-F238E27FC236}">
                <a16:creationId xmlns:a16="http://schemas.microsoft.com/office/drawing/2014/main" id="{C23F82B9-395A-D045-87F6-27F810C8CEAD}"/>
              </a:ext>
            </a:extLst>
          </p:cNvPr>
          <p:cNvCxnSpPr>
            <a:endCxn id="130" idx="2"/>
          </p:cNvCxnSpPr>
          <p:nvPr/>
        </p:nvCxnSpPr>
        <p:spPr>
          <a:xfrm>
            <a:off x="6721917" y="1317247"/>
            <a:ext cx="157278" cy="523104"/>
          </a:xfrm>
          <a:prstGeom prst="line">
            <a:avLst/>
          </a:prstGeom>
        </p:spPr>
        <p:style>
          <a:lnRef idx="1">
            <a:schemeClr val="dk1"/>
          </a:lnRef>
          <a:fillRef idx="0">
            <a:schemeClr val="dk1"/>
          </a:fillRef>
          <a:effectRef idx="0">
            <a:schemeClr val="dk1"/>
          </a:effectRef>
          <a:fontRef idx="minor">
            <a:schemeClr val="tx1"/>
          </a:fontRef>
        </p:style>
      </p:cxnSp>
      <p:cxnSp>
        <p:nvCxnSpPr>
          <p:cNvPr id="362" name="Straight Connector 361">
            <a:extLst>
              <a:ext uri="{FF2B5EF4-FFF2-40B4-BE49-F238E27FC236}">
                <a16:creationId xmlns:a16="http://schemas.microsoft.com/office/drawing/2014/main" id="{57F73D26-3E4E-20AD-621B-41AF1A475B5F}"/>
              </a:ext>
            </a:extLst>
          </p:cNvPr>
          <p:cNvCxnSpPr>
            <a:stCxn id="165" idx="3"/>
            <a:endCxn id="63" idx="3"/>
          </p:cNvCxnSpPr>
          <p:nvPr/>
        </p:nvCxnSpPr>
        <p:spPr>
          <a:xfrm flipV="1">
            <a:off x="6693096" y="1098741"/>
            <a:ext cx="213116" cy="488922"/>
          </a:xfrm>
          <a:prstGeom prst="line">
            <a:avLst/>
          </a:prstGeom>
        </p:spPr>
        <p:style>
          <a:lnRef idx="1">
            <a:schemeClr val="dk1"/>
          </a:lnRef>
          <a:fillRef idx="0">
            <a:schemeClr val="dk1"/>
          </a:fillRef>
          <a:effectRef idx="0">
            <a:schemeClr val="dk1"/>
          </a:effectRef>
          <a:fontRef idx="minor">
            <a:schemeClr val="tx1"/>
          </a:fontRef>
        </p:style>
      </p:cxnSp>
      <p:cxnSp>
        <p:nvCxnSpPr>
          <p:cNvPr id="364" name="Straight Connector 363">
            <a:extLst>
              <a:ext uri="{FF2B5EF4-FFF2-40B4-BE49-F238E27FC236}">
                <a16:creationId xmlns:a16="http://schemas.microsoft.com/office/drawing/2014/main" id="{2444D862-2B35-CE36-43E2-DE146017453D}"/>
              </a:ext>
            </a:extLst>
          </p:cNvPr>
          <p:cNvCxnSpPr>
            <a:stCxn id="165" idx="3"/>
            <a:endCxn id="128" idx="2"/>
          </p:cNvCxnSpPr>
          <p:nvPr/>
        </p:nvCxnSpPr>
        <p:spPr>
          <a:xfrm flipV="1">
            <a:off x="6693096" y="1302461"/>
            <a:ext cx="186099" cy="285202"/>
          </a:xfrm>
          <a:prstGeom prst="line">
            <a:avLst/>
          </a:prstGeom>
        </p:spPr>
        <p:style>
          <a:lnRef idx="1">
            <a:schemeClr val="dk1"/>
          </a:lnRef>
          <a:fillRef idx="0">
            <a:schemeClr val="dk1"/>
          </a:fillRef>
          <a:effectRef idx="0">
            <a:schemeClr val="dk1"/>
          </a:effectRef>
          <a:fontRef idx="minor">
            <a:schemeClr val="tx1"/>
          </a:fontRef>
        </p:style>
      </p:cxnSp>
      <p:cxnSp>
        <p:nvCxnSpPr>
          <p:cNvPr id="370" name="Straight Connector 369">
            <a:extLst>
              <a:ext uri="{FF2B5EF4-FFF2-40B4-BE49-F238E27FC236}">
                <a16:creationId xmlns:a16="http://schemas.microsoft.com/office/drawing/2014/main" id="{C97922E8-2A43-EE7F-AED4-4C0945695CE0}"/>
              </a:ext>
            </a:extLst>
          </p:cNvPr>
          <p:cNvCxnSpPr>
            <a:endCxn id="130" idx="2"/>
          </p:cNvCxnSpPr>
          <p:nvPr/>
        </p:nvCxnSpPr>
        <p:spPr>
          <a:xfrm>
            <a:off x="6707355" y="1617527"/>
            <a:ext cx="171840" cy="222824"/>
          </a:xfrm>
          <a:prstGeom prst="line">
            <a:avLst/>
          </a:prstGeom>
        </p:spPr>
        <p:style>
          <a:lnRef idx="1">
            <a:schemeClr val="dk1"/>
          </a:lnRef>
          <a:fillRef idx="0">
            <a:schemeClr val="dk1"/>
          </a:fillRef>
          <a:effectRef idx="0">
            <a:schemeClr val="dk1"/>
          </a:effectRef>
          <a:fontRef idx="minor">
            <a:schemeClr val="tx1"/>
          </a:fontRef>
        </p:style>
      </p:cxnSp>
      <p:cxnSp>
        <p:nvCxnSpPr>
          <p:cNvPr id="372" name="Straight Connector 371">
            <a:extLst>
              <a:ext uri="{FF2B5EF4-FFF2-40B4-BE49-F238E27FC236}">
                <a16:creationId xmlns:a16="http://schemas.microsoft.com/office/drawing/2014/main" id="{26739AFB-F5B4-A0AA-CF01-A4465D3A36C3}"/>
              </a:ext>
            </a:extLst>
          </p:cNvPr>
          <p:cNvCxnSpPr>
            <a:stCxn id="162" idx="3"/>
            <a:endCxn id="63" idx="3"/>
          </p:cNvCxnSpPr>
          <p:nvPr/>
        </p:nvCxnSpPr>
        <p:spPr>
          <a:xfrm flipV="1">
            <a:off x="6696535" y="1098741"/>
            <a:ext cx="209677" cy="773065"/>
          </a:xfrm>
          <a:prstGeom prst="line">
            <a:avLst/>
          </a:prstGeom>
        </p:spPr>
        <p:style>
          <a:lnRef idx="1">
            <a:schemeClr val="dk1"/>
          </a:lnRef>
          <a:fillRef idx="0">
            <a:schemeClr val="dk1"/>
          </a:fillRef>
          <a:effectRef idx="0">
            <a:schemeClr val="dk1"/>
          </a:effectRef>
          <a:fontRef idx="minor">
            <a:schemeClr val="tx1"/>
          </a:fontRef>
        </p:style>
      </p:cxnSp>
      <p:cxnSp>
        <p:nvCxnSpPr>
          <p:cNvPr id="374" name="Straight Connector 373">
            <a:extLst>
              <a:ext uri="{FF2B5EF4-FFF2-40B4-BE49-F238E27FC236}">
                <a16:creationId xmlns:a16="http://schemas.microsoft.com/office/drawing/2014/main" id="{948E64D2-1FE6-142C-D857-8B98B7F7D183}"/>
              </a:ext>
            </a:extLst>
          </p:cNvPr>
          <p:cNvCxnSpPr>
            <a:endCxn id="128" idx="2"/>
          </p:cNvCxnSpPr>
          <p:nvPr/>
        </p:nvCxnSpPr>
        <p:spPr>
          <a:xfrm flipV="1">
            <a:off x="6728758" y="1302461"/>
            <a:ext cx="150437" cy="577132"/>
          </a:xfrm>
          <a:prstGeom prst="line">
            <a:avLst/>
          </a:prstGeom>
        </p:spPr>
        <p:style>
          <a:lnRef idx="1">
            <a:schemeClr val="dk1"/>
          </a:lnRef>
          <a:fillRef idx="0">
            <a:schemeClr val="dk1"/>
          </a:fillRef>
          <a:effectRef idx="0">
            <a:schemeClr val="dk1"/>
          </a:effectRef>
          <a:fontRef idx="minor">
            <a:schemeClr val="tx1"/>
          </a:fontRef>
        </p:style>
      </p:cxnSp>
      <p:cxnSp>
        <p:nvCxnSpPr>
          <p:cNvPr id="376" name="Straight Connector 375">
            <a:extLst>
              <a:ext uri="{FF2B5EF4-FFF2-40B4-BE49-F238E27FC236}">
                <a16:creationId xmlns:a16="http://schemas.microsoft.com/office/drawing/2014/main" id="{C146B97D-E251-59E2-5FDD-C9FCFB8FB3C5}"/>
              </a:ext>
            </a:extLst>
          </p:cNvPr>
          <p:cNvCxnSpPr>
            <a:stCxn id="162" idx="3"/>
            <a:endCxn id="129" idx="2"/>
          </p:cNvCxnSpPr>
          <p:nvPr/>
        </p:nvCxnSpPr>
        <p:spPr>
          <a:xfrm flipV="1">
            <a:off x="6696535" y="1571406"/>
            <a:ext cx="182660" cy="300400"/>
          </a:xfrm>
          <a:prstGeom prst="line">
            <a:avLst/>
          </a:prstGeom>
        </p:spPr>
        <p:style>
          <a:lnRef idx="1">
            <a:schemeClr val="dk1"/>
          </a:lnRef>
          <a:fillRef idx="0">
            <a:schemeClr val="dk1"/>
          </a:fillRef>
          <a:effectRef idx="0">
            <a:schemeClr val="dk1"/>
          </a:effectRef>
          <a:fontRef idx="minor">
            <a:schemeClr val="tx1"/>
          </a:fontRef>
        </p:style>
      </p:cxnSp>
      <p:cxnSp>
        <p:nvCxnSpPr>
          <p:cNvPr id="381" name="Straight Connector 380">
            <a:extLst>
              <a:ext uri="{FF2B5EF4-FFF2-40B4-BE49-F238E27FC236}">
                <a16:creationId xmlns:a16="http://schemas.microsoft.com/office/drawing/2014/main" id="{F0AED509-D0D6-E0F8-8D29-D32F36E25F91}"/>
              </a:ext>
            </a:extLst>
          </p:cNvPr>
          <p:cNvCxnSpPr/>
          <p:nvPr/>
        </p:nvCxnSpPr>
        <p:spPr>
          <a:xfrm>
            <a:off x="7082357" y="1031311"/>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82" name="Straight Connector 381">
            <a:extLst>
              <a:ext uri="{FF2B5EF4-FFF2-40B4-BE49-F238E27FC236}">
                <a16:creationId xmlns:a16="http://schemas.microsoft.com/office/drawing/2014/main" id="{A31ABF49-3381-2A18-1E2F-9B70467E911B}"/>
              </a:ext>
            </a:extLst>
          </p:cNvPr>
          <p:cNvCxnSpPr/>
          <p:nvPr/>
        </p:nvCxnSpPr>
        <p:spPr>
          <a:xfrm>
            <a:off x="7082357" y="1284252"/>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83" name="Straight Connector 382">
            <a:extLst>
              <a:ext uri="{FF2B5EF4-FFF2-40B4-BE49-F238E27FC236}">
                <a16:creationId xmlns:a16="http://schemas.microsoft.com/office/drawing/2014/main" id="{0E221903-9D6F-C57E-80F3-AA6193193AB0}"/>
              </a:ext>
            </a:extLst>
          </p:cNvPr>
          <p:cNvCxnSpPr/>
          <p:nvPr/>
        </p:nvCxnSpPr>
        <p:spPr>
          <a:xfrm>
            <a:off x="7082357" y="1545846"/>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84" name="Straight Connector 383">
            <a:extLst>
              <a:ext uri="{FF2B5EF4-FFF2-40B4-BE49-F238E27FC236}">
                <a16:creationId xmlns:a16="http://schemas.microsoft.com/office/drawing/2014/main" id="{DDE9C382-0243-2D9F-BE05-CD4731B2CC78}"/>
              </a:ext>
            </a:extLst>
          </p:cNvPr>
          <p:cNvCxnSpPr/>
          <p:nvPr/>
        </p:nvCxnSpPr>
        <p:spPr>
          <a:xfrm>
            <a:off x="7082357" y="1848363"/>
            <a:ext cx="182880" cy="0"/>
          </a:xfrm>
          <a:prstGeom prst="line">
            <a:avLst/>
          </a:prstGeom>
        </p:spPr>
        <p:style>
          <a:lnRef idx="1">
            <a:schemeClr val="dk1"/>
          </a:lnRef>
          <a:fillRef idx="0">
            <a:schemeClr val="dk1"/>
          </a:fillRef>
          <a:effectRef idx="0">
            <a:schemeClr val="dk1"/>
          </a:effectRef>
          <a:fontRef idx="minor">
            <a:schemeClr val="tx1"/>
          </a:fontRef>
        </p:style>
      </p:cxnSp>
      <p:grpSp>
        <p:nvGrpSpPr>
          <p:cNvPr id="385" name="Group 384">
            <a:extLst>
              <a:ext uri="{FF2B5EF4-FFF2-40B4-BE49-F238E27FC236}">
                <a16:creationId xmlns:a16="http://schemas.microsoft.com/office/drawing/2014/main" id="{18F00982-6C13-8B12-D076-41C9913F7C7B}"/>
              </a:ext>
            </a:extLst>
          </p:cNvPr>
          <p:cNvGrpSpPr/>
          <p:nvPr/>
        </p:nvGrpSpPr>
        <p:grpSpPr>
          <a:xfrm>
            <a:off x="7305380" y="750652"/>
            <a:ext cx="216566" cy="381241"/>
            <a:chOff x="4130843" y="2571750"/>
            <a:chExt cx="256674" cy="441921"/>
          </a:xfrm>
        </p:grpSpPr>
        <p:sp>
          <p:nvSpPr>
            <p:cNvPr id="386" name="Rectangle 385">
              <a:extLst>
                <a:ext uri="{FF2B5EF4-FFF2-40B4-BE49-F238E27FC236}">
                  <a16:creationId xmlns:a16="http://schemas.microsoft.com/office/drawing/2014/main" id="{7A0292C3-A5DF-FDB4-6969-81A535E44C9F}"/>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Arc 386">
              <a:extLst>
                <a:ext uri="{FF2B5EF4-FFF2-40B4-BE49-F238E27FC236}">
                  <a16:creationId xmlns:a16="http://schemas.microsoft.com/office/drawing/2014/main" id="{3E1521DC-0AFD-28BB-BA3D-7E107BA3F790}"/>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grpSp>
        <p:nvGrpSpPr>
          <p:cNvPr id="388" name="Group 387">
            <a:extLst>
              <a:ext uri="{FF2B5EF4-FFF2-40B4-BE49-F238E27FC236}">
                <a16:creationId xmlns:a16="http://schemas.microsoft.com/office/drawing/2014/main" id="{6555EB98-EE52-73A6-58F9-A2C3429DA2CD}"/>
              </a:ext>
            </a:extLst>
          </p:cNvPr>
          <p:cNvGrpSpPr/>
          <p:nvPr/>
        </p:nvGrpSpPr>
        <p:grpSpPr>
          <a:xfrm>
            <a:off x="7280259" y="1606572"/>
            <a:ext cx="216566" cy="381241"/>
            <a:chOff x="4130843" y="2571750"/>
            <a:chExt cx="256674" cy="441921"/>
          </a:xfrm>
        </p:grpSpPr>
        <p:sp>
          <p:nvSpPr>
            <p:cNvPr id="389" name="Rectangle 388">
              <a:extLst>
                <a:ext uri="{FF2B5EF4-FFF2-40B4-BE49-F238E27FC236}">
                  <a16:creationId xmlns:a16="http://schemas.microsoft.com/office/drawing/2014/main" id="{7F6158A0-1E76-0061-132B-8753BE5BC61B}"/>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Arc 389">
              <a:extLst>
                <a:ext uri="{FF2B5EF4-FFF2-40B4-BE49-F238E27FC236}">
                  <a16:creationId xmlns:a16="http://schemas.microsoft.com/office/drawing/2014/main" id="{05B8CDA0-FC45-7C11-0C26-AE41F43F3513}"/>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91" name="Group 390">
            <a:extLst>
              <a:ext uri="{FF2B5EF4-FFF2-40B4-BE49-F238E27FC236}">
                <a16:creationId xmlns:a16="http://schemas.microsoft.com/office/drawing/2014/main" id="{A31A7D1F-BDCE-A4BE-C50F-CC4163B9EC50}"/>
              </a:ext>
            </a:extLst>
          </p:cNvPr>
          <p:cNvGrpSpPr/>
          <p:nvPr/>
        </p:nvGrpSpPr>
        <p:grpSpPr>
          <a:xfrm>
            <a:off x="7276820" y="1322429"/>
            <a:ext cx="216566" cy="381241"/>
            <a:chOff x="4130843" y="2571750"/>
            <a:chExt cx="256674" cy="441921"/>
          </a:xfrm>
        </p:grpSpPr>
        <p:sp>
          <p:nvSpPr>
            <p:cNvPr id="392" name="Rectangle 391">
              <a:extLst>
                <a:ext uri="{FF2B5EF4-FFF2-40B4-BE49-F238E27FC236}">
                  <a16:creationId xmlns:a16="http://schemas.microsoft.com/office/drawing/2014/main" id="{B497DC63-8A2F-C5AD-0691-D0371BE27623}"/>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Arc 392">
              <a:extLst>
                <a:ext uri="{FF2B5EF4-FFF2-40B4-BE49-F238E27FC236}">
                  <a16:creationId xmlns:a16="http://schemas.microsoft.com/office/drawing/2014/main" id="{2D59E4A8-A677-4203-492B-26DF4317332D}"/>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94" name="Group 393">
            <a:extLst>
              <a:ext uri="{FF2B5EF4-FFF2-40B4-BE49-F238E27FC236}">
                <a16:creationId xmlns:a16="http://schemas.microsoft.com/office/drawing/2014/main" id="{F4BDC482-CCA7-3AF0-3CAD-7E66088742B8}"/>
              </a:ext>
            </a:extLst>
          </p:cNvPr>
          <p:cNvGrpSpPr/>
          <p:nvPr/>
        </p:nvGrpSpPr>
        <p:grpSpPr>
          <a:xfrm>
            <a:off x="7279044" y="1033515"/>
            <a:ext cx="216566" cy="381241"/>
            <a:chOff x="4130843" y="2571750"/>
            <a:chExt cx="256674" cy="441921"/>
          </a:xfrm>
        </p:grpSpPr>
        <p:sp>
          <p:nvSpPr>
            <p:cNvPr id="395" name="Rectangle 394">
              <a:extLst>
                <a:ext uri="{FF2B5EF4-FFF2-40B4-BE49-F238E27FC236}">
                  <a16:creationId xmlns:a16="http://schemas.microsoft.com/office/drawing/2014/main" id="{320FF164-9FF8-45FD-17AA-8829F1210C4F}"/>
                </a:ext>
              </a:extLst>
            </p:cNvPr>
            <p:cNvSpPr/>
            <p:nvPr/>
          </p:nvSpPr>
          <p:spPr>
            <a:xfrm>
              <a:off x="4130843" y="2744726"/>
              <a:ext cx="256674" cy="26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Arc 395">
              <a:extLst>
                <a:ext uri="{FF2B5EF4-FFF2-40B4-BE49-F238E27FC236}">
                  <a16:creationId xmlns:a16="http://schemas.microsoft.com/office/drawing/2014/main" id="{1E3D1B6B-BAF6-A047-1166-26DEDB1CF86A}"/>
                </a:ext>
              </a:extLst>
            </p:cNvPr>
            <p:cNvSpPr/>
            <p:nvPr/>
          </p:nvSpPr>
          <p:spPr>
            <a:xfrm rot="10800000">
              <a:off x="4167637" y="2571750"/>
              <a:ext cx="184484" cy="408917"/>
            </a:xfrm>
            <a:prstGeom prst="arc">
              <a:avLst>
                <a:gd name="adj1" fmla="val 10619234"/>
                <a:gd name="adj2" fmla="val 0"/>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397" name="Straight Connector 396">
            <a:extLst>
              <a:ext uri="{FF2B5EF4-FFF2-40B4-BE49-F238E27FC236}">
                <a16:creationId xmlns:a16="http://schemas.microsoft.com/office/drawing/2014/main" id="{AC491CA2-ECD1-9CA9-1EE1-4B4F5F80FCEF}"/>
              </a:ext>
            </a:extLst>
          </p:cNvPr>
          <p:cNvCxnSpPr/>
          <p:nvPr/>
        </p:nvCxnSpPr>
        <p:spPr>
          <a:xfrm>
            <a:off x="7500266" y="1028603"/>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98" name="Straight Connector 397">
            <a:extLst>
              <a:ext uri="{FF2B5EF4-FFF2-40B4-BE49-F238E27FC236}">
                <a16:creationId xmlns:a16="http://schemas.microsoft.com/office/drawing/2014/main" id="{BBE92415-5527-17DF-7902-3AA929F80BAD}"/>
              </a:ext>
            </a:extLst>
          </p:cNvPr>
          <p:cNvCxnSpPr/>
          <p:nvPr/>
        </p:nvCxnSpPr>
        <p:spPr>
          <a:xfrm>
            <a:off x="7500266" y="1281544"/>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399" name="Straight Connector 398">
            <a:extLst>
              <a:ext uri="{FF2B5EF4-FFF2-40B4-BE49-F238E27FC236}">
                <a16:creationId xmlns:a16="http://schemas.microsoft.com/office/drawing/2014/main" id="{1A162859-8052-6925-3CD0-443D44F1EF1E}"/>
              </a:ext>
            </a:extLst>
          </p:cNvPr>
          <p:cNvCxnSpPr/>
          <p:nvPr/>
        </p:nvCxnSpPr>
        <p:spPr>
          <a:xfrm>
            <a:off x="7500266" y="1543138"/>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400" name="Straight Connector 399">
            <a:extLst>
              <a:ext uri="{FF2B5EF4-FFF2-40B4-BE49-F238E27FC236}">
                <a16:creationId xmlns:a16="http://schemas.microsoft.com/office/drawing/2014/main" id="{3368DC7D-E2E2-E85A-AA4B-551B88100AD7}"/>
              </a:ext>
            </a:extLst>
          </p:cNvPr>
          <p:cNvCxnSpPr/>
          <p:nvPr/>
        </p:nvCxnSpPr>
        <p:spPr>
          <a:xfrm>
            <a:off x="7502125" y="1847130"/>
            <a:ext cx="182880" cy="0"/>
          </a:xfrm>
          <a:prstGeom prst="line">
            <a:avLst/>
          </a:prstGeom>
        </p:spPr>
        <p:style>
          <a:lnRef idx="1">
            <a:schemeClr val="dk1"/>
          </a:lnRef>
          <a:fillRef idx="0">
            <a:schemeClr val="dk1"/>
          </a:fillRef>
          <a:effectRef idx="0">
            <a:schemeClr val="dk1"/>
          </a:effectRef>
          <a:fontRef idx="minor">
            <a:schemeClr val="tx1"/>
          </a:fontRef>
        </p:style>
      </p:cxnSp>
      <p:cxnSp>
        <p:nvCxnSpPr>
          <p:cNvPr id="401" name="Straight Connector 400">
            <a:extLst>
              <a:ext uri="{FF2B5EF4-FFF2-40B4-BE49-F238E27FC236}">
                <a16:creationId xmlns:a16="http://schemas.microsoft.com/office/drawing/2014/main" id="{4F06D372-F595-1496-D82D-03B09749E3F6}"/>
              </a:ext>
            </a:extLst>
          </p:cNvPr>
          <p:cNvCxnSpPr/>
          <p:nvPr/>
        </p:nvCxnSpPr>
        <p:spPr>
          <a:xfrm>
            <a:off x="7500266" y="1045166"/>
            <a:ext cx="179219" cy="257294"/>
          </a:xfrm>
          <a:prstGeom prst="line">
            <a:avLst/>
          </a:prstGeom>
        </p:spPr>
        <p:style>
          <a:lnRef idx="1">
            <a:schemeClr val="dk1"/>
          </a:lnRef>
          <a:fillRef idx="0">
            <a:schemeClr val="dk1"/>
          </a:fillRef>
          <a:effectRef idx="0">
            <a:schemeClr val="dk1"/>
          </a:effectRef>
          <a:fontRef idx="minor">
            <a:schemeClr val="tx1"/>
          </a:fontRef>
        </p:style>
      </p:cxnSp>
      <p:cxnSp>
        <p:nvCxnSpPr>
          <p:cNvPr id="402" name="Straight Connector 401">
            <a:extLst>
              <a:ext uri="{FF2B5EF4-FFF2-40B4-BE49-F238E27FC236}">
                <a16:creationId xmlns:a16="http://schemas.microsoft.com/office/drawing/2014/main" id="{2DE764E3-2188-0106-151B-06FC6A0AC886}"/>
              </a:ext>
            </a:extLst>
          </p:cNvPr>
          <p:cNvCxnSpPr/>
          <p:nvPr/>
        </p:nvCxnSpPr>
        <p:spPr>
          <a:xfrm>
            <a:off x="7516981" y="1049584"/>
            <a:ext cx="162504" cy="521821"/>
          </a:xfrm>
          <a:prstGeom prst="line">
            <a:avLst/>
          </a:prstGeom>
        </p:spPr>
        <p:style>
          <a:lnRef idx="1">
            <a:schemeClr val="dk1"/>
          </a:lnRef>
          <a:fillRef idx="0">
            <a:schemeClr val="dk1"/>
          </a:fillRef>
          <a:effectRef idx="0">
            <a:schemeClr val="dk1"/>
          </a:effectRef>
          <a:fontRef idx="minor">
            <a:schemeClr val="tx1"/>
          </a:fontRef>
        </p:style>
      </p:cxnSp>
      <p:cxnSp>
        <p:nvCxnSpPr>
          <p:cNvPr id="403" name="Straight Connector 402">
            <a:extLst>
              <a:ext uri="{FF2B5EF4-FFF2-40B4-BE49-F238E27FC236}">
                <a16:creationId xmlns:a16="http://schemas.microsoft.com/office/drawing/2014/main" id="{DBC0F03E-7420-D043-110C-0394D6743B9C}"/>
              </a:ext>
            </a:extLst>
          </p:cNvPr>
          <p:cNvCxnSpPr/>
          <p:nvPr/>
        </p:nvCxnSpPr>
        <p:spPr>
          <a:xfrm>
            <a:off x="7519057" y="1045166"/>
            <a:ext cx="160428" cy="795184"/>
          </a:xfrm>
          <a:prstGeom prst="line">
            <a:avLst/>
          </a:prstGeom>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A5F7F78A-F897-F3BA-0EDD-DDB99AE4C6FA}"/>
              </a:ext>
            </a:extLst>
          </p:cNvPr>
          <p:cNvCxnSpPr>
            <a:stCxn id="395" idx="3"/>
          </p:cNvCxnSpPr>
          <p:nvPr/>
        </p:nvCxnSpPr>
        <p:spPr>
          <a:xfrm flipV="1">
            <a:off x="7495610" y="1098740"/>
            <a:ext cx="210892" cy="200008"/>
          </a:xfrm>
          <a:prstGeom prst="line">
            <a:avLst/>
          </a:prstGeom>
        </p:spPr>
        <p:style>
          <a:lnRef idx="1">
            <a:schemeClr val="dk1"/>
          </a:lnRef>
          <a:fillRef idx="0">
            <a:schemeClr val="dk1"/>
          </a:fillRef>
          <a:effectRef idx="0">
            <a:schemeClr val="dk1"/>
          </a:effectRef>
          <a:fontRef idx="minor">
            <a:schemeClr val="tx1"/>
          </a:fontRef>
        </p:style>
      </p:cxnSp>
      <p:cxnSp>
        <p:nvCxnSpPr>
          <p:cNvPr id="405" name="Straight Connector 404">
            <a:extLst>
              <a:ext uri="{FF2B5EF4-FFF2-40B4-BE49-F238E27FC236}">
                <a16:creationId xmlns:a16="http://schemas.microsoft.com/office/drawing/2014/main" id="{4D0D8C88-12D4-515E-F6F2-7E78DDCE41F9}"/>
              </a:ext>
            </a:extLst>
          </p:cNvPr>
          <p:cNvCxnSpPr/>
          <p:nvPr/>
        </p:nvCxnSpPr>
        <p:spPr>
          <a:xfrm>
            <a:off x="7507645" y="1322030"/>
            <a:ext cx="171840" cy="249375"/>
          </a:xfrm>
          <a:prstGeom prst="line">
            <a:avLst/>
          </a:prstGeom>
        </p:spPr>
        <p:style>
          <a:lnRef idx="1">
            <a:schemeClr val="dk1"/>
          </a:lnRef>
          <a:fillRef idx="0">
            <a:schemeClr val="dk1"/>
          </a:fillRef>
          <a:effectRef idx="0">
            <a:schemeClr val="dk1"/>
          </a:effectRef>
          <a:fontRef idx="minor">
            <a:schemeClr val="tx1"/>
          </a:fontRef>
        </p:style>
      </p:cxnSp>
      <p:cxnSp>
        <p:nvCxnSpPr>
          <p:cNvPr id="406" name="Straight Connector 405">
            <a:extLst>
              <a:ext uri="{FF2B5EF4-FFF2-40B4-BE49-F238E27FC236}">
                <a16:creationId xmlns:a16="http://schemas.microsoft.com/office/drawing/2014/main" id="{85F55440-7D89-8164-7211-4A3FCC7215E8}"/>
              </a:ext>
            </a:extLst>
          </p:cNvPr>
          <p:cNvCxnSpPr/>
          <p:nvPr/>
        </p:nvCxnSpPr>
        <p:spPr>
          <a:xfrm>
            <a:off x="7522207" y="1317246"/>
            <a:ext cx="157278" cy="523104"/>
          </a:xfrm>
          <a:prstGeom prst="line">
            <a:avLst/>
          </a:prstGeom>
        </p:spPr>
        <p:style>
          <a:lnRef idx="1">
            <a:schemeClr val="dk1"/>
          </a:lnRef>
          <a:fillRef idx="0">
            <a:schemeClr val="dk1"/>
          </a:fillRef>
          <a:effectRef idx="0">
            <a:schemeClr val="dk1"/>
          </a:effectRef>
          <a:fontRef idx="minor">
            <a:schemeClr val="tx1"/>
          </a:fontRef>
        </p:style>
      </p:cxnSp>
      <p:cxnSp>
        <p:nvCxnSpPr>
          <p:cNvPr id="407" name="Straight Connector 406">
            <a:extLst>
              <a:ext uri="{FF2B5EF4-FFF2-40B4-BE49-F238E27FC236}">
                <a16:creationId xmlns:a16="http://schemas.microsoft.com/office/drawing/2014/main" id="{B3BEAAE5-0473-9BE6-1698-48E073EDFA59}"/>
              </a:ext>
            </a:extLst>
          </p:cNvPr>
          <p:cNvCxnSpPr>
            <a:stCxn id="392" idx="3"/>
          </p:cNvCxnSpPr>
          <p:nvPr/>
        </p:nvCxnSpPr>
        <p:spPr>
          <a:xfrm flipV="1">
            <a:off x="7493386" y="1098740"/>
            <a:ext cx="213116" cy="488922"/>
          </a:xfrm>
          <a:prstGeom prst="line">
            <a:avLst/>
          </a:prstGeom>
        </p:spPr>
        <p:style>
          <a:lnRef idx="1">
            <a:schemeClr val="dk1"/>
          </a:lnRef>
          <a:fillRef idx="0">
            <a:schemeClr val="dk1"/>
          </a:fillRef>
          <a:effectRef idx="0">
            <a:schemeClr val="dk1"/>
          </a:effectRef>
          <a:fontRef idx="minor">
            <a:schemeClr val="tx1"/>
          </a:fontRef>
        </p:style>
      </p:cxnSp>
      <p:cxnSp>
        <p:nvCxnSpPr>
          <p:cNvPr id="408" name="Straight Connector 407">
            <a:extLst>
              <a:ext uri="{FF2B5EF4-FFF2-40B4-BE49-F238E27FC236}">
                <a16:creationId xmlns:a16="http://schemas.microsoft.com/office/drawing/2014/main" id="{A3768A7A-43EC-D09C-B56B-CF96BF0DEBF7}"/>
              </a:ext>
            </a:extLst>
          </p:cNvPr>
          <p:cNvCxnSpPr>
            <a:stCxn id="392" idx="3"/>
          </p:cNvCxnSpPr>
          <p:nvPr/>
        </p:nvCxnSpPr>
        <p:spPr>
          <a:xfrm flipV="1">
            <a:off x="7493386" y="1302460"/>
            <a:ext cx="186099" cy="285202"/>
          </a:xfrm>
          <a:prstGeom prst="line">
            <a:avLst/>
          </a:prstGeom>
        </p:spPr>
        <p:style>
          <a:lnRef idx="1">
            <a:schemeClr val="dk1"/>
          </a:lnRef>
          <a:fillRef idx="0">
            <a:schemeClr val="dk1"/>
          </a:fillRef>
          <a:effectRef idx="0">
            <a:schemeClr val="dk1"/>
          </a:effectRef>
          <a:fontRef idx="minor">
            <a:schemeClr val="tx1"/>
          </a:fontRef>
        </p:style>
      </p:cxnSp>
      <p:cxnSp>
        <p:nvCxnSpPr>
          <p:cNvPr id="409" name="Straight Connector 408">
            <a:extLst>
              <a:ext uri="{FF2B5EF4-FFF2-40B4-BE49-F238E27FC236}">
                <a16:creationId xmlns:a16="http://schemas.microsoft.com/office/drawing/2014/main" id="{DD4B17B8-143C-8781-6990-2B9339B07BE5}"/>
              </a:ext>
            </a:extLst>
          </p:cNvPr>
          <p:cNvCxnSpPr/>
          <p:nvPr/>
        </p:nvCxnSpPr>
        <p:spPr>
          <a:xfrm>
            <a:off x="7507645" y="1617526"/>
            <a:ext cx="171840" cy="222824"/>
          </a:xfrm>
          <a:prstGeom prst="line">
            <a:avLst/>
          </a:prstGeom>
        </p:spPr>
        <p:style>
          <a:lnRef idx="1">
            <a:schemeClr val="dk1"/>
          </a:lnRef>
          <a:fillRef idx="0">
            <a:schemeClr val="dk1"/>
          </a:fillRef>
          <a:effectRef idx="0">
            <a:schemeClr val="dk1"/>
          </a:effectRef>
          <a:fontRef idx="minor">
            <a:schemeClr val="tx1"/>
          </a:fontRef>
        </p:style>
      </p:cxnSp>
      <p:cxnSp>
        <p:nvCxnSpPr>
          <p:cNvPr id="410" name="Straight Connector 409">
            <a:extLst>
              <a:ext uri="{FF2B5EF4-FFF2-40B4-BE49-F238E27FC236}">
                <a16:creationId xmlns:a16="http://schemas.microsoft.com/office/drawing/2014/main" id="{73B87975-CBD0-BF72-E6C2-3A00BBF57119}"/>
              </a:ext>
            </a:extLst>
          </p:cNvPr>
          <p:cNvCxnSpPr>
            <a:stCxn id="389" idx="3"/>
          </p:cNvCxnSpPr>
          <p:nvPr/>
        </p:nvCxnSpPr>
        <p:spPr>
          <a:xfrm flipV="1">
            <a:off x="7496825" y="1098740"/>
            <a:ext cx="209677" cy="773065"/>
          </a:xfrm>
          <a:prstGeom prst="line">
            <a:avLst/>
          </a:prstGeom>
        </p:spPr>
        <p:style>
          <a:lnRef idx="1">
            <a:schemeClr val="dk1"/>
          </a:lnRef>
          <a:fillRef idx="0">
            <a:schemeClr val="dk1"/>
          </a:fillRef>
          <a:effectRef idx="0">
            <a:schemeClr val="dk1"/>
          </a:effectRef>
          <a:fontRef idx="minor">
            <a:schemeClr val="tx1"/>
          </a:fontRef>
        </p:style>
      </p:cxnSp>
      <p:cxnSp>
        <p:nvCxnSpPr>
          <p:cNvPr id="411" name="Straight Connector 410">
            <a:extLst>
              <a:ext uri="{FF2B5EF4-FFF2-40B4-BE49-F238E27FC236}">
                <a16:creationId xmlns:a16="http://schemas.microsoft.com/office/drawing/2014/main" id="{5731BFBF-5C2B-F29C-60F5-A65980157826}"/>
              </a:ext>
            </a:extLst>
          </p:cNvPr>
          <p:cNvCxnSpPr>
            <a:cxnSpLocks/>
            <a:stCxn id="389" idx="3"/>
          </p:cNvCxnSpPr>
          <p:nvPr/>
        </p:nvCxnSpPr>
        <p:spPr>
          <a:xfrm flipV="1">
            <a:off x="7496825" y="1302460"/>
            <a:ext cx="182660" cy="569345"/>
          </a:xfrm>
          <a:prstGeom prst="line">
            <a:avLst/>
          </a:prstGeom>
        </p:spPr>
        <p:style>
          <a:lnRef idx="1">
            <a:schemeClr val="dk1"/>
          </a:lnRef>
          <a:fillRef idx="0">
            <a:schemeClr val="dk1"/>
          </a:fillRef>
          <a:effectRef idx="0">
            <a:schemeClr val="dk1"/>
          </a:effectRef>
          <a:fontRef idx="minor">
            <a:schemeClr val="tx1"/>
          </a:fontRef>
        </p:style>
      </p:cxnSp>
      <p:cxnSp>
        <p:nvCxnSpPr>
          <p:cNvPr id="412" name="Straight Connector 411">
            <a:extLst>
              <a:ext uri="{FF2B5EF4-FFF2-40B4-BE49-F238E27FC236}">
                <a16:creationId xmlns:a16="http://schemas.microsoft.com/office/drawing/2014/main" id="{5D9B6B88-D0E0-B6DE-CB3E-68F7ADE05762}"/>
              </a:ext>
            </a:extLst>
          </p:cNvPr>
          <p:cNvCxnSpPr>
            <a:stCxn id="389" idx="3"/>
          </p:cNvCxnSpPr>
          <p:nvPr/>
        </p:nvCxnSpPr>
        <p:spPr>
          <a:xfrm flipV="1">
            <a:off x="7496825" y="1571405"/>
            <a:ext cx="182660" cy="3004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3" name="TextBox 412">
                <a:extLst>
                  <a:ext uri="{FF2B5EF4-FFF2-40B4-BE49-F238E27FC236}">
                    <a16:creationId xmlns:a16="http://schemas.microsoft.com/office/drawing/2014/main" id="{E0E83BB4-FDD1-C5E2-7F01-DC992F56B7BA}"/>
                  </a:ext>
                </a:extLst>
              </p:cNvPr>
              <p:cNvSpPr txBox="1"/>
              <p:nvPr/>
            </p:nvSpPr>
            <p:spPr>
              <a:xfrm>
                <a:off x="3312273" y="3719777"/>
                <a:ext cx="1046033" cy="5176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i="1" smtClean="0">
                              <a:latin typeface="Cambria Math" panose="02040503050406030204" pitchFamily="18" charset="0"/>
                            </a:rPr>
                          </m:ctrlPr>
                        </m:naryPr>
                        <m:sub>
                          <m:sSub>
                            <m:sSubPr>
                              <m:ctrlPr>
                                <a:rPr lang="en-US" i="1">
                                  <a:latin typeface="Cambria Math" panose="02040503050406030204" pitchFamily="18" charset="0"/>
                                </a:rPr>
                              </m:ctrlPr>
                            </m:sSubPr>
                            <m:e>
                              <m:r>
                                <m:rPr>
                                  <m:sty m:val="p"/>
                                  <m:brk m:alnAt="9"/>
                                </m:rPr>
                                <a:rPr lang="en-US" i="1">
                                  <a:latin typeface="Cambria Math" panose="02040503050406030204" pitchFamily="18" charset="0"/>
                                </a:rPr>
                                <m:t>x</m:t>
                              </m:r>
                            </m:e>
                            <m:sub>
                              <m:r>
                                <m:rPr>
                                  <m:sty m:val="p"/>
                                  <m:brk m:alnAt="9"/>
                                </m:rPr>
                                <a:rPr lang="en-US" i="1" smtClean="0">
                                  <a:latin typeface="Cambria Math" panose="02040503050406030204" pitchFamily="18" charset="0"/>
                                </a:rPr>
                                <m:t>i</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m:oMathPara>
                </a14:m>
                <a:endParaRPr lang="en-US" dirty="0"/>
              </a:p>
            </p:txBody>
          </p:sp>
        </mc:Choice>
        <mc:Fallback xmlns="">
          <p:sp>
            <p:nvSpPr>
              <p:cNvPr id="413" name="TextBox 412">
                <a:extLst>
                  <a:ext uri="{FF2B5EF4-FFF2-40B4-BE49-F238E27FC236}">
                    <a16:creationId xmlns:a16="http://schemas.microsoft.com/office/drawing/2014/main" id="{E0E83BB4-FDD1-C5E2-7F01-DC992F56B7BA}"/>
                  </a:ext>
                </a:extLst>
              </p:cNvPr>
              <p:cNvSpPr txBox="1">
                <a:spLocks noRot="1" noChangeAspect="1" noMove="1" noResize="1" noEditPoints="1" noAdjustHandles="1" noChangeArrowheads="1" noChangeShapeType="1" noTextEdit="1"/>
              </p:cNvSpPr>
              <p:nvPr/>
            </p:nvSpPr>
            <p:spPr>
              <a:xfrm>
                <a:off x="3312273" y="3719777"/>
                <a:ext cx="1046033" cy="517642"/>
              </a:xfrm>
              <a:prstGeom prst="rect">
                <a:avLst/>
              </a:prstGeom>
              <a:blipFill>
                <a:blip r:embed="rId3"/>
                <a:stretch>
                  <a:fillRect l="-55233" t="-147059" r="-55233" b="-207059"/>
                </a:stretch>
              </a:blipFill>
            </p:spPr>
            <p:txBody>
              <a:bodyPr/>
              <a:lstStyle/>
              <a:p>
                <a:r>
                  <a:rPr lang="en-US">
                    <a:noFill/>
                  </a:rPr>
                  <a:t> </a:t>
                </a:r>
              </a:p>
            </p:txBody>
          </p:sp>
        </mc:Fallback>
      </mc:AlternateContent>
      <p:sp>
        <p:nvSpPr>
          <p:cNvPr id="416" name="TextBox 415">
            <a:extLst>
              <a:ext uri="{FF2B5EF4-FFF2-40B4-BE49-F238E27FC236}">
                <a16:creationId xmlns:a16="http://schemas.microsoft.com/office/drawing/2014/main" id="{F2FD9FC7-60C2-4D4A-43C3-AB1059029E37}"/>
              </a:ext>
            </a:extLst>
          </p:cNvPr>
          <p:cNvSpPr txBox="1"/>
          <p:nvPr/>
        </p:nvSpPr>
        <p:spPr>
          <a:xfrm>
            <a:off x="5396916" y="3313266"/>
            <a:ext cx="3299433" cy="307777"/>
          </a:xfrm>
          <a:prstGeom prst="rect">
            <a:avLst/>
          </a:prstGeom>
          <a:noFill/>
        </p:spPr>
        <p:txBody>
          <a:bodyPr wrap="square">
            <a:spAutoFit/>
          </a:bodyPr>
          <a:lstStyle/>
          <a:p>
            <a:r>
              <a:rPr lang="en-US" altLang="zh-CN" b="0" i="1" dirty="0">
                <a:solidFill>
                  <a:schemeClr val="tx1"/>
                </a:solidFill>
                <a:effectLst/>
                <a:latin typeface="Söhne"/>
              </a:rPr>
              <a:t>f</a:t>
            </a:r>
            <a:r>
              <a:rPr lang="zh-CN" altLang="en-US" b="0" i="1" dirty="0">
                <a:solidFill>
                  <a:schemeClr val="tx1"/>
                </a:solidFill>
                <a:effectLst/>
                <a:latin typeface="Söhne"/>
              </a:rPr>
              <a:t> </a:t>
            </a:r>
            <a:r>
              <a:rPr lang="en-US" b="0" i="0" dirty="0">
                <a:solidFill>
                  <a:schemeClr val="tx1"/>
                </a:solidFill>
                <a:effectLst/>
                <a:latin typeface="Söhne"/>
              </a:rPr>
              <a:t>represents the possible polynomial terms</a:t>
            </a:r>
            <a:endParaRPr lang="en-US" dirty="0">
              <a:solidFill>
                <a:schemeClr val="tx1"/>
              </a:solidFill>
            </a:endParaRPr>
          </a:p>
        </p:txBody>
      </p:sp>
      <p:sp>
        <p:nvSpPr>
          <p:cNvPr id="417" name="TextBox 416">
            <a:extLst>
              <a:ext uri="{FF2B5EF4-FFF2-40B4-BE49-F238E27FC236}">
                <a16:creationId xmlns:a16="http://schemas.microsoft.com/office/drawing/2014/main" id="{82356BE1-BB22-5550-BA26-80B4A682A9A1}"/>
              </a:ext>
            </a:extLst>
          </p:cNvPr>
          <p:cNvSpPr txBox="1"/>
          <p:nvPr/>
        </p:nvSpPr>
        <p:spPr>
          <a:xfrm>
            <a:off x="1044190" y="787385"/>
            <a:ext cx="420483" cy="307777"/>
          </a:xfrm>
          <a:prstGeom prst="rect">
            <a:avLst/>
          </a:prstGeom>
          <a:noFill/>
        </p:spPr>
        <p:txBody>
          <a:bodyPr wrap="square" rtlCol="0">
            <a:spAutoFit/>
          </a:bodyPr>
          <a:lstStyle/>
          <a:p>
            <a:r>
              <a:rPr lang="en-US" altLang="zh-CN" i="1" dirty="0"/>
              <a:t>X</a:t>
            </a:r>
            <a:endParaRPr lang="en-US" i="1" dirty="0"/>
          </a:p>
        </p:txBody>
      </p:sp>
      <p:sp>
        <p:nvSpPr>
          <p:cNvPr id="418" name="TextBox 417">
            <a:extLst>
              <a:ext uri="{FF2B5EF4-FFF2-40B4-BE49-F238E27FC236}">
                <a16:creationId xmlns:a16="http://schemas.microsoft.com/office/drawing/2014/main" id="{63245607-872A-36CC-86C1-B65B127E0920}"/>
              </a:ext>
            </a:extLst>
          </p:cNvPr>
          <p:cNvSpPr txBox="1"/>
          <p:nvPr/>
        </p:nvSpPr>
        <p:spPr>
          <a:xfrm>
            <a:off x="5008143" y="732518"/>
            <a:ext cx="420483" cy="307777"/>
          </a:xfrm>
          <a:prstGeom prst="rect">
            <a:avLst/>
          </a:prstGeom>
          <a:noFill/>
        </p:spPr>
        <p:txBody>
          <a:bodyPr wrap="square" rtlCol="0">
            <a:spAutoFit/>
          </a:bodyPr>
          <a:lstStyle/>
          <a:p>
            <a:r>
              <a:rPr lang="en-US" altLang="zh-CN" i="1" dirty="0"/>
              <a:t>X</a:t>
            </a:r>
            <a:endParaRPr lang="en-US" i="1" dirty="0"/>
          </a:p>
        </p:txBody>
      </p:sp>
      <mc:AlternateContent xmlns:mc="http://schemas.openxmlformats.org/markup-compatibility/2006" xmlns:a14="http://schemas.microsoft.com/office/drawing/2010/main">
        <mc:Choice Requires="a14">
          <p:sp>
            <p:nvSpPr>
              <p:cNvPr id="420" name="TextBox 419">
                <a:extLst>
                  <a:ext uri="{FF2B5EF4-FFF2-40B4-BE49-F238E27FC236}">
                    <a16:creationId xmlns:a16="http://schemas.microsoft.com/office/drawing/2014/main" id="{9FB44131-9471-79F8-B3FC-C2D2EC3BB134}"/>
                  </a:ext>
                </a:extLst>
              </p:cNvPr>
              <p:cNvSpPr txBox="1"/>
              <p:nvPr/>
            </p:nvSpPr>
            <p:spPr>
              <a:xfrm>
                <a:off x="6690103" y="2796686"/>
                <a:ext cx="2057400" cy="5404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9"/>
                                </m:rPr>
                                <a:rPr lang="en-US" altLang="zh-CN" b="0" i="1" smtClean="0">
                                  <a:latin typeface="Cambria Math" panose="02040503050406030204" pitchFamily="18" charset="0"/>
                                </a:rPr>
                                <m:t>𝑥</m:t>
                              </m:r>
                            </m:e>
                            <m:sub>
                              <m:r>
                                <m:rPr>
                                  <m:brk m:alnAt="9"/>
                                </m:rPr>
                                <a:rPr lang="en-US" altLang="zh-CN" b="0" i="1" smtClean="0">
                                  <a:latin typeface="Cambria Math" panose="02040503050406030204" pitchFamily="18" charset="0"/>
                                </a:rPr>
                                <m:t>𝑖</m:t>
                              </m:r>
                            </m:sub>
                          </m:s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sub>
                        <m:sup/>
                        <m:e>
                          <m:nary>
                            <m:naryPr>
                              <m:chr m:val="∑"/>
                              <m:limLoc m:val="subSup"/>
                              <m:supHide m:val="on"/>
                              <m:ctrlPr>
                                <a:rPr lang="en-US"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9"/>
                                    </m:rPr>
                                    <a:rPr lang="en-US" altLang="zh-CN" b="0" i="1" smtClean="0">
                                      <a:latin typeface="Cambria Math" panose="02040503050406030204" pitchFamily="18" charset="0"/>
                                    </a:rPr>
                                    <m:t>𝑥</m:t>
                                  </m:r>
                                </m:e>
                                <m:sub>
                                  <m:r>
                                    <m:rPr>
                                      <m:brk m:alnAt="9"/>
                                    </m:rPr>
                                    <a:rPr lang="en-US" altLang="zh-CN" b="0" i="1" smtClean="0">
                                      <a:latin typeface="Cambria Math" panose="02040503050406030204" pitchFamily="18" charset="0"/>
                                    </a:rPr>
                                    <m:t>𝑗</m:t>
                                  </m:r>
                                </m:sub>
                              </m:s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sub>
                            <m:sup/>
                            <m:e>
                              <m:r>
                                <a:rPr lang="en-US" altLang="zh-CN" i="1">
                                  <a:latin typeface="Cambria Math" panose="02040503050406030204" pitchFamily="18" charset="0"/>
                                </a:rPr>
                                <m:t>𝑤𝑓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e>
                          </m:nary>
                        </m:e>
                      </m:nary>
                    </m:oMath>
                  </m:oMathPara>
                </a14:m>
                <a:endParaRPr lang="en-US" dirty="0"/>
              </a:p>
            </p:txBody>
          </p:sp>
        </mc:Choice>
        <mc:Fallback xmlns="">
          <p:sp>
            <p:nvSpPr>
              <p:cNvPr id="420" name="TextBox 419">
                <a:extLst>
                  <a:ext uri="{FF2B5EF4-FFF2-40B4-BE49-F238E27FC236}">
                    <a16:creationId xmlns:a16="http://schemas.microsoft.com/office/drawing/2014/main" id="{9FB44131-9471-79F8-B3FC-C2D2EC3BB134}"/>
                  </a:ext>
                </a:extLst>
              </p:cNvPr>
              <p:cNvSpPr txBox="1">
                <a:spLocks noRot="1" noChangeAspect="1" noMove="1" noResize="1" noEditPoints="1" noAdjustHandles="1" noChangeArrowheads="1" noChangeShapeType="1" noTextEdit="1"/>
              </p:cNvSpPr>
              <p:nvPr/>
            </p:nvSpPr>
            <p:spPr>
              <a:xfrm>
                <a:off x="6690103" y="2796686"/>
                <a:ext cx="2057400" cy="540404"/>
              </a:xfrm>
              <a:prstGeom prst="rect">
                <a:avLst/>
              </a:prstGeom>
              <a:blipFill>
                <a:blip r:embed="rId4"/>
                <a:stretch>
                  <a:fillRect l="-27515" t="-142045" r="-7692" b="-196591"/>
                </a:stretch>
              </a:blipFill>
            </p:spPr>
            <p:txBody>
              <a:bodyPr/>
              <a:lstStyle/>
              <a:p>
                <a:r>
                  <a:rPr lang="en-US">
                    <a:noFill/>
                  </a:rPr>
                  <a:t> </a:t>
                </a:r>
              </a:p>
            </p:txBody>
          </p:sp>
        </mc:Fallback>
      </mc:AlternateContent>
      <p:sp>
        <p:nvSpPr>
          <p:cNvPr id="2" name="Equals 1">
            <a:extLst>
              <a:ext uri="{FF2B5EF4-FFF2-40B4-BE49-F238E27FC236}">
                <a16:creationId xmlns:a16="http://schemas.microsoft.com/office/drawing/2014/main" id="{01F1495B-7B73-BA98-47A2-3285D9182FDF}"/>
              </a:ext>
            </a:extLst>
          </p:cNvPr>
          <p:cNvSpPr/>
          <p:nvPr/>
        </p:nvSpPr>
        <p:spPr>
          <a:xfrm rot="5400000">
            <a:off x="2389201" y="2231558"/>
            <a:ext cx="308683" cy="308683"/>
          </a:xfrm>
          <a:prstGeom prst="mathEqual">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 name="Arrow: Down 2">
            <a:extLst>
              <a:ext uri="{FF2B5EF4-FFF2-40B4-BE49-F238E27FC236}">
                <a16:creationId xmlns:a16="http://schemas.microsoft.com/office/drawing/2014/main" id="{EB713AE4-214F-1A31-05CB-6ABCFF9667A4}"/>
              </a:ext>
            </a:extLst>
          </p:cNvPr>
          <p:cNvSpPr/>
          <p:nvPr/>
        </p:nvSpPr>
        <p:spPr>
          <a:xfrm>
            <a:off x="6829185" y="2231558"/>
            <a:ext cx="264339" cy="292234"/>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AD08B4-9124-89A9-9B78-4F453CABE034}"/>
              </a:ext>
            </a:extLst>
          </p:cNvPr>
          <p:cNvSpPr txBox="1"/>
          <p:nvPr/>
        </p:nvSpPr>
        <p:spPr>
          <a:xfrm>
            <a:off x="5002226" y="3844218"/>
            <a:ext cx="4044697"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pPr algn="ctr"/>
            <a:r>
              <a:rPr lang="en-US" dirty="0"/>
              <a:t>Non-linearity is the key to achieve deep learning</a:t>
            </a:r>
          </a:p>
        </p:txBody>
      </p:sp>
      <p:sp>
        <p:nvSpPr>
          <p:cNvPr id="5" name="TextBox 4">
            <a:extLst>
              <a:ext uri="{FF2B5EF4-FFF2-40B4-BE49-F238E27FC236}">
                <a16:creationId xmlns:a16="http://schemas.microsoft.com/office/drawing/2014/main" id="{B719D884-EEEB-CB54-C6F9-61474B522F48}"/>
              </a:ext>
            </a:extLst>
          </p:cNvPr>
          <p:cNvSpPr txBox="1"/>
          <p:nvPr/>
        </p:nvSpPr>
        <p:spPr>
          <a:xfrm>
            <a:off x="168946" y="4428739"/>
            <a:ext cx="8194611" cy="307777"/>
          </a:xfrm>
          <a:prstGeom prst="rect">
            <a:avLst/>
          </a:prstGeom>
          <a:noFill/>
        </p:spPr>
        <p:txBody>
          <a:bodyPr wrap="square" rtlCol="0">
            <a:spAutoFit/>
          </a:bodyPr>
          <a:lstStyle/>
          <a:p>
            <a:r>
              <a:rPr lang="en-US" i="1" dirty="0">
                <a:solidFill>
                  <a:schemeClr val="tx1"/>
                </a:solidFill>
                <a:latin typeface="Roboto" panose="02000000000000000000" pitchFamily="2" charset="0"/>
              </a:rPr>
              <a:t>[Ref] Nonlinear computation in deep linear networks - OpenAI</a:t>
            </a:r>
          </a:p>
        </p:txBody>
      </p:sp>
    </p:spTree>
    <p:extLst>
      <p:ext uri="{BB962C8B-B14F-4D97-AF65-F5344CB8AC3E}">
        <p14:creationId xmlns:p14="http://schemas.microsoft.com/office/powerpoint/2010/main" val="37643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4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4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5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5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6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6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6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7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7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7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8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8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8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8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8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9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9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39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9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99"/>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00"/>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40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0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0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40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0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0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40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1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41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1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1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42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3" grpId="0" animBg="1"/>
      <p:bldP spid="128" grpId="0" animBg="1"/>
      <p:bldP spid="129" grpId="0" animBg="1"/>
      <p:bldP spid="130" grpId="0" animBg="1"/>
      <p:bldP spid="180" grpId="0"/>
      <p:bldP spid="203" grpId="0" animBg="1"/>
      <p:bldP spid="204" grpId="0"/>
      <p:bldP spid="294" grpId="0" animBg="1"/>
      <p:bldP spid="295" grpId="0" animBg="1"/>
      <p:bldP spid="296" grpId="0" animBg="1"/>
      <p:bldP spid="297" grpId="0" animBg="1"/>
      <p:bldP spid="298" grpId="0" animBg="1"/>
      <p:bldP spid="299" grpId="0" animBg="1"/>
      <p:bldP spid="308" grpId="0" animBg="1"/>
      <p:bldP spid="309" grpId="0" animBg="1"/>
      <p:bldP spid="310" grpId="0" animBg="1"/>
      <p:bldP spid="311" grpId="0" animBg="1"/>
      <p:bldP spid="312" grpId="0" animBg="1"/>
      <p:bldP spid="313" grpId="0" animBg="1"/>
      <p:bldP spid="416" grpId="0"/>
      <p:bldP spid="418" grpId="0"/>
      <p:bldP spid="420" grpId="0"/>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Result</a:t>
            </a:r>
            <a:endParaRPr dirty="0"/>
          </a:p>
        </p:txBody>
      </p:sp>
      <p:sp>
        <p:nvSpPr>
          <p:cNvPr id="266" name="Google Shape;266;p37"/>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20</a:t>
            </a:fld>
            <a:r>
              <a:rPr lang="en"/>
              <a:t>  |  George Mason University</a:t>
            </a:r>
            <a:endParaRPr/>
          </a:p>
        </p:txBody>
      </p:sp>
      <p:sp>
        <p:nvSpPr>
          <p:cNvPr id="265" name="Google Shape;265;p37"/>
          <p:cNvSpPr txBox="1">
            <a:spLocks noGrp="1"/>
          </p:cNvSpPr>
          <p:nvPr>
            <p:ph type="body" idx="4294967295"/>
          </p:nvPr>
        </p:nvSpPr>
        <p:spPr>
          <a:xfrm>
            <a:off x="1826121" y="724499"/>
            <a:ext cx="5739640" cy="437035"/>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1200" dirty="0"/>
              <a:t>Tab: Evaluation of different designs for MNIST-2 on ibm_cairo quantum processor</a:t>
            </a:r>
            <a:endParaRPr sz="1200" dirty="0"/>
          </a:p>
        </p:txBody>
      </p:sp>
      <p:pic>
        <p:nvPicPr>
          <p:cNvPr id="267" name="Google Shape;267;p37"/>
          <p:cNvPicPr preferRelativeResize="0"/>
          <p:nvPr/>
        </p:nvPicPr>
        <p:blipFill>
          <a:blip r:embed="rId3">
            <a:alphaModFix/>
          </a:blip>
          <a:stretch>
            <a:fillRect/>
          </a:stretch>
        </p:blipFill>
        <p:spPr>
          <a:xfrm>
            <a:off x="1146759" y="1073185"/>
            <a:ext cx="6824651" cy="2285225"/>
          </a:xfrm>
          <a:prstGeom prst="rect">
            <a:avLst/>
          </a:prstGeom>
          <a:noFill/>
          <a:ln>
            <a:noFill/>
          </a:ln>
        </p:spPr>
      </p:pic>
      <p:sp>
        <p:nvSpPr>
          <p:cNvPr id="2" name="Google Shape;280;p39">
            <a:extLst>
              <a:ext uri="{FF2B5EF4-FFF2-40B4-BE49-F238E27FC236}">
                <a16:creationId xmlns:a16="http://schemas.microsoft.com/office/drawing/2014/main" id="{91D4EBB8-23C3-CBF7-9782-8746A1661C6A}"/>
              </a:ext>
            </a:extLst>
          </p:cNvPr>
          <p:cNvSpPr txBox="1">
            <a:spLocks/>
          </p:cNvSpPr>
          <p:nvPr/>
        </p:nvSpPr>
        <p:spPr>
          <a:xfrm>
            <a:off x="673050" y="3598073"/>
            <a:ext cx="8045782" cy="68791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285750" indent="-285750"/>
            <a:r>
              <a:rPr lang="en-US" altLang="zh-CN" sz="1400" dirty="0"/>
              <a:t>ST-VQC</a:t>
            </a:r>
            <a:r>
              <a:rPr lang="zh-CN" altLang="en-US" sz="1400" dirty="0"/>
              <a:t> </a:t>
            </a:r>
            <a:r>
              <a:rPr lang="en-US" altLang="zh-CN" sz="1400" dirty="0"/>
              <a:t>can</a:t>
            </a:r>
            <a:r>
              <a:rPr lang="zh-CN" altLang="en-US" sz="1400" dirty="0"/>
              <a:t> </a:t>
            </a:r>
            <a:r>
              <a:rPr lang="en-US" altLang="zh-CN" sz="1400" dirty="0"/>
              <a:t>reach</a:t>
            </a:r>
            <a:r>
              <a:rPr lang="zh-CN" altLang="en-US" sz="1400" dirty="0"/>
              <a:t> </a:t>
            </a:r>
            <a:r>
              <a:rPr lang="en-US" altLang="zh-CN" sz="1400" dirty="0"/>
              <a:t>an</a:t>
            </a:r>
            <a:r>
              <a:rPr lang="zh-CN" altLang="en-US" sz="1400" dirty="0"/>
              <a:t> </a:t>
            </a:r>
            <a:r>
              <a:rPr lang="en-US" altLang="zh-CN" sz="1400" dirty="0"/>
              <a:t>accuracy</a:t>
            </a:r>
            <a:r>
              <a:rPr lang="zh-CN" altLang="en-US" sz="1400" dirty="0"/>
              <a:t> </a:t>
            </a:r>
            <a:r>
              <a:rPr lang="en-US" altLang="zh-CN" sz="1400" dirty="0"/>
              <a:t>of</a:t>
            </a:r>
            <a:r>
              <a:rPr lang="zh-CN" altLang="en-US" sz="1400" dirty="0"/>
              <a:t> </a:t>
            </a:r>
            <a:r>
              <a:rPr lang="en-US" altLang="zh-CN" sz="1400" b="1" dirty="0">
                <a:solidFill>
                  <a:srgbClr val="C00000"/>
                </a:solidFill>
              </a:rPr>
              <a:t>90%</a:t>
            </a:r>
            <a:r>
              <a:rPr lang="zh-CN" altLang="en-US" sz="1400" b="1" dirty="0">
                <a:solidFill>
                  <a:srgbClr val="FF0000"/>
                </a:solidFill>
              </a:rPr>
              <a:t> </a:t>
            </a:r>
            <a:r>
              <a:rPr lang="en-US" altLang="zh-CN" sz="1400" dirty="0"/>
              <a:t>on</a:t>
            </a:r>
            <a:r>
              <a:rPr lang="zh-CN" altLang="en-US" sz="1400" dirty="0"/>
              <a:t> </a:t>
            </a:r>
            <a:r>
              <a:rPr lang="en-US" altLang="zh-CN" sz="1400" dirty="0"/>
              <a:t>the</a:t>
            </a:r>
            <a:r>
              <a:rPr lang="zh-CN" altLang="en-US" sz="1400" dirty="0"/>
              <a:t> </a:t>
            </a:r>
            <a:r>
              <a:rPr lang="en-US" altLang="zh-CN" sz="1400" b="1" u="sng" dirty="0"/>
              <a:t>real</a:t>
            </a:r>
            <a:r>
              <a:rPr lang="zh-CN" altLang="en-US" sz="1400" b="1" u="sng" dirty="0"/>
              <a:t> </a:t>
            </a:r>
            <a:r>
              <a:rPr lang="en-US" altLang="zh-CN" sz="1400" b="1" u="sng" dirty="0"/>
              <a:t>quantum</a:t>
            </a:r>
            <a:r>
              <a:rPr lang="zh-CN" altLang="en-US" sz="1400" b="1" u="sng" dirty="0"/>
              <a:t> </a:t>
            </a:r>
            <a:r>
              <a:rPr lang="en-US" altLang="zh-CN" sz="1400" b="1" u="sng" dirty="0"/>
              <a:t>device</a:t>
            </a:r>
          </a:p>
          <a:p>
            <a:pPr marL="285750" indent="-285750"/>
            <a:r>
              <a:rPr lang="en-US" altLang="zh-CN" sz="1400" dirty="0"/>
              <a:t>The</a:t>
            </a:r>
            <a:r>
              <a:rPr lang="zh-CN" altLang="en-US" sz="1400" dirty="0"/>
              <a:t> </a:t>
            </a:r>
            <a:r>
              <a:rPr lang="en-US" altLang="zh-CN" sz="1400" dirty="0"/>
              <a:t>design</a:t>
            </a:r>
            <a:r>
              <a:rPr lang="zh-CN" altLang="en-US" sz="1400" dirty="0"/>
              <a:t> </a:t>
            </a:r>
            <a:r>
              <a:rPr lang="en-US" altLang="zh-CN" sz="1400" dirty="0"/>
              <a:t>with</a:t>
            </a:r>
            <a:r>
              <a:rPr lang="zh-CN" altLang="en-US" sz="1400" dirty="0"/>
              <a:t> </a:t>
            </a:r>
            <a:r>
              <a:rPr lang="en-US" altLang="zh-CN" sz="1400" dirty="0"/>
              <a:t>objective for minimizing qubits obtains</a:t>
            </a:r>
            <a:r>
              <a:rPr lang="zh-CN" altLang="en-US" sz="1400" dirty="0"/>
              <a:t> </a:t>
            </a:r>
            <a:r>
              <a:rPr lang="en-US" altLang="zh-CN" sz="1400" dirty="0"/>
              <a:t>an</a:t>
            </a:r>
            <a:r>
              <a:rPr lang="zh-CN" altLang="en-US" sz="1400" dirty="0"/>
              <a:t> </a:t>
            </a:r>
            <a:r>
              <a:rPr lang="en-US" altLang="zh-CN" sz="1400" dirty="0"/>
              <a:t>accuracy</a:t>
            </a:r>
            <a:r>
              <a:rPr lang="zh-CN" altLang="en-US" sz="1400" dirty="0"/>
              <a:t> </a:t>
            </a:r>
            <a:r>
              <a:rPr lang="en-US" altLang="zh-CN" sz="1400" dirty="0"/>
              <a:t>of</a:t>
            </a:r>
            <a:r>
              <a:rPr lang="zh-CN" altLang="en-US" sz="1400" dirty="0"/>
              <a:t> </a:t>
            </a:r>
            <a:r>
              <a:rPr lang="en-US" altLang="zh-CN" sz="1400" b="1" dirty="0">
                <a:solidFill>
                  <a:srgbClr val="C00000"/>
                </a:solidFill>
              </a:rPr>
              <a:t>80.5% with 6 qubits.</a:t>
            </a:r>
            <a:endParaRPr lang="en-US" sz="1400" b="1" dirty="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Result</a:t>
            </a:r>
            <a:endParaRPr sz="2800" dirty="0"/>
          </a:p>
        </p:txBody>
      </p:sp>
      <p:sp>
        <p:nvSpPr>
          <p:cNvPr id="171" name="Google Shape;171;p27"/>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r>
              <a:rPr lang="en"/>
              <a:t>  |  George Mason University</a:t>
            </a:r>
            <a:endParaRPr/>
          </a:p>
        </p:txBody>
      </p:sp>
      <p:sp>
        <p:nvSpPr>
          <p:cNvPr id="174" name="Google Shape;174;p27"/>
          <p:cNvSpPr txBox="1">
            <a:spLocks noGrp="1"/>
          </p:cNvSpPr>
          <p:nvPr>
            <p:ph type="body" idx="4294967295"/>
          </p:nvPr>
        </p:nvSpPr>
        <p:spPr>
          <a:xfrm>
            <a:off x="405245" y="883226"/>
            <a:ext cx="8188037" cy="324891"/>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sz="1100" dirty="0"/>
              <a:t>Synthetic Datasets: L1 and L2 refer to linearly separable datasets. N1, N2, N3, N4, N5, and N6 refer to datasets with non-linearity.</a:t>
            </a:r>
            <a:endParaRPr sz="1100" dirty="0"/>
          </a:p>
        </p:txBody>
      </p:sp>
      <p:pic>
        <p:nvPicPr>
          <p:cNvPr id="172" name="Google Shape;172;p27"/>
          <p:cNvPicPr preferRelativeResize="0"/>
          <p:nvPr/>
        </p:nvPicPr>
        <p:blipFill>
          <a:blip r:embed="rId3">
            <a:alphaModFix/>
          </a:blip>
          <a:stretch>
            <a:fillRect/>
          </a:stretch>
        </p:blipFill>
        <p:spPr>
          <a:xfrm>
            <a:off x="4629911" y="1385540"/>
            <a:ext cx="4294876" cy="2108539"/>
          </a:xfrm>
          <a:prstGeom prst="rect">
            <a:avLst/>
          </a:prstGeom>
          <a:noFill/>
          <a:ln>
            <a:noFill/>
          </a:ln>
        </p:spPr>
      </p:pic>
      <p:pic>
        <p:nvPicPr>
          <p:cNvPr id="173" name="Google Shape;173;p27"/>
          <p:cNvPicPr preferRelativeResize="0"/>
          <p:nvPr/>
        </p:nvPicPr>
        <p:blipFill>
          <a:blip r:embed="rId4">
            <a:alphaModFix/>
          </a:blip>
          <a:stretch>
            <a:fillRect/>
          </a:stretch>
        </p:blipFill>
        <p:spPr>
          <a:xfrm>
            <a:off x="269692" y="1299014"/>
            <a:ext cx="4244399" cy="2469246"/>
          </a:xfrm>
          <a:prstGeom prst="rect">
            <a:avLst/>
          </a:prstGeom>
          <a:noFill/>
          <a:ln>
            <a:noFill/>
          </a:ln>
        </p:spPr>
      </p:pic>
      <p:sp>
        <p:nvSpPr>
          <p:cNvPr id="2" name="Google Shape;280;p39">
            <a:extLst>
              <a:ext uri="{FF2B5EF4-FFF2-40B4-BE49-F238E27FC236}">
                <a16:creationId xmlns:a16="http://schemas.microsoft.com/office/drawing/2014/main" id="{5D318B44-849A-20E2-44C9-734FDA5D9F29}"/>
              </a:ext>
            </a:extLst>
          </p:cNvPr>
          <p:cNvSpPr txBox="1">
            <a:spLocks/>
          </p:cNvSpPr>
          <p:nvPr/>
        </p:nvSpPr>
        <p:spPr>
          <a:xfrm>
            <a:off x="544006" y="3945683"/>
            <a:ext cx="8502917" cy="68791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285750" indent="-285750"/>
            <a:r>
              <a:rPr lang="en-US" altLang="zh-CN" sz="1400" dirty="0"/>
              <a:t>ST-VQC has a </a:t>
            </a:r>
            <a:r>
              <a:rPr lang="en-US" altLang="zh-CN" sz="1400" b="1" dirty="0">
                <a:solidFill>
                  <a:srgbClr val="C00000"/>
                </a:solidFill>
              </a:rPr>
              <a:t>small accuracy drop </a:t>
            </a:r>
            <a:r>
              <a:rPr lang="en-US" altLang="zh-CN" sz="1400" dirty="0"/>
              <a:t>on real quantum devices</a:t>
            </a:r>
          </a:p>
          <a:p>
            <a:pPr marL="285750" indent="-285750"/>
            <a:r>
              <a:rPr lang="en-US" altLang="zh-CN" sz="1400" dirty="0"/>
              <a:t>Its accuracy is comparable to that of MLP and much </a:t>
            </a:r>
            <a:r>
              <a:rPr lang="en-US" altLang="zh-CN" sz="1400" b="1" dirty="0">
                <a:solidFill>
                  <a:srgbClr val="C00000"/>
                </a:solidFill>
              </a:rPr>
              <a:t>higher than the baseline model and VQC</a:t>
            </a:r>
            <a:r>
              <a:rPr lang="en-US" altLang="zh-CN" sz="1400" dirty="0"/>
              <a:t>.</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Ablation Experiments</a:t>
            </a:r>
            <a:endParaRPr dirty="0"/>
          </a:p>
        </p:txBody>
      </p:sp>
      <p:sp>
        <p:nvSpPr>
          <p:cNvPr id="202" name="Google Shape;202;p30"/>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22</a:t>
            </a:fld>
            <a:r>
              <a:rPr lang="en"/>
              <a:t>  |  George Mason University</a:t>
            </a:r>
            <a:endParaRPr/>
          </a:p>
        </p:txBody>
      </p:sp>
      <p:sp>
        <p:nvSpPr>
          <p:cNvPr id="201" name="Google Shape;201;p30"/>
          <p:cNvSpPr txBox="1">
            <a:spLocks noGrp="1"/>
          </p:cNvSpPr>
          <p:nvPr>
            <p:ph type="body" idx="4294967295"/>
          </p:nvPr>
        </p:nvSpPr>
        <p:spPr>
          <a:xfrm>
            <a:off x="2164834" y="614117"/>
            <a:ext cx="4814331" cy="379412"/>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sz="1400" b="1" dirty="0"/>
              <a:t>Effectiveness of ST-Processor, compared with VQC</a:t>
            </a:r>
            <a:endParaRPr sz="1400" b="1" dirty="0"/>
          </a:p>
        </p:txBody>
      </p:sp>
      <p:pic>
        <p:nvPicPr>
          <p:cNvPr id="203" name="Google Shape;203;p30"/>
          <p:cNvPicPr preferRelativeResize="0"/>
          <p:nvPr/>
        </p:nvPicPr>
        <p:blipFill>
          <a:blip r:embed="rId3">
            <a:alphaModFix/>
          </a:blip>
          <a:stretch>
            <a:fillRect/>
          </a:stretch>
        </p:blipFill>
        <p:spPr>
          <a:xfrm>
            <a:off x="1493138" y="2912683"/>
            <a:ext cx="5747225" cy="1616700"/>
          </a:xfrm>
          <a:prstGeom prst="rect">
            <a:avLst/>
          </a:prstGeom>
          <a:noFill/>
          <a:ln>
            <a:noFill/>
          </a:ln>
        </p:spPr>
      </p:pic>
      <p:pic>
        <p:nvPicPr>
          <p:cNvPr id="2" name="Google Shape;249;p35">
            <a:extLst>
              <a:ext uri="{FF2B5EF4-FFF2-40B4-BE49-F238E27FC236}">
                <a16:creationId xmlns:a16="http://schemas.microsoft.com/office/drawing/2014/main" id="{F425972C-DE5F-508F-2150-9B96A052FD03}"/>
              </a:ext>
            </a:extLst>
          </p:cNvPr>
          <p:cNvPicPr preferRelativeResize="0"/>
          <p:nvPr/>
        </p:nvPicPr>
        <p:blipFill>
          <a:blip r:embed="rId4">
            <a:alphaModFix/>
          </a:blip>
          <a:stretch>
            <a:fillRect/>
          </a:stretch>
        </p:blipFill>
        <p:spPr>
          <a:xfrm>
            <a:off x="1428174" y="1071340"/>
            <a:ext cx="5877154" cy="1050620"/>
          </a:xfrm>
          <a:prstGeom prst="rect">
            <a:avLst/>
          </a:prstGeom>
          <a:noFill/>
          <a:ln>
            <a:noFill/>
          </a:ln>
        </p:spPr>
      </p:pic>
      <p:sp>
        <p:nvSpPr>
          <p:cNvPr id="3" name="Rectangle 2">
            <a:extLst>
              <a:ext uri="{FF2B5EF4-FFF2-40B4-BE49-F238E27FC236}">
                <a16:creationId xmlns:a16="http://schemas.microsoft.com/office/drawing/2014/main" id="{3C96C94A-EF34-19C4-C00A-B7BF8FABB8DB}"/>
              </a:ext>
            </a:extLst>
          </p:cNvPr>
          <p:cNvSpPr/>
          <p:nvPr/>
        </p:nvSpPr>
        <p:spPr>
          <a:xfrm>
            <a:off x="3500346" y="1141544"/>
            <a:ext cx="1490997" cy="91561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A099CFE-C286-5F9D-99D9-7EB8D53AD0A8}"/>
              </a:ext>
            </a:extLst>
          </p:cNvPr>
          <p:cNvSpPr/>
          <p:nvPr/>
        </p:nvSpPr>
        <p:spPr>
          <a:xfrm>
            <a:off x="1903635" y="2977244"/>
            <a:ext cx="1195811" cy="1552139"/>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556361C-9716-C088-2E9F-4D3BB38517EC}"/>
              </a:ext>
            </a:extLst>
          </p:cNvPr>
          <p:cNvSpPr/>
          <p:nvPr/>
        </p:nvSpPr>
        <p:spPr>
          <a:xfrm>
            <a:off x="6044555" y="1706062"/>
            <a:ext cx="1090095" cy="351099"/>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618FC90-C23D-5E14-A6B0-82364D3526D9}"/>
              </a:ext>
            </a:extLst>
          </p:cNvPr>
          <p:cNvSpPr/>
          <p:nvPr/>
        </p:nvSpPr>
        <p:spPr>
          <a:xfrm>
            <a:off x="6457950" y="4156767"/>
            <a:ext cx="676700" cy="351099"/>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Google Shape;201;p30">
            <a:extLst>
              <a:ext uri="{FF2B5EF4-FFF2-40B4-BE49-F238E27FC236}">
                <a16:creationId xmlns:a16="http://schemas.microsoft.com/office/drawing/2014/main" id="{153A6C91-E586-603F-E5B3-7DE0D26A5C1B}"/>
              </a:ext>
            </a:extLst>
          </p:cNvPr>
          <p:cNvSpPr txBox="1">
            <a:spLocks/>
          </p:cNvSpPr>
          <p:nvPr/>
        </p:nvSpPr>
        <p:spPr>
          <a:xfrm>
            <a:off x="2164834" y="2485944"/>
            <a:ext cx="4814331" cy="37941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buFont typeface="Arial"/>
              <a:buNone/>
            </a:pPr>
            <a:r>
              <a:rPr lang="en-US" sz="1400" b="1" dirty="0"/>
              <a:t>Effectiveness of ST-Encoder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39"/>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Result</a:t>
            </a:r>
            <a:endParaRPr dirty="0"/>
          </a:p>
        </p:txBody>
      </p:sp>
      <p:sp>
        <p:nvSpPr>
          <p:cNvPr id="280" name="Google Shape;280;p39"/>
          <p:cNvSpPr txBox="1">
            <a:spLocks noGrp="1"/>
          </p:cNvSpPr>
          <p:nvPr>
            <p:ph type="body" idx="4294967295"/>
          </p:nvPr>
        </p:nvSpPr>
        <p:spPr>
          <a:xfrm>
            <a:off x="2096148" y="973543"/>
            <a:ext cx="4938497" cy="437036"/>
          </a:xfrm>
          <a:prstGeom prst="rect">
            <a:avLst/>
          </a:prstGeom>
        </p:spPr>
        <p:txBody>
          <a:bodyPr spcFirstLastPara="1" wrap="square" lIns="68575" tIns="34275" rIns="68575" bIns="34275" anchor="t" anchorCtr="0">
            <a:normAutofit fontScale="92500"/>
          </a:bodyPr>
          <a:lstStyle/>
          <a:p>
            <a:pPr marL="0" lvl="0" indent="0" algn="l" rtl="0">
              <a:spcBef>
                <a:spcPts val="800"/>
              </a:spcBef>
              <a:spcAft>
                <a:spcPts val="0"/>
              </a:spcAft>
              <a:buNone/>
            </a:pPr>
            <a:r>
              <a:rPr lang="en" sz="1100" dirty="0"/>
              <a:t>Fig: Evaluation of ST-VQC on ideal quantum simulator vs real quantum computer</a:t>
            </a:r>
            <a:endParaRPr sz="1050" dirty="0"/>
          </a:p>
        </p:txBody>
      </p:sp>
      <p:pic>
        <p:nvPicPr>
          <p:cNvPr id="281" name="Google Shape;281;p39"/>
          <p:cNvPicPr preferRelativeResize="0"/>
          <p:nvPr/>
        </p:nvPicPr>
        <p:blipFill>
          <a:blip r:embed="rId3">
            <a:alphaModFix/>
          </a:blip>
          <a:stretch>
            <a:fillRect/>
          </a:stretch>
        </p:blipFill>
        <p:spPr>
          <a:xfrm>
            <a:off x="1171021" y="1347398"/>
            <a:ext cx="6165549" cy="2879074"/>
          </a:xfrm>
          <a:prstGeom prst="rect">
            <a:avLst/>
          </a:prstGeom>
          <a:noFill/>
          <a:ln>
            <a:noFill/>
          </a:ln>
        </p:spPr>
      </p:pic>
      <p:sp>
        <p:nvSpPr>
          <p:cNvPr id="3" name="Google Shape;280;p39">
            <a:extLst>
              <a:ext uri="{FF2B5EF4-FFF2-40B4-BE49-F238E27FC236}">
                <a16:creationId xmlns:a16="http://schemas.microsoft.com/office/drawing/2014/main" id="{084C49A8-66D6-258A-FEB2-EA7439655865}"/>
              </a:ext>
            </a:extLst>
          </p:cNvPr>
          <p:cNvSpPr txBox="1">
            <a:spLocks/>
          </p:cNvSpPr>
          <p:nvPr/>
        </p:nvSpPr>
        <p:spPr>
          <a:xfrm>
            <a:off x="715787" y="4226472"/>
            <a:ext cx="7784293" cy="437036"/>
          </a:xfrm>
          <a:prstGeom prst="rect">
            <a:avLst/>
          </a:prstGeom>
          <a:noFill/>
          <a:ln>
            <a:noFill/>
          </a:ln>
        </p:spPr>
        <p:txBody>
          <a:bodyPr spcFirstLastPara="1" wrap="square" lIns="68575" tIns="34275" rIns="68575" bIns="34275" anchor="t" anchorCtr="0">
            <a:normAutofit fontScale="92500"/>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285750" indent="-285750"/>
            <a:r>
              <a:rPr lang="en-US" altLang="zh-CN" sz="1600" dirty="0"/>
              <a:t>ST-VQC</a:t>
            </a:r>
            <a:r>
              <a:rPr lang="zh-CN" altLang="en-US" sz="1600" dirty="0"/>
              <a:t> </a:t>
            </a:r>
            <a:r>
              <a:rPr lang="en-US" altLang="zh-CN" sz="1600" dirty="0"/>
              <a:t>with</a:t>
            </a:r>
            <a:r>
              <a:rPr lang="zh-CN" altLang="en-US" sz="1600" dirty="0"/>
              <a:t> </a:t>
            </a:r>
            <a:r>
              <a:rPr lang="en-US" altLang="zh-CN" sz="1600" dirty="0"/>
              <a:t>system-level</a:t>
            </a:r>
            <a:r>
              <a:rPr lang="zh-CN" altLang="en-US" sz="1600" dirty="0"/>
              <a:t> </a:t>
            </a:r>
            <a:r>
              <a:rPr lang="en-US" altLang="zh-CN" sz="1600" dirty="0"/>
              <a:t>optimization</a:t>
            </a:r>
            <a:r>
              <a:rPr lang="zh-CN" altLang="en-US" sz="1600" dirty="0"/>
              <a:t> </a:t>
            </a:r>
            <a:r>
              <a:rPr lang="en-US" altLang="zh-CN" sz="1600" dirty="0"/>
              <a:t>can</a:t>
            </a:r>
            <a:r>
              <a:rPr lang="zh-CN" altLang="en-US" sz="1600" dirty="0"/>
              <a:t> </a:t>
            </a:r>
            <a:r>
              <a:rPr lang="en-US" altLang="zh-CN" sz="1600" dirty="0"/>
              <a:t>find</a:t>
            </a:r>
            <a:r>
              <a:rPr lang="zh-CN" altLang="en-US" sz="1600" dirty="0"/>
              <a:t> </a:t>
            </a:r>
            <a:r>
              <a:rPr lang="en-US" altLang="zh-CN" sz="1600" dirty="0"/>
              <a:t>circuit</a:t>
            </a:r>
            <a:r>
              <a:rPr lang="zh-CN" altLang="en-US" sz="1600" dirty="0"/>
              <a:t> </a:t>
            </a:r>
            <a:r>
              <a:rPr lang="en-US" altLang="zh-CN" sz="1600" dirty="0"/>
              <a:t>that</a:t>
            </a:r>
            <a:r>
              <a:rPr lang="zh-CN" altLang="en-US" sz="1600" dirty="0"/>
              <a:t> </a:t>
            </a:r>
            <a:r>
              <a:rPr lang="en-US" altLang="zh-CN" sz="1600" dirty="0"/>
              <a:t>are</a:t>
            </a:r>
            <a:r>
              <a:rPr lang="zh-CN" altLang="en-US" sz="1600" dirty="0"/>
              <a:t> </a:t>
            </a:r>
            <a:r>
              <a:rPr lang="en-US" altLang="zh-CN" sz="1600" b="1" dirty="0">
                <a:solidFill>
                  <a:srgbClr val="0070C0"/>
                </a:solidFill>
              </a:rPr>
              <a:t>more</a:t>
            </a:r>
            <a:r>
              <a:rPr lang="zh-CN" altLang="en-US" sz="1600" b="1" dirty="0">
                <a:solidFill>
                  <a:srgbClr val="0070C0"/>
                </a:solidFill>
              </a:rPr>
              <a:t> </a:t>
            </a:r>
            <a:r>
              <a:rPr lang="en-US" altLang="zh-CN" sz="1600" b="1" dirty="0">
                <a:solidFill>
                  <a:srgbClr val="0070C0"/>
                </a:solidFill>
              </a:rPr>
              <a:t>robust</a:t>
            </a:r>
            <a:r>
              <a:rPr lang="zh-CN" altLang="en-US" sz="1600" b="1" dirty="0">
                <a:solidFill>
                  <a:srgbClr val="0070C0"/>
                </a:solidFill>
              </a:rPr>
              <a:t> </a:t>
            </a:r>
            <a:r>
              <a:rPr lang="en-US" altLang="zh-CN" sz="1600" b="1" dirty="0">
                <a:solidFill>
                  <a:srgbClr val="0070C0"/>
                </a:solidFill>
              </a:rPr>
              <a:t>to</a:t>
            </a:r>
            <a:r>
              <a:rPr lang="zh-CN" altLang="en-US" sz="1600" b="1" dirty="0">
                <a:solidFill>
                  <a:srgbClr val="0070C0"/>
                </a:solidFill>
              </a:rPr>
              <a:t> </a:t>
            </a:r>
            <a:r>
              <a:rPr lang="en-US" altLang="zh-CN" sz="1600" b="1" dirty="0">
                <a:solidFill>
                  <a:srgbClr val="0070C0"/>
                </a:solidFill>
              </a:rPr>
              <a:t>noise</a:t>
            </a:r>
            <a:r>
              <a:rPr lang="en-US" altLang="zh-CN" sz="1600" dirty="0"/>
              <a:t>.</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rtl="0">
              <a:spcBef>
                <a:spcPts val="0"/>
              </a:spcBef>
              <a:spcAft>
                <a:spcPts val="0"/>
              </a:spcAft>
              <a:buNone/>
            </a:pPr>
            <a:r>
              <a:rPr lang="en-US" altLang="zh-CN" sz="2800" dirty="0"/>
              <a:t>Outline</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24</a:t>
            </a:fld>
            <a:r>
              <a:rPr lang="en"/>
              <a:t>  |  George Mason University</a:t>
            </a:r>
            <a:endParaRPr/>
          </a:p>
        </p:txBody>
      </p:sp>
      <p:sp>
        <p:nvSpPr>
          <p:cNvPr id="2" name="文本框 3">
            <a:extLst>
              <a:ext uri="{FF2B5EF4-FFF2-40B4-BE49-F238E27FC236}">
                <a16:creationId xmlns:a16="http://schemas.microsoft.com/office/drawing/2014/main" id="{ECA6DF3F-8A9B-5EA6-C848-A0B3181948A1}"/>
              </a:ext>
            </a:extLst>
          </p:cNvPr>
          <p:cNvSpPr txBox="1"/>
          <p:nvPr/>
        </p:nvSpPr>
        <p:spPr>
          <a:xfrm>
            <a:off x="1402362" y="1218869"/>
            <a:ext cx="8100597" cy="2862322"/>
          </a:xfrm>
          <a:prstGeom prst="rect">
            <a:avLst/>
          </a:prstGeom>
          <a:noFill/>
        </p:spPr>
        <p:txBody>
          <a:bodyPr wrap="square" rtlCol="0">
            <a:spAutoFit/>
          </a:bodyPr>
          <a:lstStyle/>
          <a:p>
            <a:pPr marL="214313" indent="-214313">
              <a:buFont typeface="Arial" panose="020B0604020202020204" pitchFamily="34" charset="0"/>
              <a:buChar char="•"/>
            </a:pPr>
            <a:r>
              <a:rPr lang="en-US" altLang="zh-CN" sz="1800" dirty="0">
                <a:solidFill>
                  <a:schemeClr val="bg1">
                    <a:lumMod val="75000"/>
                  </a:schemeClr>
                </a:solidFill>
              </a:rPr>
              <a:t>Introduction </a:t>
            </a:r>
          </a:p>
          <a:p>
            <a:pPr marL="214313" indent="-214313">
              <a:buFont typeface="Arial" panose="020B0604020202020204" pitchFamily="34" charset="0"/>
              <a:buChar char="•"/>
            </a:pPr>
            <a:endParaRPr lang="en-US" altLang="zh-CN" sz="1800"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Non-linearity Challenge and Beyond</a:t>
            </a:r>
          </a:p>
          <a:p>
            <a:pPr marL="214313" indent="-214313">
              <a:buFont typeface="Arial" panose="020B0604020202020204" pitchFamily="34" charset="0"/>
              <a:buChar char="•"/>
            </a:pPr>
            <a:endParaRPr lang="en-US" altLang="zh-CN" sz="1800"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Method</a:t>
            </a:r>
          </a:p>
          <a:p>
            <a:pPr marL="214313" indent="-214313">
              <a:buFont typeface="Arial" panose="020B0604020202020204" pitchFamily="34" charset="0"/>
              <a:buChar char="•"/>
            </a:pPr>
            <a:endParaRPr lang="en-US" altLang="zh-CN" sz="1800" dirty="0">
              <a:solidFill>
                <a:schemeClr val="bg1">
                  <a:lumMod val="75000"/>
                </a:schemeClr>
              </a:solidFill>
            </a:endParaRPr>
          </a:p>
          <a:p>
            <a:pPr marL="214313" indent="-214313">
              <a:buFont typeface="Arial" panose="020B0604020202020204" pitchFamily="34" charset="0"/>
              <a:buChar char="•"/>
            </a:pPr>
            <a:r>
              <a:rPr lang="en-US" altLang="zh-CN" sz="1800" dirty="0">
                <a:solidFill>
                  <a:schemeClr val="bg1">
                    <a:lumMod val="75000"/>
                  </a:schemeClr>
                </a:solidFill>
              </a:rPr>
              <a:t>Experiments</a:t>
            </a:r>
          </a:p>
          <a:p>
            <a:pPr marL="214313" indent="-214313">
              <a:buFont typeface="Arial" panose="020B0604020202020204" pitchFamily="34" charset="0"/>
              <a:buChar char="•"/>
            </a:pPr>
            <a:endParaRPr lang="en-US" altLang="zh-CN" sz="1800" b="1" dirty="0">
              <a:solidFill>
                <a:schemeClr val="bg1">
                  <a:lumMod val="75000"/>
                </a:schemeClr>
              </a:solidFill>
            </a:endParaRPr>
          </a:p>
          <a:p>
            <a:pPr marL="214313" indent="-214313">
              <a:buFont typeface="Arial" panose="020B0604020202020204" pitchFamily="34" charset="0"/>
              <a:buChar char="•"/>
            </a:pPr>
            <a:r>
              <a:rPr lang="en-US" altLang="zh-CN" sz="1800" b="1" dirty="0">
                <a:solidFill>
                  <a:srgbClr val="C00000"/>
                </a:solidFill>
              </a:rPr>
              <a:t>Conclusion</a:t>
            </a:r>
            <a:endParaRPr lang="en-US" altLang="zh-CN" sz="1800" dirty="0">
              <a:solidFill>
                <a:srgbClr val="006633"/>
              </a:solidFill>
            </a:endParaRPr>
          </a:p>
          <a:p>
            <a:endParaRPr lang="en-US" altLang="zh-CN" sz="1800" dirty="0">
              <a:solidFill>
                <a:srgbClr val="006633"/>
              </a:solidFill>
            </a:endParaRPr>
          </a:p>
        </p:txBody>
      </p:sp>
    </p:spTree>
    <p:extLst>
      <p:ext uri="{BB962C8B-B14F-4D97-AF65-F5344CB8AC3E}">
        <p14:creationId xmlns:p14="http://schemas.microsoft.com/office/powerpoint/2010/main" val="3091548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39"/>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Conclusion</a:t>
            </a:r>
            <a:endParaRPr dirty="0"/>
          </a:p>
        </p:txBody>
      </p:sp>
      <p:sp>
        <p:nvSpPr>
          <p:cNvPr id="2" name="文本框 4">
            <a:extLst>
              <a:ext uri="{FF2B5EF4-FFF2-40B4-BE49-F238E27FC236}">
                <a16:creationId xmlns:a16="http://schemas.microsoft.com/office/drawing/2014/main" id="{C70DAD97-D906-5A42-61C9-467B27F362B5}"/>
              </a:ext>
            </a:extLst>
          </p:cNvPr>
          <p:cNvSpPr txBox="1"/>
          <p:nvPr/>
        </p:nvSpPr>
        <p:spPr>
          <a:xfrm>
            <a:off x="659012" y="647845"/>
            <a:ext cx="8137484" cy="4253537"/>
          </a:xfrm>
          <a:prstGeom prst="rect">
            <a:avLst/>
          </a:prstGeom>
          <a:noFill/>
        </p:spPr>
        <p:txBody>
          <a:bodyPr wrap="none" rtlCol="0">
            <a:spAutoFit/>
          </a:bodyPr>
          <a:lstStyle/>
          <a:p>
            <a:pPr marL="214313" indent="-214313">
              <a:lnSpc>
                <a:spcPct val="150000"/>
              </a:lnSpc>
              <a:buFont typeface="Wingdings" panose="05000000000000000000" pitchFamily="2" charset="2"/>
              <a:buChar char="Ø"/>
            </a:pPr>
            <a:r>
              <a:rPr lang="en-US" altLang="zh-CN" b="1" dirty="0"/>
              <a:t>Challenges</a:t>
            </a:r>
          </a:p>
          <a:p>
            <a:pPr marL="557213" lvl="1" indent="-214313">
              <a:lnSpc>
                <a:spcPct val="150000"/>
              </a:lnSpc>
              <a:buFont typeface="Arial" panose="020B0604020202020204" pitchFamily="34" charset="0"/>
              <a:buChar char="•"/>
            </a:pPr>
            <a:r>
              <a:rPr lang="en-US" altLang="zh-CN" dirty="0"/>
              <a:t>The lack of nonlinearity</a:t>
            </a:r>
          </a:p>
          <a:p>
            <a:pPr marL="557213" lvl="1" indent="-214313">
              <a:lnSpc>
                <a:spcPct val="150000"/>
              </a:lnSpc>
              <a:buFont typeface="Arial" panose="020B0604020202020204" pitchFamily="34" charset="0"/>
              <a:buChar char="•"/>
            </a:pPr>
            <a:r>
              <a:rPr lang="en-US" altLang="zh-CN" dirty="0"/>
              <a:t>The low encoding fidelity</a:t>
            </a:r>
          </a:p>
          <a:p>
            <a:pPr marL="557213" lvl="1" indent="-214313">
              <a:lnSpc>
                <a:spcPct val="150000"/>
              </a:lnSpc>
              <a:buFont typeface="Arial" panose="020B0604020202020204" pitchFamily="34" charset="0"/>
              <a:buChar char="•"/>
            </a:pPr>
            <a:r>
              <a:rPr lang="en-US" altLang="zh-CN" dirty="0"/>
              <a:t>The naïve computation circuit</a:t>
            </a:r>
            <a:r>
              <a:rPr lang="zh-CN" altLang="en-US" dirty="0"/>
              <a:t> </a:t>
            </a:r>
            <a:r>
              <a:rPr lang="en-US" altLang="zh-CN" dirty="0"/>
              <a:t>design</a:t>
            </a:r>
          </a:p>
          <a:p>
            <a:pPr marL="214313" indent="-214313">
              <a:lnSpc>
                <a:spcPct val="150000"/>
              </a:lnSpc>
              <a:buFont typeface="Wingdings" panose="05000000000000000000" pitchFamily="2" charset="2"/>
              <a:buChar char="Ø"/>
            </a:pPr>
            <a:r>
              <a:rPr lang="en-US" altLang="zh-CN" b="1" dirty="0"/>
              <a:t>Key idea</a:t>
            </a:r>
          </a:p>
          <a:p>
            <a:pPr marL="557213" lvl="1" indent="-214313">
              <a:lnSpc>
                <a:spcPct val="150000"/>
              </a:lnSpc>
              <a:buFont typeface="Arial" panose="020B0604020202020204" pitchFamily="34" charset="0"/>
              <a:buChar char="•"/>
            </a:pPr>
            <a:r>
              <a:rPr lang="en-US" altLang="zh-CN" dirty="0"/>
              <a:t>Feeding</a:t>
            </a:r>
            <a:r>
              <a:rPr lang="zh-CN" altLang="en-US" dirty="0"/>
              <a:t> </a:t>
            </a:r>
            <a:r>
              <a:rPr lang="en-US" altLang="zh-CN" dirty="0"/>
              <a:t>nonlinearity</a:t>
            </a:r>
            <a:r>
              <a:rPr lang="zh-CN" altLang="en-US" dirty="0"/>
              <a:t> </a:t>
            </a:r>
            <a:r>
              <a:rPr lang="en-US" altLang="zh-CN" dirty="0"/>
              <a:t>by</a:t>
            </a:r>
            <a:r>
              <a:rPr lang="zh-CN" altLang="en-US" dirty="0"/>
              <a:t> </a:t>
            </a:r>
            <a:r>
              <a:rPr lang="en-US" altLang="zh-CN" dirty="0"/>
              <a:t>duplicating</a:t>
            </a:r>
            <a:r>
              <a:rPr lang="zh-CN" altLang="en-US" dirty="0"/>
              <a:t> </a:t>
            </a:r>
            <a:r>
              <a:rPr lang="en-US" altLang="zh-CN" dirty="0"/>
              <a:t>input</a:t>
            </a:r>
            <a:r>
              <a:rPr lang="zh-CN" altLang="en-US" dirty="0"/>
              <a:t> </a:t>
            </a:r>
            <a:r>
              <a:rPr lang="en-US" altLang="zh-CN" dirty="0"/>
              <a:t>data</a:t>
            </a:r>
            <a:r>
              <a:rPr lang="zh-CN" altLang="en-US" dirty="0"/>
              <a:t> </a:t>
            </a:r>
            <a:r>
              <a:rPr lang="en-US" altLang="zh-CN" dirty="0"/>
              <a:t>and</a:t>
            </a:r>
            <a:r>
              <a:rPr lang="zh-CN" altLang="en-US" dirty="0"/>
              <a:t> </a:t>
            </a:r>
            <a:r>
              <a:rPr lang="en-US" altLang="zh-CN" dirty="0"/>
              <a:t>structured</a:t>
            </a:r>
            <a:r>
              <a:rPr lang="zh-CN" altLang="en-US" dirty="0"/>
              <a:t> </a:t>
            </a:r>
            <a:r>
              <a:rPr lang="en-US" altLang="zh-CN" dirty="0"/>
              <a:t>computation</a:t>
            </a:r>
            <a:r>
              <a:rPr lang="zh-CN" altLang="en-US" dirty="0"/>
              <a:t> </a:t>
            </a:r>
            <a:r>
              <a:rPr lang="en-US" altLang="zh-CN" dirty="0"/>
              <a:t>circuit</a:t>
            </a:r>
            <a:r>
              <a:rPr lang="zh-CN" altLang="en-US" dirty="0"/>
              <a:t> </a:t>
            </a:r>
            <a:r>
              <a:rPr lang="en-US" altLang="zh-CN" dirty="0"/>
              <a:t>design.</a:t>
            </a:r>
          </a:p>
          <a:p>
            <a:pPr marL="214313" indent="-214313">
              <a:lnSpc>
                <a:spcPct val="150000"/>
              </a:lnSpc>
              <a:buFont typeface="Wingdings" panose="05000000000000000000" pitchFamily="2" charset="2"/>
              <a:buChar char="Ø"/>
            </a:pPr>
            <a:r>
              <a:rPr lang="en-US" altLang="zh-CN" b="1" dirty="0"/>
              <a:t>Techniques</a:t>
            </a:r>
          </a:p>
          <a:p>
            <a:pPr marL="557213" lvl="1" indent="-214313">
              <a:lnSpc>
                <a:spcPct val="150000"/>
              </a:lnSpc>
              <a:buFont typeface="Arial" panose="020B0604020202020204" pitchFamily="34" charset="0"/>
              <a:buChar char="•"/>
            </a:pPr>
            <a:r>
              <a:rPr lang="en-US" altLang="zh-CN" dirty="0"/>
              <a:t>ST-Encoder: Overcome</a:t>
            </a:r>
            <a:r>
              <a:rPr lang="zh-CN" altLang="en-US" dirty="0"/>
              <a:t> </a:t>
            </a:r>
            <a:r>
              <a:rPr lang="en-US" altLang="zh-CN" dirty="0"/>
              <a:t>the</a:t>
            </a:r>
            <a:r>
              <a:rPr lang="zh-CN" altLang="en-US" dirty="0"/>
              <a:t> </a:t>
            </a:r>
            <a:r>
              <a:rPr lang="en-US" altLang="zh-CN" dirty="0"/>
              <a:t>lack</a:t>
            </a:r>
            <a:r>
              <a:rPr lang="zh-CN" altLang="en-US" dirty="0"/>
              <a:t> </a:t>
            </a:r>
            <a:r>
              <a:rPr lang="en-US" altLang="zh-CN" dirty="0"/>
              <a:t>of</a:t>
            </a:r>
            <a:r>
              <a:rPr lang="zh-CN" altLang="en-US" dirty="0"/>
              <a:t> </a:t>
            </a:r>
            <a:r>
              <a:rPr lang="en-US" altLang="zh-CN" dirty="0"/>
              <a:t>nonlinearity,</a:t>
            </a:r>
            <a:r>
              <a:rPr lang="zh-CN" altLang="en-US" dirty="0"/>
              <a:t> </a:t>
            </a:r>
            <a:r>
              <a:rPr lang="en-US" altLang="zh-CN" dirty="0"/>
              <a:t>and</a:t>
            </a:r>
            <a:r>
              <a:rPr lang="zh-CN" altLang="en-US" dirty="0"/>
              <a:t> </a:t>
            </a:r>
            <a:r>
              <a:rPr lang="en-US" altLang="zh-CN" dirty="0"/>
              <a:t>improve</a:t>
            </a:r>
            <a:r>
              <a:rPr lang="zh-CN" altLang="en-US" dirty="0"/>
              <a:t> </a:t>
            </a:r>
            <a:r>
              <a:rPr lang="en-US" altLang="zh-CN" dirty="0"/>
              <a:t>encoding</a:t>
            </a:r>
            <a:r>
              <a:rPr lang="zh-CN" altLang="en-US" dirty="0"/>
              <a:t> </a:t>
            </a:r>
            <a:r>
              <a:rPr lang="en-US" altLang="zh-CN" dirty="0"/>
              <a:t>fidelity.</a:t>
            </a:r>
          </a:p>
          <a:p>
            <a:pPr marL="557213" lvl="1" indent="-214313">
              <a:lnSpc>
                <a:spcPct val="150000"/>
              </a:lnSpc>
              <a:buFont typeface="Arial" panose="020B0604020202020204" pitchFamily="34" charset="0"/>
              <a:buChar char="•"/>
            </a:pPr>
            <a:r>
              <a:rPr lang="en-US" altLang="zh-CN" dirty="0"/>
              <a:t>ST-Processor:</a:t>
            </a:r>
            <a:r>
              <a:rPr lang="zh-CN" altLang="en-US" dirty="0"/>
              <a:t> </a:t>
            </a:r>
            <a:r>
              <a:rPr lang="en-US" altLang="zh-CN" dirty="0"/>
              <a:t>Extract</a:t>
            </a:r>
            <a:r>
              <a:rPr lang="zh-CN" altLang="en-US" dirty="0"/>
              <a:t> </a:t>
            </a:r>
            <a:r>
              <a:rPr lang="en-US" altLang="zh-CN" dirty="0"/>
              <a:t>spatial</a:t>
            </a:r>
            <a:r>
              <a:rPr lang="zh-CN" altLang="en-US" dirty="0"/>
              <a:t> </a:t>
            </a:r>
            <a:r>
              <a:rPr lang="en-US" altLang="zh-CN" dirty="0"/>
              <a:t>features</a:t>
            </a:r>
            <a:r>
              <a:rPr lang="zh-CN" altLang="en-US" dirty="0"/>
              <a:t> </a:t>
            </a:r>
            <a:r>
              <a:rPr lang="en-US" altLang="zh-CN" dirty="0"/>
              <a:t>and</a:t>
            </a:r>
            <a:r>
              <a:rPr lang="zh-CN" altLang="en-US" dirty="0"/>
              <a:t> </a:t>
            </a:r>
            <a:r>
              <a:rPr lang="en-US" altLang="zh-CN" dirty="0"/>
              <a:t>integrate</a:t>
            </a:r>
            <a:r>
              <a:rPr lang="zh-CN" altLang="en-US" dirty="0"/>
              <a:t> </a:t>
            </a:r>
            <a:r>
              <a:rPr lang="en-US" altLang="zh-CN" dirty="0"/>
              <a:t>the</a:t>
            </a:r>
            <a:r>
              <a:rPr lang="zh-CN" altLang="en-US" dirty="0"/>
              <a:t> </a:t>
            </a:r>
            <a:r>
              <a:rPr lang="en-US" altLang="zh-CN" dirty="0"/>
              <a:t>nonlinearity</a:t>
            </a:r>
            <a:r>
              <a:rPr lang="zh-CN" altLang="en-US" dirty="0"/>
              <a:t> </a:t>
            </a:r>
            <a:r>
              <a:rPr lang="en-US" altLang="zh-CN" dirty="0"/>
              <a:t>gradually.</a:t>
            </a:r>
          </a:p>
          <a:p>
            <a:pPr marL="557213" lvl="1" indent="-214313">
              <a:lnSpc>
                <a:spcPct val="150000"/>
              </a:lnSpc>
              <a:buFont typeface="Arial" panose="020B0604020202020204" pitchFamily="34" charset="0"/>
              <a:buChar char="•"/>
            </a:pPr>
            <a:r>
              <a:rPr lang="en-US" altLang="zh-CN" dirty="0"/>
              <a:t>Optimizer:</a:t>
            </a:r>
            <a:r>
              <a:rPr lang="zh-CN" altLang="en-US" dirty="0"/>
              <a:t> </a:t>
            </a:r>
            <a:r>
              <a:rPr lang="en-US" altLang="zh-CN" dirty="0"/>
              <a:t>Optimization</a:t>
            </a:r>
            <a:r>
              <a:rPr lang="zh-CN" altLang="en-US" dirty="0"/>
              <a:t> </a:t>
            </a:r>
            <a:r>
              <a:rPr lang="en-US" altLang="zh-CN" dirty="0"/>
              <a:t>technique</a:t>
            </a:r>
            <a:r>
              <a:rPr lang="zh-CN" altLang="en-US" dirty="0"/>
              <a:t> </a:t>
            </a:r>
            <a:r>
              <a:rPr lang="en-US" altLang="zh-CN" dirty="0"/>
              <a:t>to</a:t>
            </a:r>
            <a:r>
              <a:rPr lang="zh-CN" altLang="en-US" dirty="0"/>
              <a:t> </a:t>
            </a:r>
            <a:r>
              <a:rPr lang="en-US" altLang="zh-CN" dirty="0"/>
              <a:t>identify</a:t>
            </a:r>
            <a:r>
              <a:rPr lang="zh-CN" altLang="en-US" dirty="0"/>
              <a:t> </a:t>
            </a:r>
            <a:r>
              <a:rPr lang="en-US" altLang="zh-CN" dirty="0"/>
              <a:t>the</a:t>
            </a:r>
            <a:r>
              <a:rPr lang="zh-CN" altLang="en-US" dirty="0"/>
              <a:t> </a:t>
            </a:r>
            <a:r>
              <a:rPr lang="en-US" altLang="zh-CN" dirty="0"/>
              <a:t>hyperparameters</a:t>
            </a:r>
            <a:r>
              <a:rPr lang="zh-CN" altLang="en-US" dirty="0"/>
              <a:t> </a:t>
            </a:r>
            <a:r>
              <a:rPr lang="en-US" altLang="zh-CN" dirty="0"/>
              <a:t>in</a:t>
            </a:r>
            <a:r>
              <a:rPr lang="zh-CN" altLang="en-US" dirty="0"/>
              <a:t> </a:t>
            </a:r>
            <a:r>
              <a:rPr lang="en-US" altLang="zh-CN" dirty="0"/>
              <a:t>each</a:t>
            </a:r>
            <a:r>
              <a:rPr lang="zh-CN" altLang="en-US" dirty="0"/>
              <a:t> </a:t>
            </a:r>
            <a:r>
              <a:rPr lang="en-US" altLang="zh-CN" dirty="0"/>
              <a:t>design</a:t>
            </a:r>
            <a:r>
              <a:rPr lang="zh-CN" altLang="en-US" dirty="0"/>
              <a:t> </a:t>
            </a:r>
            <a:r>
              <a:rPr lang="en-US" altLang="zh-CN" dirty="0"/>
              <a:t>component.</a:t>
            </a:r>
          </a:p>
          <a:p>
            <a:pPr marL="214313" indent="-214313">
              <a:lnSpc>
                <a:spcPct val="150000"/>
              </a:lnSpc>
              <a:buFont typeface="Wingdings" panose="05000000000000000000" pitchFamily="2" charset="2"/>
              <a:buChar char="Ø"/>
            </a:pPr>
            <a:r>
              <a:rPr lang="en-US" altLang="zh-CN" b="1" dirty="0"/>
              <a:t>Results</a:t>
            </a:r>
          </a:p>
          <a:p>
            <a:pPr marL="557213" lvl="1" indent="-214313">
              <a:lnSpc>
                <a:spcPct val="150000"/>
              </a:lnSpc>
              <a:buFont typeface="Arial" panose="020B0604020202020204" pitchFamily="34" charset="0"/>
              <a:buChar char="•"/>
            </a:pPr>
            <a:r>
              <a:rPr lang="en-US" altLang="zh-CN" dirty="0"/>
              <a:t>ST-VQC</a:t>
            </a:r>
            <a:r>
              <a:rPr lang="zh-CN" altLang="en-US" dirty="0"/>
              <a:t> </a:t>
            </a:r>
            <a:r>
              <a:rPr lang="en-US" altLang="zh-CN" dirty="0"/>
              <a:t>can</a:t>
            </a:r>
            <a:r>
              <a:rPr lang="zh-CN" altLang="en-US" dirty="0"/>
              <a:t> </a:t>
            </a:r>
            <a:r>
              <a:rPr lang="en-US" altLang="zh-CN" dirty="0"/>
              <a:t>outperform existing VQC on actual </a:t>
            </a:r>
            <a:r>
              <a:rPr lang="en-US" altLang="zh-CN" dirty="0" err="1"/>
              <a:t>quntum</a:t>
            </a:r>
            <a:r>
              <a:rPr lang="en-US" altLang="zh-CN" dirty="0"/>
              <a:t> devices</a:t>
            </a:r>
          </a:p>
          <a:p>
            <a:pPr marL="342900" lvl="1">
              <a:lnSpc>
                <a:spcPct val="150000"/>
              </a:lnSpc>
            </a:pPr>
            <a:endParaRPr lang="zh-CN" altLang="en-US" dirty="0"/>
          </a:p>
        </p:txBody>
      </p:sp>
    </p:spTree>
    <p:extLst>
      <p:ext uri="{BB962C8B-B14F-4D97-AF65-F5344CB8AC3E}">
        <p14:creationId xmlns:p14="http://schemas.microsoft.com/office/powerpoint/2010/main" val="23735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ubtitle 2">
            <a:extLst>
              <a:ext uri="{FF2B5EF4-FFF2-40B4-BE49-F238E27FC236}">
                <a16:creationId xmlns:a16="http://schemas.microsoft.com/office/drawing/2014/main" id="{915D4866-DA49-8760-57E9-CF7F197583BF}"/>
              </a:ext>
            </a:extLst>
          </p:cNvPr>
          <p:cNvSpPr>
            <a:spLocks noGrp="1"/>
          </p:cNvSpPr>
          <p:nvPr>
            <p:ph type="body" idx="1"/>
          </p:nvPr>
        </p:nvSpPr>
        <p:spPr/>
        <p:txBody>
          <a:bodyPr>
            <a:normAutofit/>
          </a:bodyPr>
          <a:lstStyle/>
          <a:p>
            <a:pPr algn="ctr"/>
            <a:r>
              <a:rPr lang="en-US" sz="3200" b="1" dirty="0">
                <a:solidFill>
                  <a:schemeClr val="bg1"/>
                </a:solidFill>
              </a:rPr>
              <a:t>Thank you!</a:t>
            </a:r>
          </a:p>
        </p:txBody>
      </p:sp>
      <p:sp>
        <p:nvSpPr>
          <p:cNvPr id="2" name="Text Placeholder 1">
            <a:extLst>
              <a:ext uri="{FF2B5EF4-FFF2-40B4-BE49-F238E27FC236}">
                <a16:creationId xmlns:a16="http://schemas.microsoft.com/office/drawing/2014/main" id="{A909DEE5-CFF6-CEB0-A9F9-8E81268FA611}"/>
              </a:ext>
            </a:extLst>
          </p:cNvPr>
          <p:cNvSpPr>
            <a:spLocks noGrp="1"/>
          </p:cNvSpPr>
          <p:nvPr>
            <p:ph type="body" idx="2"/>
          </p:nvPr>
        </p:nvSpPr>
        <p:spPr/>
        <p:txBody>
          <a:bodyPr>
            <a:normAutofit fontScale="85000" lnSpcReduction="20000"/>
          </a:bodyPr>
          <a:lstStyle/>
          <a:p>
            <a:r>
              <a:rPr lang="en-US" dirty="0"/>
              <a:t>jli56@gmu.edu</a:t>
            </a:r>
          </a:p>
        </p:txBody>
      </p:sp>
    </p:spTree>
    <p:extLst>
      <p:ext uri="{BB962C8B-B14F-4D97-AF65-F5344CB8AC3E}">
        <p14:creationId xmlns:p14="http://schemas.microsoft.com/office/powerpoint/2010/main" val="232759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0883D64-E397-60CB-0671-D2383F927FE4}"/>
              </a:ext>
            </a:extLst>
          </p:cNvPr>
          <p:cNvCxnSpPr/>
          <p:nvPr/>
        </p:nvCxnSpPr>
        <p:spPr>
          <a:xfrm>
            <a:off x="654773" y="1504116"/>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0A3E080-08CC-2268-B7DC-008069DE9C17}"/>
              </a:ext>
            </a:extLst>
          </p:cNvPr>
          <p:cNvCxnSpPr/>
          <p:nvPr/>
        </p:nvCxnSpPr>
        <p:spPr>
          <a:xfrm>
            <a:off x="654773" y="1736029"/>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96C494-8B6B-1C72-E674-265A1C6ACF20}"/>
              </a:ext>
            </a:extLst>
          </p:cNvPr>
          <p:cNvCxnSpPr/>
          <p:nvPr/>
        </p:nvCxnSpPr>
        <p:spPr>
          <a:xfrm>
            <a:off x="654773" y="2193229"/>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5B6C05-F25A-7FFE-761E-512629D020C4}"/>
              </a:ext>
            </a:extLst>
          </p:cNvPr>
          <p:cNvCxnSpPr/>
          <p:nvPr/>
        </p:nvCxnSpPr>
        <p:spPr>
          <a:xfrm>
            <a:off x="654773" y="1954690"/>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US" altLang="zh-CN" sz="2800" dirty="0"/>
              <a:t>Current Learning on Quantum?</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3</a:t>
            </a:fld>
            <a:r>
              <a:rPr lang="en"/>
              <a:t>  |  George Mason University</a:t>
            </a:r>
            <a:endParaRPr/>
          </a:p>
        </p:txBody>
      </p:sp>
      <p:sp>
        <p:nvSpPr>
          <p:cNvPr id="2" name="Rectangle 1">
            <a:extLst>
              <a:ext uri="{FF2B5EF4-FFF2-40B4-BE49-F238E27FC236}">
                <a16:creationId xmlns:a16="http://schemas.microsoft.com/office/drawing/2014/main" id="{18CA6BFB-EAE6-A39F-6048-48AD3AF8EB34}"/>
              </a:ext>
            </a:extLst>
          </p:cNvPr>
          <p:cNvSpPr/>
          <p:nvPr/>
        </p:nvSpPr>
        <p:spPr>
          <a:xfrm>
            <a:off x="537773" y="1374907"/>
            <a:ext cx="1866287" cy="103367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16176F7-68F4-499D-2FA4-C9F385759BAF}"/>
              </a:ext>
            </a:extLst>
          </p:cNvPr>
          <p:cNvSpPr/>
          <p:nvPr/>
        </p:nvSpPr>
        <p:spPr>
          <a:xfrm>
            <a:off x="654773" y="1469145"/>
            <a:ext cx="268357"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100" dirty="0">
                <a:solidFill>
                  <a:schemeClr val="tx1"/>
                </a:solidFill>
              </a:rPr>
              <a:t>Amp.</a:t>
            </a:r>
            <a:r>
              <a:rPr lang="zh-CN" altLang="en-US" sz="1100" dirty="0">
                <a:solidFill>
                  <a:schemeClr val="tx1"/>
                </a:solidFill>
              </a:rPr>
              <a:t> </a:t>
            </a:r>
            <a:r>
              <a:rPr lang="en-US" altLang="zh-CN" sz="1100" dirty="0">
                <a:solidFill>
                  <a:schemeClr val="tx1"/>
                </a:solidFill>
              </a:rPr>
              <a:t>Enc.</a:t>
            </a:r>
            <a:endParaRPr lang="en-US" sz="1100" dirty="0">
              <a:solidFill>
                <a:schemeClr val="tx1"/>
              </a:solidFill>
            </a:endParaRPr>
          </a:p>
        </p:txBody>
      </p:sp>
      <p:sp>
        <p:nvSpPr>
          <p:cNvPr id="4" name="Rectangle 3">
            <a:extLst>
              <a:ext uri="{FF2B5EF4-FFF2-40B4-BE49-F238E27FC236}">
                <a16:creationId xmlns:a16="http://schemas.microsoft.com/office/drawing/2014/main" id="{468D908C-646E-C10E-C9C3-1E2346A6236D}"/>
              </a:ext>
            </a:extLst>
          </p:cNvPr>
          <p:cNvSpPr/>
          <p:nvPr/>
        </p:nvSpPr>
        <p:spPr>
          <a:xfrm>
            <a:off x="1213065" y="1469145"/>
            <a:ext cx="515701"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U(</a:t>
            </a:r>
            <a:r>
              <a:rPr lang="zh-CN" altLang="en-US" sz="1100" dirty="0">
                <a:solidFill>
                  <a:schemeClr val="tx1"/>
                </a:solidFill>
              </a:rPr>
              <a:t>𝜃</a:t>
            </a:r>
            <a:r>
              <a:rPr lang="en-US" altLang="zh-CN" sz="1100" dirty="0">
                <a:solidFill>
                  <a:schemeClr val="tx1"/>
                </a:solidFill>
              </a:rPr>
              <a:t>)</a:t>
            </a:r>
            <a:endParaRPr lang="en-US" sz="1100" dirty="0">
              <a:solidFill>
                <a:schemeClr val="tx1"/>
              </a:solidFill>
            </a:endParaRPr>
          </a:p>
        </p:txBody>
      </p:sp>
      <p:sp>
        <p:nvSpPr>
          <p:cNvPr id="11" name="Rectangle 10">
            <a:extLst>
              <a:ext uri="{FF2B5EF4-FFF2-40B4-BE49-F238E27FC236}">
                <a16:creationId xmlns:a16="http://schemas.microsoft.com/office/drawing/2014/main" id="{6E7C0FE0-D512-479C-EF40-175FAA3C8EC8}"/>
              </a:ext>
            </a:extLst>
          </p:cNvPr>
          <p:cNvSpPr/>
          <p:nvPr/>
        </p:nvSpPr>
        <p:spPr>
          <a:xfrm>
            <a:off x="2018701" y="1433621"/>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13" name="Rectangle 12">
            <a:extLst>
              <a:ext uri="{FF2B5EF4-FFF2-40B4-BE49-F238E27FC236}">
                <a16:creationId xmlns:a16="http://schemas.microsoft.com/office/drawing/2014/main" id="{E76A3A45-2A73-F22E-F6E6-17143ABA4CDE}"/>
              </a:ext>
            </a:extLst>
          </p:cNvPr>
          <p:cNvSpPr/>
          <p:nvPr/>
        </p:nvSpPr>
        <p:spPr>
          <a:xfrm>
            <a:off x="2018701" y="1675478"/>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14" name="Rectangle 13">
            <a:extLst>
              <a:ext uri="{FF2B5EF4-FFF2-40B4-BE49-F238E27FC236}">
                <a16:creationId xmlns:a16="http://schemas.microsoft.com/office/drawing/2014/main" id="{A500E0C3-A2DB-0EB9-0181-67E8CEC9D7CD}"/>
              </a:ext>
            </a:extLst>
          </p:cNvPr>
          <p:cNvSpPr/>
          <p:nvPr/>
        </p:nvSpPr>
        <p:spPr>
          <a:xfrm>
            <a:off x="2018701" y="1904627"/>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15" name="Rectangle 14">
            <a:extLst>
              <a:ext uri="{FF2B5EF4-FFF2-40B4-BE49-F238E27FC236}">
                <a16:creationId xmlns:a16="http://schemas.microsoft.com/office/drawing/2014/main" id="{A576DB94-168C-DB9F-86A4-A53E35533405}"/>
              </a:ext>
            </a:extLst>
          </p:cNvPr>
          <p:cNvSpPr/>
          <p:nvPr/>
        </p:nvSpPr>
        <p:spPr>
          <a:xfrm>
            <a:off x="2018701" y="2136545"/>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16" name="TextBox 15">
            <a:extLst>
              <a:ext uri="{FF2B5EF4-FFF2-40B4-BE49-F238E27FC236}">
                <a16:creationId xmlns:a16="http://schemas.microsoft.com/office/drawing/2014/main" id="{DF99E4D6-6946-FE37-3C10-A0397F134183}"/>
              </a:ext>
            </a:extLst>
          </p:cNvPr>
          <p:cNvSpPr txBox="1"/>
          <p:nvPr/>
        </p:nvSpPr>
        <p:spPr>
          <a:xfrm>
            <a:off x="445178" y="984097"/>
            <a:ext cx="1002632" cy="307777"/>
          </a:xfrm>
          <a:prstGeom prst="rect">
            <a:avLst/>
          </a:prstGeom>
          <a:noFill/>
        </p:spPr>
        <p:txBody>
          <a:bodyPr wrap="square" rtlCol="0">
            <a:spAutoFit/>
          </a:bodyPr>
          <a:lstStyle/>
          <a:p>
            <a:r>
              <a:rPr lang="en-US" altLang="zh-CN" dirty="0"/>
              <a:t>Design1</a:t>
            </a:r>
            <a:endParaRPr lang="en-US" dirty="0"/>
          </a:p>
        </p:txBody>
      </p:sp>
      <p:cxnSp>
        <p:nvCxnSpPr>
          <p:cNvPr id="17" name="Straight Connector 16">
            <a:extLst>
              <a:ext uri="{FF2B5EF4-FFF2-40B4-BE49-F238E27FC236}">
                <a16:creationId xmlns:a16="http://schemas.microsoft.com/office/drawing/2014/main" id="{61414674-C635-8BBF-B56B-352C4562B51F}"/>
              </a:ext>
            </a:extLst>
          </p:cNvPr>
          <p:cNvCxnSpPr>
            <a:cxnSpLocks/>
          </p:cNvCxnSpPr>
          <p:nvPr/>
        </p:nvCxnSpPr>
        <p:spPr>
          <a:xfrm>
            <a:off x="3494031" y="1506049"/>
            <a:ext cx="23087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45EF2A-6712-AFB7-2469-E07E3783CC70}"/>
              </a:ext>
            </a:extLst>
          </p:cNvPr>
          <p:cNvCxnSpPr>
            <a:cxnSpLocks/>
          </p:cNvCxnSpPr>
          <p:nvPr/>
        </p:nvCxnSpPr>
        <p:spPr>
          <a:xfrm>
            <a:off x="3494031" y="1737962"/>
            <a:ext cx="23087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4A07A4-C517-4BD0-D121-ECE8A9A02FF0}"/>
              </a:ext>
            </a:extLst>
          </p:cNvPr>
          <p:cNvCxnSpPr>
            <a:cxnSpLocks/>
          </p:cNvCxnSpPr>
          <p:nvPr/>
        </p:nvCxnSpPr>
        <p:spPr>
          <a:xfrm>
            <a:off x="3494031" y="2195162"/>
            <a:ext cx="23087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9B76C1-6FEF-932E-9708-0C409A2C7801}"/>
              </a:ext>
            </a:extLst>
          </p:cNvPr>
          <p:cNvCxnSpPr>
            <a:cxnSpLocks/>
          </p:cNvCxnSpPr>
          <p:nvPr/>
        </p:nvCxnSpPr>
        <p:spPr>
          <a:xfrm>
            <a:off x="3494031" y="1956623"/>
            <a:ext cx="23087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6BFC371-FA96-61E6-D196-D8079D1A6B51}"/>
              </a:ext>
            </a:extLst>
          </p:cNvPr>
          <p:cNvSpPr/>
          <p:nvPr/>
        </p:nvSpPr>
        <p:spPr>
          <a:xfrm>
            <a:off x="3377031" y="1376840"/>
            <a:ext cx="2538053" cy="103367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6028E1-10B0-6B1F-18B2-FE34A0E93F67}"/>
              </a:ext>
            </a:extLst>
          </p:cNvPr>
          <p:cNvSpPr/>
          <p:nvPr/>
        </p:nvSpPr>
        <p:spPr>
          <a:xfrm>
            <a:off x="3494031" y="1471078"/>
            <a:ext cx="268357"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zh-CN" sz="1100" dirty="0">
                <a:solidFill>
                  <a:schemeClr val="tx1"/>
                </a:solidFill>
              </a:rPr>
              <a:t>Amp.</a:t>
            </a:r>
            <a:r>
              <a:rPr lang="zh-CN" altLang="en-US" sz="1100" dirty="0">
                <a:solidFill>
                  <a:schemeClr val="tx1"/>
                </a:solidFill>
              </a:rPr>
              <a:t> </a:t>
            </a:r>
            <a:r>
              <a:rPr lang="en-US" altLang="zh-CN" sz="1100" dirty="0">
                <a:solidFill>
                  <a:schemeClr val="tx1"/>
                </a:solidFill>
              </a:rPr>
              <a:t>Enc.</a:t>
            </a:r>
            <a:endParaRPr lang="en-US" sz="1100" dirty="0">
              <a:solidFill>
                <a:schemeClr val="tx1"/>
              </a:solidFill>
            </a:endParaRPr>
          </a:p>
        </p:txBody>
      </p:sp>
      <p:sp>
        <p:nvSpPr>
          <p:cNvPr id="23" name="Rectangle 22">
            <a:extLst>
              <a:ext uri="{FF2B5EF4-FFF2-40B4-BE49-F238E27FC236}">
                <a16:creationId xmlns:a16="http://schemas.microsoft.com/office/drawing/2014/main" id="{EAC93486-C435-0D75-330E-8FFC7679B63A}"/>
              </a:ext>
            </a:extLst>
          </p:cNvPr>
          <p:cNvSpPr/>
          <p:nvPr/>
        </p:nvSpPr>
        <p:spPr>
          <a:xfrm>
            <a:off x="4052323" y="1471078"/>
            <a:ext cx="378865"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U(</a:t>
            </a:r>
            <a:r>
              <a:rPr lang="zh-CN" altLang="en-US" sz="900" dirty="0">
                <a:solidFill>
                  <a:schemeClr val="tx1"/>
                </a:solidFill>
              </a:rPr>
              <a:t>𝜃</a:t>
            </a:r>
            <a:r>
              <a:rPr lang="en-US" altLang="zh-CN" sz="900" dirty="0">
                <a:solidFill>
                  <a:schemeClr val="tx1"/>
                </a:solidFill>
              </a:rPr>
              <a:t>)</a:t>
            </a:r>
            <a:endParaRPr lang="en-US" sz="900" dirty="0">
              <a:solidFill>
                <a:schemeClr val="tx1"/>
              </a:solidFill>
            </a:endParaRPr>
          </a:p>
        </p:txBody>
      </p:sp>
      <p:sp>
        <p:nvSpPr>
          <p:cNvPr id="28" name="TextBox 27">
            <a:extLst>
              <a:ext uri="{FF2B5EF4-FFF2-40B4-BE49-F238E27FC236}">
                <a16:creationId xmlns:a16="http://schemas.microsoft.com/office/drawing/2014/main" id="{80EDBCB1-CAA9-625E-1310-B765EA58CB0B}"/>
              </a:ext>
            </a:extLst>
          </p:cNvPr>
          <p:cNvSpPr txBox="1"/>
          <p:nvPr/>
        </p:nvSpPr>
        <p:spPr>
          <a:xfrm>
            <a:off x="3221455" y="1008490"/>
            <a:ext cx="1002632" cy="307777"/>
          </a:xfrm>
          <a:prstGeom prst="rect">
            <a:avLst/>
          </a:prstGeom>
          <a:noFill/>
        </p:spPr>
        <p:txBody>
          <a:bodyPr wrap="square" rtlCol="0">
            <a:spAutoFit/>
          </a:bodyPr>
          <a:lstStyle/>
          <a:p>
            <a:r>
              <a:rPr lang="en-US" altLang="zh-CN" dirty="0"/>
              <a:t>Design2</a:t>
            </a:r>
            <a:endParaRPr lang="en-US" dirty="0"/>
          </a:p>
        </p:txBody>
      </p:sp>
      <p:sp>
        <p:nvSpPr>
          <p:cNvPr id="54" name="Rectangle 53">
            <a:extLst>
              <a:ext uri="{FF2B5EF4-FFF2-40B4-BE49-F238E27FC236}">
                <a16:creationId xmlns:a16="http://schemas.microsoft.com/office/drawing/2014/main" id="{D8428D7B-6780-098B-4E9E-46870A6D62A6}"/>
              </a:ext>
            </a:extLst>
          </p:cNvPr>
          <p:cNvSpPr/>
          <p:nvPr/>
        </p:nvSpPr>
        <p:spPr>
          <a:xfrm>
            <a:off x="4579574" y="1471078"/>
            <a:ext cx="378865"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U(</a:t>
            </a:r>
            <a:r>
              <a:rPr lang="zh-CN" altLang="en-US" sz="900" dirty="0">
                <a:solidFill>
                  <a:schemeClr val="tx1"/>
                </a:solidFill>
              </a:rPr>
              <a:t>𝜃</a:t>
            </a:r>
            <a:r>
              <a:rPr lang="en-US" altLang="zh-CN" sz="900" dirty="0">
                <a:solidFill>
                  <a:schemeClr val="tx1"/>
                </a:solidFill>
              </a:rPr>
              <a:t>)</a:t>
            </a:r>
            <a:endParaRPr lang="en-US" sz="900" dirty="0">
              <a:solidFill>
                <a:schemeClr val="tx1"/>
              </a:solidFill>
            </a:endParaRPr>
          </a:p>
        </p:txBody>
      </p:sp>
      <p:sp>
        <p:nvSpPr>
          <p:cNvPr id="55" name="Rectangle 54">
            <a:extLst>
              <a:ext uri="{FF2B5EF4-FFF2-40B4-BE49-F238E27FC236}">
                <a16:creationId xmlns:a16="http://schemas.microsoft.com/office/drawing/2014/main" id="{0AF62DE5-7113-E08B-3A5B-D81925B75B12}"/>
              </a:ext>
            </a:extLst>
          </p:cNvPr>
          <p:cNvSpPr/>
          <p:nvPr/>
        </p:nvSpPr>
        <p:spPr>
          <a:xfrm>
            <a:off x="5099990" y="1471078"/>
            <a:ext cx="378865" cy="755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U(</a:t>
            </a:r>
            <a:r>
              <a:rPr lang="zh-CN" altLang="en-US" sz="900" dirty="0">
                <a:solidFill>
                  <a:schemeClr val="tx1"/>
                </a:solidFill>
              </a:rPr>
              <a:t>𝜃</a:t>
            </a:r>
            <a:r>
              <a:rPr lang="en-US" altLang="zh-CN" sz="900" dirty="0">
                <a:solidFill>
                  <a:schemeClr val="tx1"/>
                </a:solidFill>
              </a:rPr>
              <a:t>)</a:t>
            </a:r>
            <a:endParaRPr lang="en-US" sz="900" dirty="0">
              <a:solidFill>
                <a:schemeClr val="tx1"/>
              </a:solidFill>
            </a:endParaRPr>
          </a:p>
        </p:txBody>
      </p:sp>
      <p:sp>
        <p:nvSpPr>
          <p:cNvPr id="56" name="Rectangle 55">
            <a:extLst>
              <a:ext uri="{FF2B5EF4-FFF2-40B4-BE49-F238E27FC236}">
                <a16:creationId xmlns:a16="http://schemas.microsoft.com/office/drawing/2014/main" id="{7A5685D6-87B0-8D11-00FF-563E4915B61E}"/>
              </a:ext>
            </a:extLst>
          </p:cNvPr>
          <p:cNvSpPr/>
          <p:nvPr/>
        </p:nvSpPr>
        <p:spPr>
          <a:xfrm>
            <a:off x="5620406" y="1420305"/>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57" name="Rectangle 56">
            <a:extLst>
              <a:ext uri="{FF2B5EF4-FFF2-40B4-BE49-F238E27FC236}">
                <a16:creationId xmlns:a16="http://schemas.microsoft.com/office/drawing/2014/main" id="{7FFACE0F-3B8B-4187-63BB-9DE8368C8C35}"/>
              </a:ext>
            </a:extLst>
          </p:cNvPr>
          <p:cNvSpPr/>
          <p:nvPr/>
        </p:nvSpPr>
        <p:spPr>
          <a:xfrm>
            <a:off x="5620406" y="1662162"/>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58" name="Rectangle 57">
            <a:extLst>
              <a:ext uri="{FF2B5EF4-FFF2-40B4-BE49-F238E27FC236}">
                <a16:creationId xmlns:a16="http://schemas.microsoft.com/office/drawing/2014/main" id="{996F7162-F1D1-D32B-F442-494079C7A3D2}"/>
              </a:ext>
            </a:extLst>
          </p:cNvPr>
          <p:cNvSpPr/>
          <p:nvPr/>
        </p:nvSpPr>
        <p:spPr>
          <a:xfrm>
            <a:off x="5620406" y="1891311"/>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sp>
        <p:nvSpPr>
          <p:cNvPr id="59" name="Rectangle 58">
            <a:extLst>
              <a:ext uri="{FF2B5EF4-FFF2-40B4-BE49-F238E27FC236}">
                <a16:creationId xmlns:a16="http://schemas.microsoft.com/office/drawing/2014/main" id="{8DF42EB8-5ABB-B2B0-C278-0C39371009ED}"/>
              </a:ext>
            </a:extLst>
          </p:cNvPr>
          <p:cNvSpPr/>
          <p:nvPr/>
        </p:nvSpPr>
        <p:spPr>
          <a:xfrm>
            <a:off x="5620406" y="2123229"/>
            <a:ext cx="258984" cy="198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a:t>
            </a:r>
            <a:endParaRPr lang="en-US" sz="1100" dirty="0">
              <a:solidFill>
                <a:schemeClr val="tx1"/>
              </a:solidFill>
            </a:endParaRPr>
          </a:p>
        </p:txBody>
      </p:sp>
      <p:cxnSp>
        <p:nvCxnSpPr>
          <p:cNvPr id="60" name="Straight Connector 59">
            <a:extLst>
              <a:ext uri="{FF2B5EF4-FFF2-40B4-BE49-F238E27FC236}">
                <a16:creationId xmlns:a16="http://schemas.microsoft.com/office/drawing/2014/main" id="{A91FE573-AAAA-531A-1CF5-F42D20862FDF}"/>
              </a:ext>
            </a:extLst>
          </p:cNvPr>
          <p:cNvCxnSpPr/>
          <p:nvPr/>
        </p:nvCxnSpPr>
        <p:spPr>
          <a:xfrm>
            <a:off x="6794042" y="1777232"/>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66C7EC-0D75-8A0C-5839-92EC35C0976A}"/>
              </a:ext>
            </a:extLst>
          </p:cNvPr>
          <p:cNvCxnSpPr/>
          <p:nvPr/>
        </p:nvCxnSpPr>
        <p:spPr>
          <a:xfrm>
            <a:off x="6794042" y="2009145"/>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DCA277C-6AF0-E0B7-69FA-9FF8EFDD124A}"/>
              </a:ext>
            </a:extLst>
          </p:cNvPr>
          <p:cNvCxnSpPr/>
          <p:nvPr/>
        </p:nvCxnSpPr>
        <p:spPr>
          <a:xfrm>
            <a:off x="6794042" y="2466345"/>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1A9BE-5FB9-93A4-2CA9-BEB63AC03461}"/>
              </a:ext>
            </a:extLst>
          </p:cNvPr>
          <p:cNvCxnSpPr/>
          <p:nvPr/>
        </p:nvCxnSpPr>
        <p:spPr>
          <a:xfrm>
            <a:off x="6794042" y="2227806"/>
            <a:ext cx="156044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23266DD-4937-EBE6-1D7C-50B0C046376D}"/>
              </a:ext>
            </a:extLst>
          </p:cNvPr>
          <p:cNvSpPr/>
          <p:nvPr/>
        </p:nvSpPr>
        <p:spPr>
          <a:xfrm>
            <a:off x="6677042" y="1640002"/>
            <a:ext cx="1866287" cy="103367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146B42E2-74AC-2B43-2D8C-C5A3F8D86860}"/>
              </a:ext>
            </a:extLst>
          </p:cNvPr>
          <p:cNvSpPr txBox="1"/>
          <p:nvPr/>
        </p:nvSpPr>
        <p:spPr>
          <a:xfrm>
            <a:off x="8210421" y="2093795"/>
            <a:ext cx="406971" cy="307777"/>
          </a:xfrm>
          <a:prstGeom prst="rect">
            <a:avLst/>
          </a:prstGeom>
          <a:noFill/>
        </p:spPr>
        <p:txBody>
          <a:bodyPr wrap="square" rtlCol="0">
            <a:spAutoFit/>
          </a:bodyPr>
          <a:lstStyle/>
          <a:p>
            <a:r>
              <a:rPr lang="zh-CN" altLang="en-US" dirty="0"/>
              <a:t>︖</a:t>
            </a:r>
            <a:endParaRPr lang="en-US" dirty="0"/>
          </a:p>
        </p:txBody>
      </p:sp>
      <p:cxnSp>
        <p:nvCxnSpPr>
          <p:cNvPr id="140" name="Straight Connector 139">
            <a:extLst>
              <a:ext uri="{FF2B5EF4-FFF2-40B4-BE49-F238E27FC236}">
                <a16:creationId xmlns:a16="http://schemas.microsoft.com/office/drawing/2014/main" id="{54BCCF83-9933-02A1-5D72-E5F23F68895F}"/>
              </a:ext>
            </a:extLst>
          </p:cNvPr>
          <p:cNvCxnSpPr/>
          <p:nvPr/>
        </p:nvCxnSpPr>
        <p:spPr>
          <a:xfrm>
            <a:off x="3063415" y="1112731"/>
            <a:ext cx="0" cy="364414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B756DCB-4E32-1DA3-C7A0-14CEE7A12716}"/>
              </a:ext>
            </a:extLst>
          </p:cNvPr>
          <p:cNvCxnSpPr/>
          <p:nvPr/>
        </p:nvCxnSpPr>
        <p:spPr>
          <a:xfrm>
            <a:off x="6242376" y="1112731"/>
            <a:ext cx="0" cy="364414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Double Bracket 141">
            <a:extLst>
              <a:ext uri="{FF2B5EF4-FFF2-40B4-BE49-F238E27FC236}">
                <a16:creationId xmlns:a16="http://schemas.microsoft.com/office/drawing/2014/main" id="{7421A46D-9AE6-0D85-E4EE-90B5AD9512B1}"/>
              </a:ext>
            </a:extLst>
          </p:cNvPr>
          <p:cNvSpPr/>
          <p:nvPr/>
        </p:nvSpPr>
        <p:spPr>
          <a:xfrm>
            <a:off x="1728766" y="2620094"/>
            <a:ext cx="441158"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52B67637-6C07-4213-9158-CE112E87AABD}"/>
              </a:ext>
            </a:extLst>
          </p:cNvPr>
          <p:cNvSpPr txBox="1"/>
          <p:nvPr/>
        </p:nvSpPr>
        <p:spPr>
          <a:xfrm>
            <a:off x="1765828" y="2614009"/>
            <a:ext cx="332142" cy="769441"/>
          </a:xfrm>
          <a:prstGeom prst="rect">
            <a:avLst/>
          </a:prstGeom>
          <a:noFill/>
        </p:spPr>
        <p:txBody>
          <a:bodyPr wrap="none" rtlCol="0">
            <a:spAutoFit/>
          </a:bodyPr>
          <a:lstStyle/>
          <a:p>
            <a:r>
              <a:rPr lang="en-US" altLang="zh-CN" sz="1100" dirty="0"/>
              <a:t>X</a:t>
            </a:r>
            <a:r>
              <a:rPr lang="en-US" altLang="zh-CN" sz="1100" baseline="-25000" dirty="0"/>
              <a:t>1</a:t>
            </a:r>
          </a:p>
          <a:p>
            <a:r>
              <a:rPr lang="en-US" altLang="zh-CN" sz="1100" dirty="0"/>
              <a:t>X</a:t>
            </a:r>
            <a:r>
              <a:rPr lang="en-US" altLang="zh-CN" sz="1100" baseline="-25000" dirty="0"/>
              <a:t>2</a:t>
            </a:r>
          </a:p>
          <a:p>
            <a:r>
              <a:rPr lang="en-US" altLang="zh-CN" sz="1100" dirty="0"/>
              <a:t>…</a:t>
            </a:r>
          </a:p>
          <a:p>
            <a:r>
              <a:rPr lang="en-US" altLang="zh-CN" sz="1100" dirty="0"/>
              <a:t>X</a:t>
            </a:r>
            <a:r>
              <a:rPr lang="en-US" altLang="zh-CN" sz="1100" baseline="-25000" dirty="0"/>
              <a:t>i</a:t>
            </a:r>
            <a:endParaRPr lang="en-US" altLang="zh-CN" sz="1100" dirty="0"/>
          </a:p>
        </p:txBody>
      </p:sp>
      <p:sp>
        <p:nvSpPr>
          <p:cNvPr id="144" name="Double Bracket 143">
            <a:extLst>
              <a:ext uri="{FF2B5EF4-FFF2-40B4-BE49-F238E27FC236}">
                <a16:creationId xmlns:a16="http://schemas.microsoft.com/office/drawing/2014/main" id="{146BD6CC-1CB3-9E0E-3258-EDCF488EC1CE}"/>
              </a:ext>
            </a:extLst>
          </p:cNvPr>
          <p:cNvSpPr/>
          <p:nvPr/>
        </p:nvSpPr>
        <p:spPr>
          <a:xfrm>
            <a:off x="863859" y="2615942"/>
            <a:ext cx="593622"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5" name="TextBox 144">
            <a:extLst>
              <a:ext uri="{FF2B5EF4-FFF2-40B4-BE49-F238E27FC236}">
                <a16:creationId xmlns:a16="http://schemas.microsoft.com/office/drawing/2014/main" id="{2D3A35D5-B94F-AE08-00D0-FCE61B3FA85A}"/>
              </a:ext>
            </a:extLst>
          </p:cNvPr>
          <p:cNvSpPr txBox="1"/>
          <p:nvPr/>
        </p:nvSpPr>
        <p:spPr>
          <a:xfrm>
            <a:off x="923362" y="2850850"/>
            <a:ext cx="534121" cy="307777"/>
          </a:xfrm>
          <a:prstGeom prst="rect">
            <a:avLst/>
          </a:prstGeom>
          <a:noFill/>
        </p:spPr>
        <p:txBody>
          <a:bodyPr wrap="none" rtlCol="0">
            <a:spAutoFit/>
          </a:bodyPr>
          <a:lstStyle/>
          <a:p>
            <a:r>
              <a:rPr lang="en-US" altLang="zh-CN" dirty="0"/>
              <a:t>U(</a:t>
            </a:r>
            <a:r>
              <a:rPr lang="zh-CN" altLang="en-US" sz="1400" dirty="0">
                <a:solidFill>
                  <a:schemeClr val="tx1"/>
                </a:solidFill>
              </a:rPr>
              <a:t>𝜃</a:t>
            </a:r>
            <a:r>
              <a:rPr lang="en-US" altLang="zh-CN" dirty="0"/>
              <a:t>)</a:t>
            </a:r>
            <a:endParaRPr lang="en-US" dirty="0"/>
          </a:p>
        </p:txBody>
      </p:sp>
      <p:sp>
        <p:nvSpPr>
          <p:cNvPr id="146" name="Double Bracket 145">
            <a:extLst>
              <a:ext uri="{FF2B5EF4-FFF2-40B4-BE49-F238E27FC236}">
                <a16:creationId xmlns:a16="http://schemas.microsoft.com/office/drawing/2014/main" id="{1573EC47-87E4-7858-3825-E3E84C53933D}"/>
              </a:ext>
            </a:extLst>
          </p:cNvPr>
          <p:cNvSpPr/>
          <p:nvPr/>
        </p:nvSpPr>
        <p:spPr>
          <a:xfrm>
            <a:off x="5443670" y="2580767"/>
            <a:ext cx="441158"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7" name="TextBox 146">
            <a:extLst>
              <a:ext uri="{FF2B5EF4-FFF2-40B4-BE49-F238E27FC236}">
                <a16:creationId xmlns:a16="http://schemas.microsoft.com/office/drawing/2014/main" id="{F6A4D896-43B8-780E-F66B-3FC5740706AE}"/>
              </a:ext>
            </a:extLst>
          </p:cNvPr>
          <p:cNvSpPr txBox="1"/>
          <p:nvPr/>
        </p:nvSpPr>
        <p:spPr>
          <a:xfrm>
            <a:off x="5480732" y="2574682"/>
            <a:ext cx="332142" cy="769441"/>
          </a:xfrm>
          <a:prstGeom prst="rect">
            <a:avLst/>
          </a:prstGeom>
          <a:noFill/>
        </p:spPr>
        <p:txBody>
          <a:bodyPr wrap="none" rtlCol="0">
            <a:spAutoFit/>
          </a:bodyPr>
          <a:lstStyle/>
          <a:p>
            <a:r>
              <a:rPr lang="en-US" altLang="zh-CN" sz="1100" dirty="0"/>
              <a:t>X</a:t>
            </a:r>
            <a:r>
              <a:rPr lang="en-US" altLang="zh-CN" sz="1100" baseline="-25000" dirty="0"/>
              <a:t>1</a:t>
            </a:r>
          </a:p>
          <a:p>
            <a:r>
              <a:rPr lang="en-US" altLang="zh-CN" sz="1100" dirty="0"/>
              <a:t>X</a:t>
            </a:r>
            <a:r>
              <a:rPr lang="en-US" altLang="zh-CN" sz="1100" baseline="-25000" dirty="0"/>
              <a:t>2</a:t>
            </a:r>
          </a:p>
          <a:p>
            <a:r>
              <a:rPr lang="en-US" altLang="zh-CN" sz="1100" dirty="0"/>
              <a:t>…</a:t>
            </a:r>
          </a:p>
          <a:p>
            <a:r>
              <a:rPr lang="en-US" altLang="zh-CN" sz="1100" dirty="0"/>
              <a:t>X</a:t>
            </a:r>
            <a:r>
              <a:rPr lang="en-US" altLang="zh-CN" sz="1100" baseline="-25000" dirty="0"/>
              <a:t>i</a:t>
            </a:r>
            <a:endParaRPr lang="en-US" altLang="zh-CN" sz="1100" dirty="0"/>
          </a:p>
        </p:txBody>
      </p:sp>
      <p:sp>
        <p:nvSpPr>
          <p:cNvPr id="150" name="Double Bracket 149">
            <a:extLst>
              <a:ext uri="{FF2B5EF4-FFF2-40B4-BE49-F238E27FC236}">
                <a16:creationId xmlns:a16="http://schemas.microsoft.com/office/drawing/2014/main" id="{115BB012-BDE0-C5D3-6F82-A44C6754E827}"/>
              </a:ext>
            </a:extLst>
          </p:cNvPr>
          <p:cNvSpPr/>
          <p:nvPr/>
        </p:nvSpPr>
        <p:spPr>
          <a:xfrm>
            <a:off x="4723435" y="2591522"/>
            <a:ext cx="593622"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1" name="TextBox 150">
            <a:extLst>
              <a:ext uri="{FF2B5EF4-FFF2-40B4-BE49-F238E27FC236}">
                <a16:creationId xmlns:a16="http://schemas.microsoft.com/office/drawing/2014/main" id="{90AF00A1-5D74-AC23-1830-53E03C9A8D93}"/>
              </a:ext>
            </a:extLst>
          </p:cNvPr>
          <p:cNvSpPr txBox="1"/>
          <p:nvPr/>
        </p:nvSpPr>
        <p:spPr>
          <a:xfrm>
            <a:off x="4782938" y="2826430"/>
            <a:ext cx="534121" cy="307777"/>
          </a:xfrm>
          <a:prstGeom prst="rect">
            <a:avLst/>
          </a:prstGeom>
          <a:noFill/>
        </p:spPr>
        <p:txBody>
          <a:bodyPr wrap="none" rtlCol="0">
            <a:spAutoFit/>
          </a:bodyPr>
          <a:lstStyle/>
          <a:p>
            <a:r>
              <a:rPr lang="en-US" altLang="zh-CN" dirty="0"/>
              <a:t>U(</a:t>
            </a:r>
            <a:r>
              <a:rPr lang="zh-CN" altLang="en-US" sz="1400" dirty="0">
                <a:solidFill>
                  <a:schemeClr val="tx1"/>
                </a:solidFill>
              </a:rPr>
              <a:t>𝜃</a:t>
            </a:r>
            <a:r>
              <a:rPr lang="en-US" altLang="zh-CN" dirty="0"/>
              <a:t>)</a:t>
            </a:r>
            <a:endParaRPr lang="en-US" dirty="0"/>
          </a:p>
        </p:txBody>
      </p:sp>
      <p:sp>
        <p:nvSpPr>
          <p:cNvPr id="152" name="Double Bracket 151">
            <a:extLst>
              <a:ext uri="{FF2B5EF4-FFF2-40B4-BE49-F238E27FC236}">
                <a16:creationId xmlns:a16="http://schemas.microsoft.com/office/drawing/2014/main" id="{388EEF89-E74A-92D6-6708-16DDF4B83D30}"/>
              </a:ext>
            </a:extLst>
          </p:cNvPr>
          <p:cNvSpPr/>
          <p:nvPr/>
        </p:nvSpPr>
        <p:spPr>
          <a:xfrm>
            <a:off x="4029254" y="2591522"/>
            <a:ext cx="593622"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3" name="TextBox 152">
            <a:extLst>
              <a:ext uri="{FF2B5EF4-FFF2-40B4-BE49-F238E27FC236}">
                <a16:creationId xmlns:a16="http://schemas.microsoft.com/office/drawing/2014/main" id="{256468B6-FFC7-76C8-05A3-1062BFF06AFB}"/>
              </a:ext>
            </a:extLst>
          </p:cNvPr>
          <p:cNvSpPr txBox="1"/>
          <p:nvPr/>
        </p:nvSpPr>
        <p:spPr>
          <a:xfrm>
            <a:off x="4088757" y="2826430"/>
            <a:ext cx="534121" cy="307777"/>
          </a:xfrm>
          <a:prstGeom prst="rect">
            <a:avLst/>
          </a:prstGeom>
          <a:noFill/>
        </p:spPr>
        <p:txBody>
          <a:bodyPr wrap="none" rtlCol="0">
            <a:spAutoFit/>
          </a:bodyPr>
          <a:lstStyle/>
          <a:p>
            <a:r>
              <a:rPr lang="en-US" altLang="zh-CN" dirty="0"/>
              <a:t>U(</a:t>
            </a:r>
            <a:r>
              <a:rPr lang="zh-CN" altLang="en-US" sz="1400" dirty="0">
                <a:solidFill>
                  <a:schemeClr val="tx1"/>
                </a:solidFill>
              </a:rPr>
              <a:t>𝜃</a:t>
            </a:r>
            <a:r>
              <a:rPr lang="en-US" altLang="zh-CN" dirty="0"/>
              <a:t>)</a:t>
            </a:r>
            <a:endParaRPr lang="en-US" dirty="0"/>
          </a:p>
        </p:txBody>
      </p:sp>
      <p:sp>
        <p:nvSpPr>
          <p:cNvPr id="154" name="Double Bracket 153">
            <a:extLst>
              <a:ext uri="{FF2B5EF4-FFF2-40B4-BE49-F238E27FC236}">
                <a16:creationId xmlns:a16="http://schemas.microsoft.com/office/drawing/2014/main" id="{43348151-347E-D35E-46C5-0380816664EB}"/>
              </a:ext>
            </a:extLst>
          </p:cNvPr>
          <p:cNvSpPr/>
          <p:nvPr/>
        </p:nvSpPr>
        <p:spPr>
          <a:xfrm>
            <a:off x="3334700" y="2615942"/>
            <a:ext cx="593622" cy="777595"/>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5" name="TextBox 154">
            <a:extLst>
              <a:ext uri="{FF2B5EF4-FFF2-40B4-BE49-F238E27FC236}">
                <a16:creationId xmlns:a16="http://schemas.microsoft.com/office/drawing/2014/main" id="{3E2828CD-A8DC-BA6A-3C97-4FFBD5623F45}"/>
              </a:ext>
            </a:extLst>
          </p:cNvPr>
          <p:cNvSpPr txBox="1"/>
          <p:nvPr/>
        </p:nvSpPr>
        <p:spPr>
          <a:xfrm>
            <a:off x="3394203" y="2850850"/>
            <a:ext cx="534121" cy="307777"/>
          </a:xfrm>
          <a:prstGeom prst="rect">
            <a:avLst/>
          </a:prstGeom>
          <a:noFill/>
        </p:spPr>
        <p:txBody>
          <a:bodyPr wrap="none" rtlCol="0">
            <a:spAutoFit/>
          </a:bodyPr>
          <a:lstStyle/>
          <a:p>
            <a:r>
              <a:rPr lang="en-US" altLang="zh-CN" dirty="0"/>
              <a:t>U(</a:t>
            </a:r>
            <a:r>
              <a:rPr lang="zh-CN" altLang="en-US" sz="1400" dirty="0">
                <a:solidFill>
                  <a:schemeClr val="tx1"/>
                </a:solidFill>
              </a:rPr>
              <a:t>𝜃</a:t>
            </a:r>
            <a:r>
              <a:rPr lang="en-US" altLang="zh-CN" dirty="0"/>
              <a:t>)</a:t>
            </a:r>
            <a:endParaRPr lang="en-US" dirty="0"/>
          </a:p>
        </p:txBody>
      </p:sp>
      <p:cxnSp>
        <p:nvCxnSpPr>
          <p:cNvPr id="159" name="Straight Arrow Connector 158">
            <a:extLst>
              <a:ext uri="{FF2B5EF4-FFF2-40B4-BE49-F238E27FC236}">
                <a16:creationId xmlns:a16="http://schemas.microsoft.com/office/drawing/2014/main" id="{83EED7C4-583A-2338-667C-F78F52865199}"/>
              </a:ext>
            </a:extLst>
          </p:cNvPr>
          <p:cNvCxnSpPr>
            <a:cxnSpLocks/>
            <a:endCxn id="165" idx="0"/>
          </p:cNvCxnSpPr>
          <p:nvPr/>
        </p:nvCxnSpPr>
        <p:spPr>
          <a:xfrm>
            <a:off x="7625988" y="2825662"/>
            <a:ext cx="2637" cy="712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2" name="TextBox 161">
            <a:extLst>
              <a:ext uri="{FF2B5EF4-FFF2-40B4-BE49-F238E27FC236}">
                <a16:creationId xmlns:a16="http://schemas.microsoft.com/office/drawing/2014/main" id="{B039F272-C7EB-B1A5-D245-9A5F0D85604A}"/>
              </a:ext>
            </a:extLst>
          </p:cNvPr>
          <p:cNvSpPr txBox="1"/>
          <p:nvPr/>
        </p:nvSpPr>
        <p:spPr>
          <a:xfrm>
            <a:off x="6545319" y="1052009"/>
            <a:ext cx="2091724" cy="523220"/>
          </a:xfrm>
          <a:prstGeom prst="rect">
            <a:avLst/>
          </a:prstGeom>
          <a:noFill/>
        </p:spPr>
        <p:txBody>
          <a:bodyPr wrap="square" rtlCol="0">
            <a:spAutoFit/>
          </a:bodyPr>
          <a:lstStyle/>
          <a:p>
            <a:pPr algn="ctr"/>
            <a:r>
              <a:rPr lang="en-US" altLang="zh-CN" dirty="0"/>
              <a:t>Expected</a:t>
            </a:r>
            <a:r>
              <a:rPr lang="zh-CN" altLang="en-US" dirty="0"/>
              <a:t> </a:t>
            </a:r>
            <a:r>
              <a:rPr lang="en-US" altLang="zh-CN" dirty="0"/>
              <a:t>Quantum</a:t>
            </a:r>
            <a:r>
              <a:rPr lang="zh-CN" altLang="en-US" dirty="0"/>
              <a:t> </a:t>
            </a:r>
            <a:r>
              <a:rPr lang="en-US" altLang="zh-CN" dirty="0"/>
              <a:t>Deep</a:t>
            </a:r>
            <a:r>
              <a:rPr lang="zh-CN" altLang="en-US" dirty="0"/>
              <a:t> </a:t>
            </a:r>
            <a:r>
              <a:rPr lang="en-US" altLang="zh-CN" dirty="0"/>
              <a:t>Learning</a:t>
            </a:r>
            <a:endParaRPr lang="en-US" dirty="0"/>
          </a:p>
        </p:txBody>
      </p:sp>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63DDA4B8-BDE9-A684-3230-924252BAE1A0}"/>
                  </a:ext>
                </a:extLst>
              </p:cNvPr>
              <p:cNvSpPr txBox="1"/>
              <p:nvPr/>
            </p:nvSpPr>
            <p:spPr>
              <a:xfrm>
                <a:off x="1097033" y="3524283"/>
                <a:ext cx="1046033" cy="5176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i="1" smtClean="0">
                              <a:latin typeface="Cambria Math" panose="02040503050406030204" pitchFamily="18" charset="0"/>
                            </a:rPr>
                          </m:ctrlPr>
                        </m:naryPr>
                        <m:sub>
                          <m:sSub>
                            <m:sSubPr>
                              <m:ctrlPr>
                                <a:rPr lang="en-US" i="1">
                                  <a:latin typeface="Cambria Math" panose="02040503050406030204" pitchFamily="18" charset="0"/>
                                </a:rPr>
                              </m:ctrlPr>
                            </m:sSubPr>
                            <m:e>
                              <m:r>
                                <m:rPr>
                                  <m:sty m:val="p"/>
                                  <m:brk m:alnAt="9"/>
                                </m:rPr>
                                <a:rPr lang="en-US" i="1">
                                  <a:latin typeface="Cambria Math" panose="02040503050406030204" pitchFamily="18" charset="0"/>
                                </a:rPr>
                                <m:t>x</m:t>
                              </m:r>
                            </m:e>
                            <m:sub>
                              <m:r>
                                <m:rPr>
                                  <m:sty m:val="p"/>
                                  <m:brk m:alnAt="9"/>
                                </m:rPr>
                                <a:rPr lang="en-US" i="1" smtClean="0">
                                  <a:latin typeface="Cambria Math" panose="02040503050406030204" pitchFamily="18" charset="0"/>
                                </a:rPr>
                                <m:t>i</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m:oMathPara>
                </a14:m>
                <a:endParaRPr lang="en-US" dirty="0"/>
              </a:p>
            </p:txBody>
          </p:sp>
        </mc:Choice>
        <mc:Fallback xmlns="">
          <p:sp>
            <p:nvSpPr>
              <p:cNvPr id="163" name="TextBox 162">
                <a:extLst>
                  <a:ext uri="{FF2B5EF4-FFF2-40B4-BE49-F238E27FC236}">
                    <a16:creationId xmlns:a16="http://schemas.microsoft.com/office/drawing/2014/main" id="{63DDA4B8-BDE9-A684-3230-924252BAE1A0}"/>
                  </a:ext>
                </a:extLst>
              </p:cNvPr>
              <p:cNvSpPr txBox="1">
                <a:spLocks noRot="1" noChangeAspect="1" noMove="1" noResize="1" noEditPoints="1" noAdjustHandles="1" noChangeArrowheads="1" noChangeShapeType="1" noTextEdit="1"/>
              </p:cNvSpPr>
              <p:nvPr/>
            </p:nvSpPr>
            <p:spPr>
              <a:xfrm>
                <a:off x="1097033" y="3524283"/>
                <a:ext cx="1046033" cy="517642"/>
              </a:xfrm>
              <a:prstGeom prst="rect">
                <a:avLst/>
              </a:prstGeom>
              <a:blipFill>
                <a:blip r:embed="rId3"/>
                <a:stretch>
                  <a:fillRect l="-55814" t="-147059" r="-54651" b="-20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A7873538-46D4-4569-624A-9EA11FCB6F77}"/>
                  </a:ext>
                </a:extLst>
              </p:cNvPr>
              <p:cNvSpPr txBox="1"/>
              <p:nvPr/>
            </p:nvSpPr>
            <p:spPr>
              <a:xfrm>
                <a:off x="4129879" y="3552862"/>
                <a:ext cx="1046033" cy="5176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i="1" smtClean="0">
                              <a:latin typeface="Cambria Math" panose="02040503050406030204" pitchFamily="18" charset="0"/>
                            </a:rPr>
                          </m:ctrlPr>
                        </m:naryPr>
                        <m:sub>
                          <m:sSub>
                            <m:sSubPr>
                              <m:ctrlPr>
                                <a:rPr lang="en-US" i="1">
                                  <a:latin typeface="Cambria Math" panose="02040503050406030204" pitchFamily="18" charset="0"/>
                                </a:rPr>
                              </m:ctrlPr>
                            </m:sSubPr>
                            <m:e>
                              <m:r>
                                <m:rPr>
                                  <m:sty m:val="p"/>
                                  <m:brk m:alnAt="9"/>
                                </m:rPr>
                                <a:rPr lang="en-US" i="1">
                                  <a:latin typeface="Cambria Math" panose="02040503050406030204" pitchFamily="18" charset="0"/>
                                </a:rPr>
                                <m:t>x</m:t>
                              </m:r>
                            </m:e>
                            <m:sub>
                              <m:r>
                                <m:rPr>
                                  <m:sty m:val="p"/>
                                  <m:brk m:alnAt="9"/>
                                </m:rPr>
                                <a:rPr lang="en-US" i="1" smtClean="0">
                                  <a:latin typeface="Cambria Math" panose="02040503050406030204" pitchFamily="18" charset="0"/>
                                </a:rPr>
                                <m:t>i</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m:oMathPara>
                </a14:m>
                <a:endParaRPr lang="en-US" dirty="0"/>
              </a:p>
            </p:txBody>
          </p:sp>
        </mc:Choice>
        <mc:Fallback xmlns="">
          <p:sp>
            <p:nvSpPr>
              <p:cNvPr id="164" name="TextBox 163">
                <a:extLst>
                  <a:ext uri="{FF2B5EF4-FFF2-40B4-BE49-F238E27FC236}">
                    <a16:creationId xmlns:a16="http://schemas.microsoft.com/office/drawing/2014/main" id="{A7873538-46D4-4569-624A-9EA11FCB6F77}"/>
                  </a:ext>
                </a:extLst>
              </p:cNvPr>
              <p:cNvSpPr txBox="1">
                <a:spLocks noRot="1" noChangeAspect="1" noMove="1" noResize="1" noEditPoints="1" noAdjustHandles="1" noChangeArrowheads="1" noChangeShapeType="1" noTextEdit="1"/>
              </p:cNvSpPr>
              <p:nvPr/>
            </p:nvSpPr>
            <p:spPr>
              <a:xfrm>
                <a:off x="4129879" y="3552862"/>
                <a:ext cx="1046033" cy="517642"/>
              </a:xfrm>
              <a:prstGeom prst="rect">
                <a:avLst/>
              </a:prstGeom>
              <a:blipFill>
                <a:blip r:embed="rId4"/>
                <a:stretch>
                  <a:fillRect l="-55233" t="-147059" r="-55233" b="-20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F84F7E7A-D360-2541-1475-E080775BD93A}"/>
                  </a:ext>
                </a:extLst>
              </p:cNvPr>
              <p:cNvSpPr txBox="1"/>
              <p:nvPr/>
            </p:nvSpPr>
            <p:spPr>
              <a:xfrm>
                <a:off x="6599925" y="3538551"/>
                <a:ext cx="2057400" cy="5404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9"/>
                                </m:rPr>
                                <a:rPr lang="en-US" altLang="zh-CN" b="0" i="1" smtClean="0">
                                  <a:latin typeface="Cambria Math" panose="02040503050406030204" pitchFamily="18" charset="0"/>
                                </a:rPr>
                                <m:t>𝑥</m:t>
                              </m:r>
                            </m:e>
                            <m:sub>
                              <m:r>
                                <m:rPr>
                                  <m:brk m:alnAt="9"/>
                                </m:rPr>
                                <a:rPr lang="en-US" altLang="zh-CN" b="0" i="1" smtClean="0">
                                  <a:latin typeface="Cambria Math" panose="02040503050406030204" pitchFamily="18" charset="0"/>
                                </a:rPr>
                                <m:t>𝑖</m:t>
                              </m:r>
                            </m:sub>
                          </m:s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sub>
                        <m:sup/>
                        <m:e>
                          <m:nary>
                            <m:naryPr>
                              <m:chr m:val="∑"/>
                              <m:limLoc m:val="subSup"/>
                              <m:supHide m:val="on"/>
                              <m:ctrlPr>
                                <a:rPr lang="en-US"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9"/>
                                    </m:rPr>
                                    <a:rPr lang="en-US" altLang="zh-CN" b="0" i="1" smtClean="0">
                                      <a:latin typeface="Cambria Math" panose="02040503050406030204" pitchFamily="18" charset="0"/>
                                    </a:rPr>
                                    <m:t>𝑥</m:t>
                                  </m:r>
                                </m:e>
                                <m:sub>
                                  <m:r>
                                    <m:rPr>
                                      <m:brk m:alnAt="9"/>
                                    </m:rPr>
                                    <a:rPr lang="en-US" altLang="zh-CN" b="0" i="1" smtClean="0">
                                      <a:latin typeface="Cambria Math" panose="02040503050406030204" pitchFamily="18" charset="0"/>
                                    </a:rPr>
                                    <m:t>𝑗</m:t>
                                  </m:r>
                                </m:sub>
                              </m:s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sub>
                            <m:sup/>
                            <m:e>
                              <m:r>
                                <a:rPr lang="en-US" altLang="zh-CN" i="1">
                                  <a:latin typeface="Cambria Math" panose="02040503050406030204" pitchFamily="18" charset="0"/>
                                </a:rPr>
                                <m:t>𝑤𝑓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e>
                          </m:nary>
                        </m:e>
                      </m:nary>
                    </m:oMath>
                  </m:oMathPara>
                </a14:m>
                <a:endParaRPr lang="en-US" dirty="0"/>
              </a:p>
            </p:txBody>
          </p:sp>
        </mc:Choice>
        <mc:Fallback xmlns="">
          <p:sp>
            <p:nvSpPr>
              <p:cNvPr id="165" name="TextBox 164">
                <a:extLst>
                  <a:ext uri="{FF2B5EF4-FFF2-40B4-BE49-F238E27FC236}">
                    <a16:creationId xmlns:a16="http://schemas.microsoft.com/office/drawing/2014/main" id="{F84F7E7A-D360-2541-1475-E080775BD93A}"/>
                  </a:ext>
                </a:extLst>
              </p:cNvPr>
              <p:cNvSpPr txBox="1">
                <a:spLocks noRot="1" noChangeAspect="1" noMove="1" noResize="1" noEditPoints="1" noAdjustHandles="1" noChangeArrowheads="1" noChangeShapeType="1" noTextEdit="1"/>
              </p:cNvSpPr>
              <p:nvPr/>
            </p:nvSpPr>
            <p:spPr>
              <a:xfrm>
                <a:off x="6599925" y="3538551"/>
                <a:ext cx="2057400" cy="540404"/>
              </a:xfrm>
              <a:prstGeom prst="rect">
                <a:avLst/>
              </a:prstGeom>
              <a:blipFill>
                <a:blip r:embed="rId5"/>
                <a:stretch>
                  <a:fillRect l="-27893" t="-140449" r="-7715" b="-19325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80C19B6-99FF-005F-9BBE-74F5129BB9BD}"/>
              </a:ext>
            </a:extLst>
          </p:cNvPr>
          <p:cNvSpPr txBox="1"/>
          <p:nvPr/>
        </p:nvSpPr>
        <p:spPr>
          <a:xfrm>
            <a:off x="591349" y="4253692"/>
            <a:ext cx="2057399"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Single</a:t>
            </a:r>
            <a:r>
              <a:rPr lang="zh-CN" altLang="en-US" dirty="0"/>
              <a:t> </a:t>
            </a:r>
            <a:r>
              <a:rPr lang="en-US" altLang="zh-CN" dirty="0"/>
              <a:t>Layer</a:t>
            </a:r>
            <a:r>
              <a:rPr lang="zh-CN" altLang="en-US" dirty="0"/>
              <a:t> </a:t>
            </a:r>
            <a:r>
              <a:rPr lang="en-US" altLang="zh-CN" dirty="0"/>
              <a:t>Network</a:t>
            </a:r>
            <a:endParaRPr lang="en-US" dirty="0"/>
          </a:p>
        </p:txBody>
      </p:sp>
      <p:sp>
        <p:nvSpPr>
          <p:cNvPr id="6" name="TextBox 5">
            <a:extLst>
              <a:ext uri="{FF2B5EF4-FFF2-40B4-BE49-F238E27FC236}">
                <a16:creationId xmlns:a16="http://schemas.microsoft.com/office/drawing/2014/main" id="{E89B6448-F253-E886-367C-30292A0B2EA2}"/>
              </a:ext>
            </a:extLst>
          </p:cNvPr>
          <p:cNvSpPr txBox="1"/>
          <p:nvPr/>
        </p:nvSpPr>
        <p:spPr>
          <a:xfrm>
            <a:off x="3650321" y="4267385"/>
            <a:ext cx="2057399" cy="30777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altLang="zh-CN" dirty="0"/>
              <a:t>Single</a:t>
            </a:r>
            <a:r>
              <a:rPr lang="zh-CN" altLang="en-US" dirty="0"/>
              <a:t> </a:t>
            </a:r>
            <a:r>
              <a:rPr lang="en-US" altLang="zh-CN" dirty="0"/>
              <a:t>Layer</a:t>
            </a:r>
            <a:r>
              <a:rPr lang="zh-CN" altLang="en-US" dirty="0"/>
              <a:t> </a:t>
            </a:r>
            <a:r>
              <a:rPr lang="en-US" altLang="zh-CN" dirty="0"/>
              <a:t>Network</a:t>
            </a:r>
            <a:endParaRPr lang="en-US" dirty="0"/>
          </a:p>
        </p:txBody>
      </p:sp>
      <p:sp>
        <p:nvSpPr>
          <p:cNvPr id="24" name="TextBox 23">
            <a:extLst>
              <a:ext uri="{FF2B5EF4-FFF2-40B4-BE49-F238E27FC236}">
                <a16:creationId xmlns:a16="http://schemas.microsoft.com/office/drawing/2014/main" id="{3A2B8AD8-4A63-72E2-5470-8F2D386F66A0}"/>
              </a:ext>
            </a:extLst>
          </p:cNvPr>
          <p:cNvSpPr txBox="1"/>
          <p:nvPr/>
        </p:nvSpPr>
        <p:spPr>
          <a:xfrm>
            <a:off x="6633039" y="4249541"/>
            <a:ext cx="2057399"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altLang="zh-CN" dirty="0"/>
              <a:t>How to Enable Deep Learning on Quantum?</a:t>
            </a:r>
            <a:endParaRPr lang="en-US" dirty="0"/>
          </a:p>
        </p:txBody>
      </p:sp>
    </p:spTree>
    <p:extLst>
      <p:ext uri="{BB962C8B-B14F-4D97-AF65-F5344CB8AC3E}">
        <p14:creationId xmlns:p14="http://schemas.microsoft.com/office/powerpoint/2010/main" val="135989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8" grpId="0"/>
      <p:bldP spid="54" grpId="0" animBg="1"/>
      <p:bldP spid="55" grpId="0" animBg="1"/>
      <p:bldP spid="56" grpId="0" animBg="1"/>
      <p:bldP spid="57" grpId="0" animBg="1"/>
      <p:bldP spid="58" grpId="0" animBg="1"/>
      <p:bldP spid="59" grpId="0" animBg="1"/>
      <p:bldP spid="128" grpId="0" animBg="1"/>
      <p:bldP spid="138" grpId="0"/>
      <p:bldP spid="146" grpId="0" animBg="1"/>
      <p:bldP spid="147" grpId="0"/>
      <p:bldP spid="150" grpId="0" animBg="1"/>
      <p:bldP spid="151" grpId="0"/>
      <p:bldP spid="152" grpId="0" animBg="1"/>
      <p:bldP spid="153" grpId="0"/>
      <p:bldP spid="154" grpId="0" animBg="1"/>
      <p:bldP spid="155" grpId="0"/>
      <p:bldP spid="162" grpId="0"/>
      <p:bldP spid="164" grpId="0"/>
      <p:bldP spid="165" grpId="0"/>
      <p:bldP spid="6"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266023" y="302166"/>
            <a:ext cx="8877977" cy="437035"/>
          </a:xfrm>
          <a:prstGeom prst="rect">
            <a:avLst/>
          </a:prstGeom>
        </p:spPr>
        <p:txBody>
          <a:bodyPr spcFirstLastPara="1" wrap="square" lIns="68575" tIns="34275" rIns="68575" bIns="34275" anchor="b" anchorCtr="0">
            <a:normAutofit fontScale="90000"/>
          </a:bodyPr>
          <a:lstStyle/>
          <a:p>
            <a:pPr marL="0" lvl="0" indent="0" rtl="0">
              <a:spcBef>
                <a:spcPts val="0"/>
              </a:spcBef>
              <a:spcAft>
                <a:spcPts val="0"/>
              </a:spcAft>
              <a:buNone/>
            </a:pPr>
            <a:r>
              <a:rPr lang="en-US" altLang="zh-CN" sz="2800" dirty="0"/>
              <a:t>Can Existing VQC Always Woks Well?</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4</a:t>
            </a:fld>
            <a:r>
              <a:rPr lang="en"/>
              <a:t>  |  George Mason University</a:t>
            </a:r>
            <a:endParaRPr/>
          </a:p>
        </p:txBody>
      </p:sp>
      <p:pic>
        <p:nvPicPr>
          <p:cNvPr id="2" name="Google Shape;145;p24">
            <a:extLst>
              <a:ext uri="{FF2B5EF4-FFF2-40B4-BE49-F238E27FC236}">
                <a16:creationId xmlns:a16="http://schemas.microsoft.com/office/drawing/2014/main" id="{F456D4C2-AAEC-651B-404D-7748E187426F}"/>
              </a:ext>
            </a:extLst>
          </p:cNvPr>
          <p:cNvPicPr preferRelativeResize="0"/>
          <p:nvPr/>
        </p:nvPicPr>
        <p:blipFill rotWithShape="1">
          <a:blip r:embed="rId3">
            <a:alphaModFix/>
          </a:blip>
          <a:srcRect r="49946"/>
          <a:stretch/>
        </p:blipFill>
        <p:spPr>
          <a:xfrm>
            <a:off x="1324901" y="973729"/>
            <a:ext cx="2982081" cy="1768724"/>
          </a:xfrm>
          <a:prstGeom prst="rect">
            <a:avLst/>
          </a:prstGeom>
          <a:noFill/>
          <a:ln>
            <a:noFill/>
          </a:ln>
        </p:spPr>
      </p:pic>
      <p:pic>
        <p:nvPicPr>
          <p:cNvPr id="3" name="Google Shape;146;p24">
            <a:extLst>
              <a:ext uri="{FF2B5EF4-FFF2-40B4-BE49-F238E27FC236}">
                <a16:creationId xmlns:a16="http://schemas.microsoft.com/office/drawing/2014/main" id="{07E858C5-8CAE-A1CB-42F7-EA460156C117}"/>
              </a:ext>
            </a:extLst>
          </p:cNvPr>
          <p:cNvPicPr preferRelativeResize="0"/>
          <p:nvPr/>
        </p:nvPicPr>
        <p:blipFill rotWithShape="1">
          <a:blip r:embed="rId4">
            <a:alphaModFix/>
          </a:blip>
          <a:srcRect b="35591"/>
          <a:stretch/>
        </p:blipFill>
        <p:spPr>
          <a:xfrm>
            <a:off x="1188105" y="2742453"/>
            <a:ext cx="6584746" cy="1220525"/>
          </a:xfrm>
          <a:prstGeom prst="rect">
            <a:avLst/>
          </a:prstGeom>
          <a:noFill/>
          <a:ln>
            <a:noFill/>
          </a:ln>
        </p:spPr>
      </p:pic>
      <p:pic>
        <p:nvPicPr>
          <p:cNvPr id="4" name="Google Shape;145;p24">
            <a:extLst>
              <a:ext uri="{FF2B5EF4-FFF2-40B4-BE49-F238E27FC236}">
                <a16:creationId xmlns:a16="http://schemas.microsoft.com/office/drawing/2014/main" id="{B237D898-3CD9-CF89-0DF6-A251A232454E}"/>
              </a:ext>
            </a:extLst>
          </p:cNvPr>
          <p:cNvPicPr preferRelativeResize="0"/>
          <p:nvPr/>
        </p:nvPicPr>
        <p:blipFill rotWithShape="1">
          <a:blip r:embed="rId3">
            <a:alphaModFix/>
          </a:blip>
          <a:srcRect l="49946"/>
          <a:stretch/>
        </p:blipFill>
        <p:spPr>
          <a:xfrm>
            <a:off x="4548614" y="973729"/>
            <a:ext cx="2982082" cy="1768724"/>
          </a:xfrm>
          <a:prstGeom prst="rect">
            <a:avLst/>
          </a:prstGeom>
          <a:noFill/>
          <a:ln>
            <a:noFill/>
          </a:ln>
        </p:spPr>
      </p:pic>
      <p:pic>
        <p:nvPicPr>
          <p:cNvPr id="5" name="Google Shape;146;p24">
            <a:extLst>
              <a:ext uri="{FF2B5EF4-FFF2-40B4-BE49-F238E27FC236}">
                <a16:creationId xmlns:a16="http://schemas.microsoft.com/office/drawing/2014/main" id="{FD9E0E12-5B6C-C614-12F0-E12989DA4461}"/>
              </a:ext>
            </a:extLst>
          </p:cNvPr>
          <p:cNvPicPr preferRelativeResize="0"/>
          <p:nvPr/>
        </p:nvPicPr>
        <p:blipFill rotWithShape="1">
          <a:blip r:embed="rId4">
            <a:alphaModFix/>
          </a:blip>
          <a:srcRect t="63203"/>
          <a:stretch/>
        </p:blipFill>
        <p:spPr>
          <a:xfrm>
            <a:off x="1188105" y="3891541"/>
            <a:ext cx="6584746" cy="697299"/>
          </a:xfrm>
          <a:prstGeom prst="rect">
            <a:avLst/>
          </a:prstGeom>
          <a:noFill/>
          <a:ln>
            <a:noFill/>
          </a:ln>
        </p:spPr>
      </p:pic>
    </p:spTree>
    <p:extLst>
      <p:ext uri="{BB962C8B-B14F-4D97-AF65-F5344CB8AC3E}">
        <p14:creationId xmlns:p14="http://schemas.microsoft.com/office/powerpoint/2010/main" val="57305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rtl="0">
              <a:spcBef>
                <a:spcPts val="0"/>
              </a:spcBef>
              <a:spcAft>
                <a:spcPts val="0"/>
              </a:spcAft>
              <a:buNone/>
            </a:pPr>
            <a:r>
              <a:rPr lang="en-US" altLang="zh-CN" sz="2800" dirty="0"/>
              <a:t>Outline</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5</a:t>
            </a:fld>
            <a:r>
              <a:rPr lang="en"/>
              <a:t>  |  George Mason University</a:t>
            </a:r>
            <a:endParaRPr/>
          </a:p>
        </p:txBody>
      </p:sp>
      <p:sp>
        <p:nvSpPr>
          <p:cNvPr id="2" name="文本框 3">
            <a:extLst>
              <a:ext uri="{FF2B5EF4-FFF2-40B4-BE49-F238E27FC236}">
                <a16:creationId xmlns:a16="http://schemas.microsoft.com/office/drawing/2014/main" id="{ECA6DF3F-8A9B-5EA6-C848-A0B3181948A1}"/>
              </a:ext>
            </a:extLst>
          </p:cNvPr>
          <p:cNvSpPr txBox="1"/>
          <p:nvPr/>
        </p:nvSpPr>
        <p:spPr>
          <a:xfrm>
            <a:off x="1402362" y="1218869"/>
            <a:ext cx="8100597" cy="2585323"/>
          </a:xfrm>
          <a:prstGeom prst="rect">
            <a:avLst/>
          </a:prstGeom>
          <a:noFill/>
        </p:spPr>
        <p:txBody>
          <a:bodyPr wrap="square" rtlCol="0">
            <a:spAutoFit/>
          </a:bodyPr>
          <a:lstStyle/>
          <a:p>
            <a:pPr marL="214313" indent="-214313">
              <a:buFont typeface="Arial" panose="020B0604020202020204" pitchFamily="34" charset="0"/>
              <a:buChar char="•"/>
            </a:pPr>
            <a:r>
              <a:rPr lang="en-US" altLang="zh-CN" sz="1800" b="1" dirty="0">
                <a:solidFill>
                  <a:schemeClr val="bg1">
                    <a:lumMod val="75000"/>
                  </a:schemeClr>
                </a:solidFill>
              </a:rPr>
              <a:t>Introduction </a:t>
            </a:r>
          </a:p>
          <a:p>
            <a:pPr marL="214313" indent="-214313">
              <a:buFont typeface="Arial" panose="020B0604020202020204" pitchFamily="34" charset="0"/>
              <a:buChar char="•"/>
            </a:pPr>
            <a:endParaRPr lang="en-US" altLang="zh-CN" sz="1800" b="1" dirty="0">
              <a:solidFill>
                <a:schemeClr val="bg1">
                  <a:lumMod val="75000"/>
                </a:schemeClr>
              </a:solidFill>
            </a:endParaRPr>
          </a:p>
          <a:p>
            <a:pPr marL="214313" indent="-214313">
              <a:buFont typeface="Arial" panose="020B0604020202020204" pitchFamily="34" charset="0"/>
              <a:buChar char="•"/>
            </a:pPr>
            <a:r>
              <a:rPr lang="en-US" altLang="zh-CN" sz="1800" b="1" dirty="0">
                <a:solidFill>
                  <a:srgbClr val="C00000"/>
                </a:solidFill>
              </a:rPr>
              <a:t>Non-linearity Challenge and Beyond</a:t>
            </a:r>
            <a:endParaRPr lang="en-US" altLang="zh-CN" sz="1800" dirty="0">
              <a:solidFill>
                <a:schemeClr val="tx2"/>
              </a:solidFill>
            </a:endParaRP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Method</a:t>
            </a: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Experiments</a:t>
            </a:r>
          </a:p>
          <a:p>
            <a:endParaRPr lang="en-US" altLang="zh-CN" sz="1800" dirty="0">
              <a:solidFill>
                <a:srgbClr val="006633"/>
              </a:solidFill>
            </a:endParaRPr>
          </a:p>
          <a:p>
            <a:pPr marL="214313" indent="-214313">
              <a:buFont typeface="Arial" panose="020B0604020202020204" pitchFamily="34" charset="0"/>
              <a:buChar char="•"/>
            </a:pPr>
            <a:r>
              <a:rPr lang="en-US" altLang="zh-CN" sz="1800" dirty="0">
                <a:solidFill>
                  <a:srgbClr val="006633"/>
                </a:solidFill>
              </a:rPr>
              <a:t>Conclusion</a:t>
            </a:r>
          </a:p>
        </p:txBody>
      </p:sp>
    </p:spTree>
    <p:extLst>
      <p:ext uri="{BB962C8B-B14F-4D97-AF65-F5344CB8AC3E}">
        <p14:creationId xmlns:p14="http://schemas.microsoft.com/office/powerpoint/2010/main" val="109401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Existing Challenges</a:t>
            </a:r>
            <a:endParaRPr sz="2800" dirty="0"/>
          </a:p>
        </p:txBody>
      </p:sp>
      <p:sp>
        <p:nvSpPr>
          <p:cNvPr id="134" name="Google Shape;134;p2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6</a:t>
            </a:fld>
            <a:r>
              <a:rPr lang="en"/>
              <a:t>  |  George Mason University</a:t>
            </a:r>
            <a:endParaRPr/>
          </a:p>
        </p:txBody>
      </p:sp>
      <p:sp>
        <p:nvSpPr>
          <p:cNvPr id="133" name="Google Shape;133;p23"/>
          <p:cNvSpPr txBox="1">
            <a:spLocks noGrp="1"/>
          </p:cNvSpPr>
          <p:nvPr>
            <p:ph type="body" idx="4294967295"/>
          </p:nvPr>
        </p:nvSpPr>
        <p:spPr>
          <a:xfrm>
            <a:off x="2028463" y="917408"/>
            <a:ext cx="5158942" cy="437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spcFirstLastPara="1" wrap="square" lIns="68575" tIns="34275" rIns="68575" bIns="34275" anchor="ctr" anchorCtr="0">
            <a:normAutofit fontScale="92500"/>
          </a:bodyPr>
          <a:lstStyle/>
          <a:p>
            <a:pPr marL="63500" lvl="0" indent="0" algn="ctr" rtl="0">
              <a:spcBef>
                <a:spcPts val="0"/>
              </a:spcBef>
              <a:spcAft>
                <a:spcPts val="0"/>
              </a:spcAft>
              <a:buSzPts val="1800"/>
              <a:buNone/>
            </a:pPr>
            <a:r>
              <a:rPr lang="en-US" altLang="zh-CN" dirty="0"/>
              <a:t>C1:</a:t>
            </a:r>
            <a:r>
              <a:rPr lang="zh-CN" altLang="en-US" dirty="0"/>
              <a:t> </a:t>
            </a:r>
            <a:r>
              <a:rPr lang="en" dirty="0"/>
              <a:t>The lack of Non-linearity in Quantum Learning</a:t>
            </a:r>
            <a:endParaRPr dirty="0"/>
          </a:p>
        </p:txBody>
      </p:sp>
      <p:pic>
        <p:nvPicPr>
          <p:cNvPr id="135" name="Google Shape;135;p23"/>
          <p:cNvPicPr preferRelativeResize="0"/>
          <p:nvPr/>
        </p:nvPicPr>
        <p:blipFill>
          <a:blip r:embed="rId3">
            <a:alphaModFix/>
          </a:blip>
          <a:stretch>
            <a:fillRect/>
          </a:stretch>
        </p:blipFill>
        <p:spPr>
          <a:xfrm>
            <a:off x="1656747" y="1879552"/>
            <a:ext cx="5748965" cy="1995511"/>
          </a:xfrm>
          <a:prstGeom prst="rect">
            <a:avLst/>
          </a:prstGeom>
          <a:noFill/>
          <a:ln>
            <a:noFill/>
          </a:ln>
        </p:spPr>
      </p:pic>
      <p:sp>
        <p:nvSpPr>
          <p:cNvPr id="136" name="Google Shape;136;p23"/>
          <p:cNvSpPr txBox="1"/>
          <p:nvPr/>
        </p:nvSpPr>
        <p:spPr>
          <a:xfrm>
            <a:off x="2197401" y="4202252"/>
            <a:ext cx="4821066" cy="307766"/>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100" dirty="0"/>
              <a:t>Fig: A simple example of quantum circuit with matrix representation</a:t>
            </a:r>
            <a:endParaRPr sz="1100" dirty="0"/>
          </a:p>
        </p:txBody>
      </p:sp>
    </p:spTree>
    <p:extLst>
      <p:ext uri="{BB962C8B-B14F-4D97-AF65-F5344CB8AC3E}">
        <p14:creationId xmlns:p14="http://schemas.microsoft.com/office/powerpoint/2010/main" val="162666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Existing Challenges</a:t>
            </a:r>
            <a:endParaRPr sz="2800" dirty="0"/>
          </a:p>
        </p:txBody>
      </p:sp>
      <p:sp>
        <p:nvSpPr>
          <p:cNvPr id="182" name="Google Shape;182;p28"/>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r>
              <a:rPr lang="en"/>
              <a:t>  |  George Mason University</a:t>
            </a:r>
            <a:endParaRPr/>
          </a:p>
        </p:txBody>
      </p:sp>
      <p:sp>
        <p:nvSpPr>
          <p:cNvPr id="181" name="Google Shape;181;p28"/>
          <p:cNvSpPr txBox="1">
            <a:spLocks noGrp="1"/>
          </p:cNvSpPr>
          <p:nvPr>
            <p:ph type="body" idx="4294967295"/>
          </p:nvPr>
        </p:nvSpPr>
        <p:spPr>
          <a:xfrm>
            <a:off x="1890067" y="1354444"/>
            <a:ext cx="5979718" cy="854988"/>
          </a:xfrm>
          <a:prstGeom prst="rect">
            <a:avLst/>
          </a:prstGeom>
        </p:spPr>
        <p:txBody>
          <a:bodyPr spcFirstLastPara="1" wrap="square" lIns="68575" tIns="34275" rIns="68575" bIns="34275" anchor="t" anchorCtr="0">
            <a:normAutofit fontScale="92500" lnSpcReduction="20000"/>
          </a:bodyPr>
          <a:lstStyle/>
          <a:p>
            <a:pPr marL="457200" lvl="0" indent="-342900" algn="l" rtl="0">
              <a:lnSpc>
                <a:spcPct val="150000"/>
              </a:lnSpc>
              <a:spcBef>
                <a:spcPts val="800"/>
              </a:spcBef>
              <a:spcAft>
                <a:spcPts val="0"/>
              </a:spcAft>
              <a:buSzPts val="1800"/>
              <a:buChar char="•"/>
            </a:pPr>
            <a:r>
              <a:rPr lang="en" dirty="0"/>
              <a:t>Amplitude Encoding results in more errors from noise</a:t>
            </a:r>
            <a:r>
              <a:rPr lang="en-US" altLang="zh-CN" dirty="0"/>
              <a:t>.</a:t>
            </a:r>
            <a:endParaRPr dirty="0"/>
          </a:p>
          <a:p>
            <a:pPr marL="457200" lvl="0" indent="-342900" algn="l" rtl="0">
              <a:lnSpc>
                <a:spcPct val="150000"/>
              </a:lnSpc>
              <a:spcBef>
                <a:spcPts val="0"/>
              </a:spcBef>
              <a:spcAft>
                <a:spcPts val="0"/>
              </a:spcAft>
              <a:buSzPts val="1800"/>
              <a:buChar char="•"/>
            </a:pPr>
            <a:r>
              <a:rPr lang="en" dirty="0"/>
              <a:t>Angle Encoding causes information loss</a:t>
            </a:r>
            <a:r>
              <a:rPr lang="en-US" altLang="zh-CN" dirty="0"/>
              <a:t>.</a:t>
            </a:r>
            <a:endParaRPr dirty="0"/>
          </a:p>
        </p:txBody>
      </p:sp>
      <p:pic>
        <p:nvPicPr>
          <p:cNvPr id="183" name="Google Shape;183;p28"/>
          <p:cNvPicPr preferRelativeResize="0"/>
          <p:nvPr/>
        </p:nvPicPr>
        <p:blipFill>
          <a:blip r:embed="rId3">
            <a:alphaModFix/>
          </a:blip>
          <a:stretch>
            <a:fillRect/>
          </a:stretch>
        </p:blipFill>
        <p:spPr>
          <a:xfrm>
            <a:off x="355983" y="2571750"/>
            <a:ext cx="4446137" cy="1514050"/>
          </a:xfrm>
          <a:prstGeom prst="rect">
            <a:avLst/>
          </a:prstGeom>
          <a:noFill/>
          <a:ln>
            <a:noFill/>
          </a:ln>
        </p:spPr>
      </p:pic>
      <p:pic>
        <p:nvPicPr>
          <p:cNvPr id="184" name="Google Shape;184;p28"/>
          <p:cNvPicPr preferRelativeResize="0"/>
          <p:nvPr/>
        </p:nvPicPr>
        <p:blipFill>
          <a:blip r:embed="rId4">
            <a:alphaModFix/>
          </a:blip>
          <a:stretch>
            <a:fillRect/>
          </a:stretch>
        </p:blipFill>
        <p:spPr>
          <a:xfrm>
            <a:off x="5473306" y="2437746"/>
            <a:ext cx="2600325" cy="1438275"/>
          </a:xfrm>
          <a:prstGeom prst="rect">
            <a:avLst/>
          </a:prstGeom>
          <a:noFill/>
          <a:ln>
            <a:noFill/>
          </a:ln>
        </p:spPr>
      </p:pic>
      <p:pic>
        <p:nvPicPr>
          <p:cNvPr id="185" name="Google Shape;185;p28"/>
          <p:cNvPicPr preferRelativeResize="0"/>
          <p:nvPr/>
        </p:nvPicPr>
        <p:blipFill>
          <a:blip r:embed="rId5">
            <a:alphaModFix/>
          </a:blip>
          <a:stretch>
            <a:fillRect/>
          </a:stretch>
        </p:blipFill>
        <p:spPr>
          <a:xfrm>
            <a:off x="4802120" y="3928052"/>
            <a:ext cx="4008814" cy="737629"/>
          </a:xfrm>
          <a:prstGeom prst="rect">
            <a:avLst/>
          </a:prstGeom>
          <a:noFill/>
          <a:ln>
            <a:noFill/>
          </a:ln>
        </p:spPr>
      </p:pic>
      <p:sp>
        <p:nvSpPr>
          <p:cNvPr id="2" name="Google Shape;133;p23">
            <a:extLst>
              <a:ext uri="{FF2B5EF4-FFF2-40B4-BE49-F238E27FC236}">
                <a16:creationId xmlns:a16="http://schemas.microsoft.com/office/drawing/2014/main" id="{87268B08-89C1-288F-073E-B86571F1DE4F}"/>
              </a:ext>
            </a:extLst>
          </p:cNvPr>
          <p:cNvSpPr txBox="1">
            <a:spLocks/>
          </p:cNvSpPr>
          <p:nvPr/>
        </p:nvSpPr>
        <p:spPr>
          <a:xfrm>
            <a:off x="2028463" y="917408"/>
            <a:ext cx="5158942" cy="43703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spcFirstLastPara="1" wrap="square" lIns="68575" tIns="34275" rIns="68575" bIns="3427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63500" indent="0" algn="ctr">
              <a:spcBef>
                <a:spcPts val="0"/>
              </a:spcBef>
              <a:buFont typeface="Arial"/>
              <a:buNone/>
            </a:pPr>
            <a:r>
              <a:rPr lang="en-US" altLang="zh-CN" dirty="0">
                <a:solidFill>
                  <a:schemeClr val="bg1"/>
                </a:solidFill>
              </a:rPr>
              <a:t>C2: Low Fidelity in Data Encoding Methods</a:t>
            </a:r>
          </a:p>
        </p:txBody>
      </p:sp>
      <p:sp>
        <p:nvSpPr>
          <p:cNvPr id="3" name="Oval 2">
            <a:extLst>
              <a:ext uri="{FF2B5EF4-FFF2-40B4-BE49-F238E27FC236}">
                <a16:creationId xmlns:a16="http://schemas.microsoft.com/office/drawing/2014/main" id="{39672C0E-A60A-B394-85F6-8ADAE948DE25}"/>
              </a:ext>
            </a:extLst>
          </p:cNvPr>
          <p:cNvSpPr/>
          <p:nvPr/>
        </p:nvSpPr>
        <p:spPr>
          <a:xfrm>
            <a:off x="294767" y="3779908"/>
            <a:ext cx="4446136" cy="305892"/>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8890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Existing Challenges</a:t>
            </a:r>
            <a:endParaRPr sz="2800" dirty="0"/>
          </a:p>
        </p:txBody>
      </p:sp>
      <p:sp>
        <p:nvSpPr>
          <p:cNvPr id="211" name="Google Shape;211;p31"/>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8</a:t>
            </a:fld>
            <a:r>
              <a:rPr lang="en"/>
              <a:t>  |  George Mason University</a:t>
            </a:r>
            <a:endParaRPr/>
          </a:p>
        </p:txBody>
      </p:sp>
      <p:pic>
        <p:nvPicPr>
          <p:cNvPr id="212" name="Google Shape;212;p31"/>
          <p:cNvPicPr preferRelativeResize="0"/>
          <p:nvPr/>
        </p:nvPicPr>
        <p:blipFill rotWithShape="1">
          <a:blip r:embed="rId3">
            <a:alphaModFix/>
          </a:blip>
          <a:srcRect l="35339" b="35093"/>
          <a:stretch/>
        </p:blipFill>
        <p:spPr>
          <a:xfrm>
            <a:off x="1350818" y="1592734"/>
            <a:ext cx="3987078" cy="1877443"/>
          </a:xfrm>
          <a:prstGeom prst="rect">
            <a:avLst/>
          </a:prstGeom>
          <a:noFill/>
          <a:ln>
            <a:noFill/>
          </a:ln>
        </p:spPr>
      </p:pic>
      <p:pic>
        <p:nvPicPr>
          <p:cNvPr id="2" name="Google Shape;212;p31">
            <a:extLst>
              <a:ext uri="{FF2B5EF4-FFF2-40B4-BE49-F238E27FC236}">
                <a16:creationId xmlns:a16="http://schemas.microsoft.com/office/drawing/2014/main" id="{7E47E64A-E8EA-1475-5F25-1568E6D8BA30}"/>
              </a:ext>
            </a:extLst>
          </p:cNvPr>
          <p:cNvPicPr preferRelativeResize="0"/>
          <p:nvPr/>
        </p:nvPicPr>
        <p:blipFill rotWithShape="1">
          <a:blip r:embed="rId3">
            <a:alphaModFix/>
          </a:blip>
          <a:srcRect r="70812" b="35093"/>
          <a:stretch/>
        </p:blipFill>
        <p:spPr>
          <a:xfrm>
            <a:off x="6247969" y="1592735"/>
            <a:ext cx="1799792" cy="1877443"/>
          </a:xfrm>
          <a:prstGeom prst="rect">
            <a:avLst/>
          </a:prstGeom>
          <a:noFill/>
          <a:ln>
            <a:noFill/>
          </a:ln>
        </p:spPr>
      </p:pic>
      <p:sp>
        <p:nvSpPr>
          <p:cNvPr id="3" name="Google Shape;133;p23">
            <a:extLst>
              <a:ext uri="{FF2B5EF4-FFF2-40B4-BE49-F238E27FC236}">
                <a16:creationId xmlns:a16="http://schemas.microsoft.com/office/drawing/2014/main" id="{27F68691-ED78-9B44-7F55-3683F5D473AF}"/>
              </a:ext>
            </a:extLst>
          </p:cNvPr>
          <p:cNvSpPr txBox="1">
            <a:spLocks/>
          </p:cNvSpPr>
          <p:nvPr/>
        </p:nvSpPr>
        <p:spPr>
          <a:xfrm>
            <a:off x="2028463" y="917408"/>
            <a:ext cx="5158942" cy="4370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spcFirstLastPara="1" wrap="square" lIns="68575" tIns="34275" rIns="68575" bIns="3427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63500" indent="0" algn="ctr">
              <a:spcBef>
                <a:spcPts val="0"/>
              </a:spcBef>
              <a:buFont typeface="Arial"/>
              <a:buNone/>
            </a:pPr>
            <a:r>
              <a:rPr lang="en-US" altLang="zh-CN" dirty="0">
                <a:solidFill>
                  <a:schemeClr val="bg1"/>
                </a:solidFill>
              </a:rPr>
              <a:t>C3: The Lack of Spatial Features Extraction</a:t>
            </a:r>
          </a:p>
        </p:txBody>
      </p:sp>
    </p:spTree>
    <p:extLst>
      <p:ext uri="{BB962C8B-B14F-4D97-AF65-F5344CB8AC3E}">
        <p14:creationId xmlns:p14="http://schemas.microsoft.com/office/powerpoint/2010/main" val="300484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2800" dirty="0"/>
              <a:t>Existing Challenges</a:t>
            </a:r>
            <a:endParaRPr sz="2800" dirty="0"/>
          </a:p>
        </p:txBody>
      </p:sp>
      <p:sp>
        <p:nvSpPr>
          <p:cNvPr id="229" name="Google Shape;229;p33"/>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9</a:t>
            </a:fld>
            <a:r>
              <a:rPr lang="en"/>
              <a:t>  |  George Mason University</a:t>
            </a:r>
            <a:endParaRPr/>
          </a:p>
        </p:txBody>
      </p:sp>
      <p:pic>
        <p:nvPicPr>
          <p:cNvPr id="230" name="Google Shape;230;p33"/>
          <p:cNvPicPr preferRelativeResize="0"/>
          <p:nvPr/>
        </p:nvPicPr>
        <p:blipFill>
          <a:blip r:embed="rId3">
            <a:alphaModFix/>
          </a:blip>
          <a:stretch>
            <a:fillRect/>
          </a:stretch>
        </p:blipFill>
        <p:spPr>
          <a:xfrm>
            <a:off x="307273" y="2088156"/>
            <a:ext cx="5937660" cy="1590226"/>
          </a:xfrm>
          <a:prstGeom prst="rect">
            <a:avLst/>
          </a:prstGeom>
          <a:noFill/>
          <a:ln>
            <a:noFill/>
          </a:ln>
        </p:spPr>
      </p:pic>
      <p:pic>
        <p:nvPicPr>
          <p:cNvPr id="231" name="Google Shape;231;p33"/>
          <p:cNvPicPr preferRelativeResize="0"/>
          <p:nvPr/>
        </p:nvPicPr>
        <p:blipFill>
          <a:blip r:embed="rId4">
            <a:alphaModFix/>
          </a:blip>
          <a:stretch>
            <a:fillRect/>
          </a:stretch>
        </p:blipFill>
        <p:spPr>
          <a:xfrm>
            <a:off x="6361161" y="2088155"/>
            <a:ext cx="2273684" cy="1626611"/>
          </a:xfrm>
          <a:prstGeom prst="rect">
            <a:avLst/>
          </a:prstGeom>
          <a:noFill/>
          <a:ln>
            <a:noFill/>
          </a:ln>
        </p:spPr>
      </p:pic>
      <p:sp>
        <p:nvSpPr>
          <p:cNvPr id="2" name="Google Shape;133;p23">
            <a:extLst>
              <a:ext uri="{FF2B5EF4-FFF2-40B4-BE49-F238E27FC236}">
                <a16:creationId xmlns:a16="http://schemas.microsoft.com/office/drawing/2014/main" id="{6595E175-927B-239B-8B04-FD068281120E}"/>
              </a:ext>
            </a:extLst>
          </p:cNvPr>
          <p:cNvSpPr txBox="1">
            <a:spLocks/>
          </p:cNvSpPr>
          <p:nvPr/>
        </p:nvSpPr>
        <p:spPr>
          <a:xfrm>
            <a:off x="1992529" y="878164"/>
            <a:ext cx="5158942" cy="795584"/>
          </a:xfrm>
          <a:prstGeom prst="rect">
            <a:avLst/>
          </a:prstGeom>
          <a:solidFill>
            <a:schemeClr val="tx1">
              <a:lumMod val="50000"/>
              <a:lumOff val="50000"/>
            </a:schemeClr>
          </a:solidFill>
        </p:spPr>
        <p:style>
          <a:lnRef idx="2">
            <a:schemeClr val="accent3">
              <a:shade val="15000"/>
            </a:schemeClr>
          </a:lnRef>
          <a:fillRef idx="1">
            <a:schemeClr val="accent3"/>
          </a:fillRef>
          <a:effectRef idx="0">
            <a:schemeClr val="accent3"/>
          </a:effectRef>
          <a:fontRef idx="minor">
            <a:schemeClr val="lt1"/>
          </a:fontRef>
        </p:style>
        <p:txBody>
          <a:bodyPr spcFirstLastPara="1" wrap="square" lIns="68575" tIns="34275" rIns="68575" bIns="34275" anchor="ctr"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63500" indent="0" algn="ctr">
              <a:lnSpc>
                <a:spcPct val="170000"/>
              </a:lnSpc>
              <a:spcBef>
                <a:spcPts val="0"/>
              </a:spcBef>
              <a:buFont typeface="Arial"/>
              <a:buNone/>
            </a:pPr>
            <a:r>
              <a:rPr lang="en-US" altLang="zh-CN" dirty="0">
                <a:solidFill>
                  <a:schemeClr val="bg1"/>
                </a:solidFill>
              </a:rPr>
              <a:t>C4: Topology-Agnostic Design Brings Extra SWAP Gates to be Vulnerable to Quantum Noise</a:t>
            </a:r>
          </a:p>
        </p:txBody>
      </p:sp>
      <p:sp>
        <p:nvSpPr>
          <p:cNvPr id="3" name="Oval 2">
            <a:extLst>
              <a:ext uri="{FF2B5EF4-FFF2-40B4-BE49-F238E27FC236}">
                <a16:creationId xmlns:a16="http://schemas.microsoft.com/office/drawing/2014/main" id="{B72C0608-519F-F3DF-C445-A291B51D5B47}"/>
              </a:ext>
            </a:extLst>
          </p:cNvPr>
          <p:cNvSpPr/>
          <p:nvPr/>
        </p:nvSpPr>
        <p:spPr>
          <a:xfrm>
            <a:off x="3410716" y="2255726"/>
            <a:ext cx="392489" cy="110483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216B79B5-35E1-47AF-2B71-5BCC32FBAC49}"/>
              </a:ext>
            </a:extLst>
          </p:cNvPr>
          <p:cNvSpPr/>
          <p:nvPr/>
        </p:nvSpPr>
        <p:spPr>
          <a:xfrm>
            <a:off x="4954132" y="2330849"/>
            <a:ext cx="584686" cy="110483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5767798"/>
      </p:ext>
    </p:extLst>
  </p:cSld>
  <p:clrMapOvr>
    <a:masterClrMapping/>
  </p:clrMapOvr>
</p:sld>
</file>

<file path=ppt/theme/theme1.xml><?xml version="1.0" encoding="utf-8"?>
<a:theme xmlns:a="http://schemas.openxmlformats.org/drawingml/2006/main" name="Basic_Mason_Theme">
  <a:themeElements>
    <a:clrScheme name="Custom 8">
      <a:dk1>
        <a:srgbClr val="262626"/>
      </a:dk1>
      <a:lt1>
        <a:srgbClr val="FFFFFF"/>
      </a:lt1>
      <a:dk2>
        <a:srgbClr val="006633"/>
      </a:dk2>
      <a:lt2>
        <a:srgbClr val="E7E6E6"/>
      </a:lt2>
      <a:accent1>
        <a:srgbClr val="FFCC33"/>
      </a:accent1>
      <a:accent2>
        <a:srgbClr val="00909E"/>
      </a:accent2>
      <a:accent3>
        <a:srgbClr val="415095"/>
      </a:accent3>
      <a:accent4>
        <a:srgbClr val="AB1D36"/>
      </a:accent4>
      <a:accent5>
        <a:srgbClr val="81A32B"/>
      </a:accent5>
      <a:accent6>
        <a:srgbClr val="9D7F2C"/>
      </a:accent6>
      <a:hlink>
        <a:srgbClr val="F7941D"/>
      </a:hlink>
      <a:folHlink>
        <a:srgbClr val="A623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1911</TotalTime>
  <Words>2896</Words>
  <Application>Microsoft Office PowerPoint</Application>
  <PresentationFormat>On-screen Show (16:9)</PresentationFormat>
  <Paragraphs>259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 Math</vt:lpstr>
      <vt:lpstr>Roboto</vt:lpstr>
      <vt:lpstr>Söhne</vt:lpstr>
      <vt:lpstr>Tahoma</vt:lpstr>
      <vt:lpstr>Wingdings</vt:lpstr>
      <vt:lpstr>Basic_Mason_Theme</vt:lpstr>
      <vt:lpstr>PowerPoint Presentation</vt:lpstr>
      <vt:lpstr>Shallow Learning vs. Deep Learning</vt:lpstr>
      <vt:lpstr>Current Learning on Quantum?</vt:lpstr>
      <vt:lpstr>Can Existing VQC Always Woks Well?</vt:lpstr>
      <vt:lpstr>Outline</vt:lpstr>
      <vt:lpstr>Existing Challenges</vt:lpstr>
      <vt:lpstr>Existing Challenges</vt:lpstr>
      <vt:lpstr>Existing Challenges</vt:lpstr>
      <vt:lpstr>Existing Challenges</vt:lpstr>
      <vt:lpstr>Outline</vt:lpstr>
      <vt:lpstr>Framework Overview</vt:lpstr>
      <vt:lpstr>ST-Encoder: Bringing Nonlinearity into Quantum Circuit</vt:lpstr>
      <vt:lpstr>ST-Encoder: Tradeoff between Angle and Amplitude Enc.</vt:lpstr>
      <vt:lpstr>ST-Encoder: Non-linearity based on Group Encoding</vt:lpstr>
      <vt:lpstr>ST-Processor: Spatial Feature Extraction</vt:lpstr>
      <vt:lpstr>ST-Processor: SWAP Reduction from VQC Design</vt:lpstr>
      <vt:lpstr>Put All Together: Design Space Exploration</vt:lpstr>
      <vt:lpstr>Outline</vt:lpstr>
      <vt:lpstr>Experimental Setup</vt:lpstr>
      <vt:lpstr>Result</vt:lpstr>
      <vt:lpstr>Result</vt:lpstr>
      <vt:lpstr>Ablation Experiments</vt:lpstr>
      <vt:lpstr>Result</vt:lpstr>
      <vt:lpstr>Outline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Weiwen Jiang</dc:creator>
  <cp:lastModifiedBy>Weiwen Jiang</cp:lastModifiedBy>
  <cp:revision>4</cp:revision>
  <dcterms:modified xsi:type="dcterms:W3CDTF">2023-09-21T21:23:02Z</dcterms:modified>
</cp:coreProperties>
</file>