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30"/>
  </p:notesMasterIdLst>
  <p:sldIdLst>
    <p:sldId id="449" r:id="rId5"/>
    <p:sldId id="545" r:id="rId6"/>
    <p:sldId id="526" r:id="rId7"/>
    <p:sldId id="546" r:id="rId8"/>
    <p:sldId id="544" r:id="rId9"/>
    <p:sldId id="539" r:id="rId10"/>
    <p:sldId id="523" r:id="rId11"/>
    <p:sldId id="548" r:id="rId12"/>
    <p:sldId id="527" r:id="rId13"/>
    <p:sldId id="528" r:id="rId14"/>
    <p:sldId id="529" r:id="rId15"/>
    <p:sldId id="524" r:id="rId16"/>
    <p:sldId id="549" r:id="rId17"/>
    <p:sldId id="530" r:id="rId18"/>
    <p:sldId id="541" r:id="rId19"/>
    <p:sldId id="540" r:id="rId20"/>
    <p:sldId id="532" r:id="rId21"/>
    <p:sldId id="550" r:id="rId22"/>
    <p:sldId id="542" r:id="rId23"/>
    <p:sldId id="535" r:id="rId24"/>
    <p:sldId id="536" r:id="rId25"/>
    <p:sldId id="537" r:id="rId26"/>
    <p:sldId id="538" r:id="rId27"/>
    <p:sldId id="543" r:id="rId28"/>
    <p:sldId id="54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2B54C4-8BD8-4E14-8E5E-738D9B76CC93}">
          <p14:sldIdLst>
            <p14:sldId id="449"/>
            <p14:sldId id="545"/>
            <p14:sldId id="526"/>
            <p14:sldId id="546"/>
            <p14:sldId id="544"/>
            <p14:sldId id="539"/>
            <p14:sldId id="523"/>
            <p14:sldId id="548"/>
            <p14:sldId id="527"/>
            <p14:sldId id="528"/>
            <p14:sldId id="529"/>
            <p14:sldId id="524"/>
            <p14:sldId id="549"/>
            <p14:sldId id="530"/>
            <p14:sldId id="541"/>
            <p14:sldId id="540"/>
            <p14:sldId id="532"/>
            <p14:sldId id="550"/>
            <p14:sldId id="542"/>
            <p14:sldId id="535"/>
            <p14:sldId id="536"/>
            <p14:sldId id="537"/>
            <p14:sldId id="538"/>
            <p14:sldId id="543"/>
            <p14:sldId id="547"/>
          </p14:sldIdLst>
        </p14:section>
        <p14:section name="previous work" id="{EE6BA4FF-AD5A-4A40-95E6-F8D51302185F}">
          <p14:sldIdLst/>
        </p14:section>
        <p14:section name="qea" id="{4814F902-2BA1-4CAF-8427-2348B0C0B04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 zhirui" initials="hz" lastIdx="5" clrIdx="0">
    <p:extLst>
      <p:ext uri="{19B8F6BF-5375-455C-9EA6-DF929625EA0E}">
        <p15:presenceInfo xmlns:p15="http://schemas.microsoft.com/office/powerpoint/2012/main" userId="5114ea0ef4c505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33"/>
    <a:srgbClr val="FFFFFF"/>
    <a:srgbClr val="EF7F4E"/>
    <a:srgbClr val="FFCC33"/>
    <a:srgbClr val="AB1D36"/>
    <a:srgbClr val="BCD631"/>
    <a:srgbClr val="192420"/>
    <a:srgbClr val="1B27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DBE05A-46FE-4C44-A556-C76D3E210A0E}" v="189" dt="2022-08-09T15:50:36.0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99" autoAdjust="0"/>
    <p:restoredTop sz="71748" autoAdjust="0"/>
  </p:normalViewPr>
  <p:slideViewPr>
    <p:cSldViewPr snapToGrid="0" snapToObjects="1">
      <p:cViewPr>
        <p:scale>
          <a:sx n="60" d="100"/>
          <a:sy n="60" d="100"/>
        </p:scale>
        <p:origin x="216" y="42"/>
      </p:cViewPr>
      <p:guideLst/>
    </p:cSldViewPr>
  </p:slideViewPr>
  <p:notesTextViewPr>
    <p:cViewPr>
      <p:scale>
        <a:sx n="125" d="100"/>
        <a:sy n="125" d="100"/>
      </p:scale>
      <p:origin x="0" y="0"/>
    </p:cViewPr>
  </p:notesTextViewPr>
  <p:sorterViewPr>
    <p:cViewPr>
      <p:scale>
        <a:sx n="80" d="100"/>
        <a:sy n="80" d="100"/>
      </p:scale>
      <p:origin x="0" y="0"/>
    </p:cViewPr>
  </p:sorterViewPr>
  <p:notesViewPr>
    <p:cSldViewPr snapToGrid="0" snapToObjects="1">
      <p:cViewPr varScale="1">
        <p:scale>
          <a:sx n="97" d="100"/>
          <a:sy n="97" d="100"/>
        </p:scale>
        <p:origin x="358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epeng Wang" userId="9e9b86f6-cb72-436b-88fa-d1cc9167f420" providerId="ADAL" clId="{A929D6E2-20EC-4580-B0BC-AA47D7F4E593}"/>
    <pc:docChg chg="undo custSel addSld delSld modSld sldOrd">
      <pc:chgData name="Zhepeng Wang" userId="9e9b86f6-cb72-436b-88fa-d1cc9167f420" providerId="ADAL" clId="{A929D6E2-20EC-4580-B0BC-AA47D7F4E593}" dt="2022-02-17T20:11:23.080" v="2599" actId="1076"/>
      <pc:docMkLst>
        <pc:docMk/>
      </pc:docMkLst>
      <pc:sldChg chg="modSp mod">
        <pc:chgData name="Zhepeng Wang" userId="9e9b86f6-cb72-436b-88fa-d1cc9167f420" providerId="ADAL" clId="{A929D6E2-20EC-4580-B0BC-AA47D7F4E593}" dt="2022-02-17T15:52:50.594" v="22" actId="20577"/>
        <pc:sldMkLst>
          <pc:docMk/>
          <pc:sldMk cId="2327283099" sldId="256"/>
        </pc:sldMkLst>
        <pc:spChg chg="mod">
          <ac:chgData name="Zhepeng Wang" userId="9e9b86f6-cb72-436b-88fa-d1cc9167f420" providerId="ADAL" clId="{A929D6E2-20EC-4580-B0BC-AA47D7F4E593}" dt="2022-02-17T15:52:50.594" v="22" actId="20577"/>
          <ac:spMkLst>
            <pc:docMk/>
            <pc:sldMk cId="2327283099" sldId="256"/>
            <ac:spMk id="7" creationId="{F22B6D8C-318D-439D-914A-C8C648847F1D}"/>
          </ac:spMkLst>
        </pc:spChg>
        <pc:spChg chg="mod">
          <ac:chgData name="Zhepeng Wang" userId="9e9b86f6-cb72-436b-88fa-d1cc9167f420" providerId="ADAL" clId="{A929D6E2-20EC-4580-B0BC-AA47D7F4E593}" dt="2022-02-17T15:52:39.766" v="17" actId="14100"/>
          <ac:spMkLst>
            <pc:docMk/>
            <pc:sldMk cId="2327283099" sldId="256"/>
            <ac:spMk id="14" creationId="{62FC5CA1-C0D7-D649-8FC5-D61C022E6095}"/>
          </ac:spMkLst>
        </pc:spChg>
      </pc:sldChg>
      <pc:sldChg chg="modSp add del mod">
        <pc:chgData name="Zhepeng Wang" userId="9e9b86f6-cb72-436b-88fa-d1cc9167f420" providerId="ADAL" clId="{A929D6E2-20EC-4580-B0BC-AA47D7F4E593}" dt="2022-02-17T20:10:47.514" v="2574" actId="47"/>
        <pc:sldMkLst>
          <pc:docMk/>
          <pc:sldMk cId="3278351408" sldId="409"/>
        </pc:sldMkLst>
        <pc:spChg chg="mod">
          <ac:chgData name="Zhepeng Wang" userId="9e9b86f6-cb72-436b-88fa-d1cc9167f420" providerId="ADAL" clId="{A929D6E2-20EC-4580-B0BC-AA47D7F4E593}" dt="2022-02-17T20:10:45.307" v="2573" actId="21"/>
          <ac:spMkLst>
            <pc:docMk/>
            <pc:sldMk cId="3278351408" sldId="409"/>
            <ac:spMk id="7" creationId="{26413307-79F6-4254-8253-B7C600B057A2}"/>
          </ac:spMkLst>
        </pc:spChg>
      </pc:sldChg>
      <pc:sldChg chg="modSp mod">
        <pc:chgData name="Zhepeng Wang" userId="9e9b86f6-cb72-436b-88fa-d1cc9167f420" providerId="ADAL" clId="{A929D6E2-20EC-4580-B0BC-AA47D7F4E593}" dt="2022-02-17T19:39:16.014" v="2485" actId="20577"/>
        <pc:sldMkLst>
          <pc:docMk/>
          <pc:sldMk cId="1079305349" sldId="410"/>
        </pc:sldMkLst>
        <pc:spChg chg="mod">
          <ac:chgData name="Zhepeng Wang" userId="9e9b86f6-cb72-436b-88fa-d1cc9167f420" providerId="ADAL" clId="{A929D6E2-20EC-4580-B0BC-AA47D7F4E593}" dt="2022-02-17T19:39:16.014" v="2485" actId="20577"/>
          <ac:spMkLst>
            <pc:docMk/>
            <pc:sldMk cId="1079305349" sldId="410"/>
            <ac:spMk id="7" creationId="{26413307-79F6-4254-8253-B7C600B057A2}"/>
          </ac:spMkLst>
        </pc:spChg>
      </pc:sldChg>
      <pc:sldChg chg="addSp delSp modSp add mod">
        <pc:chgData name="Zhepeng Wang" userId="9e9b86f6-cb72-436b-88fa-d1cc9167f420" providerId="ADAL" clId="{A929D6E2-20EC-4580-B0BC-AA47D7F4E593}" dt="2022-02-17T19:28:57.561" v="2098" actId="12"/>
        <pc:sldMkLst>
          <pc:docMk/>
          <pc:sldMk cId="4065082925" sldId="411"/>
        </pc:sldMkLst>
        <pc:spChg chg="add del mod">
          <ac:chgData name="Zhepeng Wang" userId="9e9b86f6-cb72-436b-88fa-d1cc9167f420" providerId="ADAL" clId="{A929D6E2-20EC-4580-B0BC-AA47D7F4E593}" dt="2022-02-17T15:56:35.635" v="300"/>
          <ac:spMkLst>
            <pc:docMk/>
            <pc:sldMk cId="4065082925" sldId="411"/>
            <ac:spMk id="5" creationId="{989F4331-A34E-4AF6-87B5-D2710E05F726}"/>
          </ac:spMkLst>
        </pc:spChg>
        <pc:spChg chg="del mod">
          <ac:chgData name="Zhepeng Wang" userId="9e9b86f6-cb72-436b-88fa-d1cc9167f420" providerId="ADAL" clId="{A929D6E2-20EC-4580-B0BC-AA47D7F4E593}" dt="2022-02-17T17:46:12.824" v="606" actId="478"/>
          <ac:spMkLst>
            <pc:docMk/>
            <pc:sldMk cId="4065082925" sldId="411"/>
            <ac:spMk id="7" creationId="{26413307-79F6-4254-8253-B7C600B057A2}"/>
          </ac:spMkLst>
        </pc:spChg>
        <pc:spChg chg="add mod">
          <ac:chgData name="Zhepeng Wang" userId="9e9b86f6-cb72-436b-88fa-d1cc9167f420" providerId="ADAL" clId="{A929D6E2-20EC-4580-B0BC-AA47D7F4E593}" dt="2022-02-17T19:28:57.561" v="2098" actId="12"/>
          <ac:spMkLst>
            <pc:docMk/>
            <pc:sldMk cId="4065082925" sldId="411"/>
            <ac:spMk id="8" creationId="{CB8B6877-969D-4B8E-AFA8-636C4529AD6B}"/>
          </ac:spMkLst>
        </pc:spChg>
        <pc:picChg chg="add del mod">
          <ac:chgData name="Zhepeng Wang" userId="9e9b86f6-cb72-436b-88fa-d1cc9167f420" providerId="ADAL" clId="{A929D6E2-20EC-4580-B0BC-AA47D7F4E593}" dt="2022-02-17T17:46:14.615" v="607" actId="478"/>
          <ac:picMkLst>
            <pc:docMk/>
            <pc:sldMk cId="4065082925" sldId="411"/>
            <ac:picMk id="3" creationId="{DDE563F8-6F39-4082-81A0-B5730982A663}"/>
          </ac:picMkLst>
        </pc:picChg>
        <pc:picChg chg="add del mod">
          <ac:chgData name="Zhepeng Wang" userId="9e9b86f6-cb72-436b-88fa-d1cc9167f420" providerId="ADAL" clId="{A929D6E2-20EC-4580-B0BC-AA47D7F4E593}" dt="2022-02-17T17:46:16.163" v="608" actId="478"/>
          <ac:picMkLst>
            <pc:docMk/>
            <pc:sldMk cId="4065082925" sldId="411"/>
            <ac:picMk id="10" creationId="{7E523E7F-1F71-4649-8C1C-2FDB43CFA228}"/>
          </ac:picMkLst>
        </pc:picChg>
      </pc:sldChg>
      <pc:sldChg chg="delSp modSp add mod ord">
        <pc:chgData name="Zhepeng Wang" userId="9e9b86f6-cb72-436b-88fa-d1cc9167f420" providerId="ADAL" clId="{A929D6E2-20EC-4580-B0BC-AA47D7F4E593}" dt="2022-02-17T19:28:25.291" v="2065" actId="20577"/>
        <pc:sldMkLst>
          <pc:docMk/>
          <pc:sldMk cId="1605255831" sldId="412"/>
        </pc:sldMkLst>
        <pc:spChg chg="mod">
          <ac:chgData name="Zhepeng Wang" userId="9e9b86f6-cb72-436b-88fa-d1cc9167f420" providerId="ADAL" clId="{A929D6E2-20EC-4580-B0BC-AA47D7F4E593}" dt="2022-02-17T19:28:25.291" v="2065" actId="20577"/>
          <ac:spMkLst>
            <pc:docMk/>
            <pc:sldMk cId="1605255831" sldId="412"/>
            <ac:spMk id="7" creationId="{26413307-79F6-4254-8253-B7C600B057A2}"/>
          </ac:spMkLst>
        </pc:spChg>
        <pc:spChg chg="del">
          <ac:chgData name="Zhepeng Wang" userId="9e9b86f6-cb72-436b-88fa-d1cc9167f420" providerId="ADAL" clId="{A929D6E2-20EC-4580-B0BC-AA47D7F4E593}" dt="2022-02-17T17:45:21.765" v="594" actId="478"/>
          <ac:spMkLst>
            <pc:docMk/>
            <pc:sldMk cId="1605255831" sldId="412"/>
            <ac:spMk id="8" creationId="{CB8B6877-969D-4B8E-AFA8-636C4529AD6B}"/>
          </ac:spMkLst>
        </pc:spChg>
        <pc:picChg chg="mod">
          <ac:chgData name="Zhepeng Wang" userId="9e9b86f6-cb72-436b-88fa-d1cc9167f420" providerId="ADAL" clId="{A929D6E2-20EC-4580-B0BC-AA47D7F4E593}" dt="2022-02-17T19:27:59.395" v="2047" actId="1076"/>
          <ac:picMkLst>
            <pc:docMk/>
            <pc:sldMk cId="1605255831" sldId="412"/>
            <ac:picMk id="10" creationId="{7E523E7F-1F71-4649-8C1C-2FDB43CFA228}"/>
          </ac:picMkLst>
        </pc:picChg>
      </pc:sldChg>
      <pc:sldChg chg="delSp modSp add del mod">
        <pc:chgData name="Zhepeng Wang" userId="9e9b86f6-cb72-436b-88fa-d1cc9167f420" providerId="ADAL" clId="{A929D6E2-20EC-4580-B0BC-AA47D7F4E593}" dt="2022-02-17T18:04:03.474" v="1219" actId="47"/>
        <pc:sldMkLst>
          <pc:docMk/>
          <pc:sldMk cId="716644147" sldId="413"/>
        </pc:sldMkLst>
        <pc:spChg chg="del mod">
          <ac:chgData name="Zhepeng Wang" userId="9e9b86f6-cb72-436b-88fa-d1cc9167f420" providerId="ADAL" clId="{A929D6E2-20EC-4580-B0BC-AA47D7F4E593}" dt="2022-02-17T18:04:01.687" v="1218" actId="478"/>
          <ac:spMkLst>
            <pc:docMk/>
            <pc:sldMk cId="716644147" sldId="413"/>
            <ac:spMk id="8" creationId="{CB8B6877-969D-4B8E-AFA8-636C4529AD6B}"/>
          </ac:spMkLst>
        </pc:spChg>
      </pc:sldChg>
      <pc:sldChg chg="addSp delSp modSp add mod ord">
        <pc:chgData name="Zhepeng Wang" userId="9e9b86f6-cb72-436b-88fa-d1cc9167f420" providerId="ADAL" clId="{A929D6E2-20EC-4580-B0BC-AA47D7F4E593}" dt="2022-02-17T20:11:23.080" v="2599" actId="1076"/>
        <pc:sldMkLst>
          <pc:docMk/>
          <pc:sldMk cId="2072559514" sldId="414"/>
        </pc:sldMkLst>
        <pc:spChg chg="mod">
          <ac:chgData name="Zhepeng Wang" userId="9e9b86f6-cb72-436b-88fa-d1cc9167f420" providerId="ADAL" clId="{A929D6E2-20EC-4580-B0BC-AA47D7F4E593}" dt="2022-02-17T20:11:17.687" v="2598"/>
          <ac:spMkLst>
            <pc:docMk/>
            <pc:sldMk cId="2072559514" sldId="414"/>
            <ac:spMk id="7" creationId="{26413307-79F6-4254-8253-B7C600B057A2}"/>
          </ac:spMkLst>
        </pc:spChg>
        <pc:spChg chg="add del mod">
          <ac:chgData name="Zhepeng Wang" userId="9e9b86f6-cb72-436b-88fa-d1cc9167f420" providerId="ADAL" clId="{A929D6E2-20EC-4580-B0BC-AA47D7F4E593}" dt="2022-02-17T19:30:18.416" v="2123" actId="478"/>
          <ac:spMkLst>
            <pc:docMk/>
            <pc:sldMk cId="2072559514" sldId="414"/>
            <ac:spMk id="9" creationId="{A414A2A9-4F7F-4966-895B-B7E47378EF9C}"/>
          </ac:spMkLst>
        </pc:spChg>
        <pc:picChg chg="del">
          <ac:chgData name="Zhepeng Wang" userId="9e9b86f6-cb72-436b-88fa-d1cc9167f420" providerId="ADAL" clId="{A929D6E2-20EC-4580-B0BC-AA47D7F4E593}" dt="2022-02-17T19:24:04.834" v="1809" actId="478"/>
          <ac:picMkLst>
            <pc:docMk/>
            <pc:sldMk cId="2072559514" sldId="414"/>
            <ac:picMk id="3" creationId="{DDE563F8-6F39-4082-81A0-B5730982A663}"/>
          </ac:picMkLst>
        </pc:picChg>
        <pc:picChg chg="add mod">
          <ac:chgData name="Zhepeng Wang" userId="9e9b86f6-cb72-436b-88fa-d1cc9167f420" providerId="ADAL" clId="{A929D6E2-20EC-4580-B0BC-AA47D7F4E593}" dt="2022-02-17T20:11:23.080" v="2599" actId="1076"/>
          <ac:picMkLst>
            <pc:docMk/>
            <pc:sldMk cId="2072559514" sldId="414"/>
            <ac:picMk id="5" creationId="{AB813F40-A745-4D41-A735-1A68516C1877}"/>
          </ac:picMkLst>
        </pc:picChg>
        <pc:picChg chg="del mod">
          <ac:chgData name="Zhepeng Wang" userId="9e9b86f6-cb72-436b-88fa-d1cc9167f420" providerId="ADAL" clId="{A929D6E2-20EC-4580-B0BC-AA47D7F4E593}" dt="2022-02-17T19:24:43.041" v="1937" actId="478"/>
          <ac:picMkLst>
            <pc:docMk/>
            <pc:sldMk cId="2072559514" sldId="414"/>
            <ac:picMk id="10" creationId="{7E523E7F-1F71-4649-8C1C-2FDB43CFA228}"/>
          </ac:picMkLst>
        </pc:picChg>
        <pc:picChg chg="add del">
          <ac:chgData name="Zhepeng Wang" userId="9e9b86f6-cb72-436b-88fa-d1cc9167f420" providerId="ADAL" clId="{A929D6E2-20EC-4580-B0BC-AA47D7F4E593}" dt="2022-02-17T19:30:06.077" v="2119" actId="478"/>
          <ac:picMkLst>
            <pc:docMk/>
            <pc:sldMk cId="2072559514" sldId="414"/>
            <ac:picMk id="11" creationId="{82F786DB-714C-47B8-9CF1-89CE34A31FB9}"/>
          </ac:picMkLst>
        </pc:picChg>
        <pc:picChg chg="add del mod">
          <ac:chgData name="Zhepeng Wang" userId="9e9b86f6-cb72-436b-88fa-d1cc9167f420" providerId="ADAL" clId="{A929D6E2-20EC-4580-B0BC-AA47D7F4E593}" dt="2022-02-17T19:29:12.803" v="2101"/>
          <ac:picMkLst>
            <pc:docMk/>
            <pc:sldMk cId="2072559514" sldId="414"/>
            <ac:picMk id="12" creationId="{6DA47646-A79E-4737-91FC-F4EC100ECA73}"/>
          </ac:picMkLst>
        </pc:picChg>
      </pc:sldChg>
      <pc:sldChg chg="addSp delSp modSp add mod">
        <pc:chgData name="Zhepeng Wang" userId="9e9b86f6-cb72-436b-88fa-d1cc9167f420" providerId="ADAL" clId="{A929D6E2-20EC-4580-B0BC-AA47D7F4E593}" dt="2022-02-17T19:41:14.030" v="2521" actId="14100"/>
        <pc:sldMkLst>
          <pc:docMk/>
          <pc:sldMk cId="2435093490" sldId="415"/>
        </pc:sldMkLst>
        <pc:spChg chg="add del mod">
          <ac:chgData name="Zhepeng Wang" userId="9e9b86f6-cb72-436b-88fa-d1cc9167f420" providerId="ADAL" clId="{A929D6E2-20EC-4580-B0BC-AA47D7F4E593}" dt="2022-02-17T19:29:46.136" v="2113" actId="20577"/>
          <ac:spMkLst>
            <pc:docMk/>
            <pc:sldMk cId="2435093490" sldId="415"/>
            <ac:spMk id="7" creationId="{26413307-79F6-4254-8253-B7C600B057A2}"/>
          </ac:spMkLst>
        </pc:spChg>
        <pc:spChg chg="del mod">
          <ac:chgData name="Zhepeng Wang" userId="9e9b86f6-cb72-436b-88fa-d1cc9167f420" providerId="ADAL" clId="{A929D6E2-20EC-4580-B0BC-AA47D7F4E593}" dt="2022-02-17T19:29:40.178" v="2109" actId="478"/>
          <ac:spMkLst>
            <pc:docMk/>
            <pc:sldMk cId="2435093490" sldId="415"/>
            <ac:spMk id="9" creationId="{A414A2A9-4F7F-4966-895B-B7E47378EF9C}"/>
          </ac:spMkLst>
        </pc:spChg>
        <pc:picChg chg="del">
          <ac:chgData name="Zhepeng Wang" userId="9e9b86f6-cb72-436b-88fa-d1cc9167f420" providerId="ADAL" clId="{A929D6E2-20EC-4580-B0BC-AA47D7F4E593}" dt="2022-02-17T19:29:20.665" v="2104" actId="478"/>
          <ac:picMkLst>
            <pc:docMk/>
            <pc:sldMk cId="2435093490" sldId="415"/>
            <ac:picMk id="5" creationId="{AB813F40-A745-4D41-A735-1A68516C1877}"/>
          </ac:picMkLst>
        </pc:picChg>
        <pc:picChg chg="mod">
          <ac:chgData name="Zhepeng Wang" userId="9e9b86f6-cb72-436b-88fa-d1cc9167f420" providerId="ADAL" clId="{A929D6E2-20EC-4580-B0BC-AA47D7F4E593}" dt="2022-02-17T19:41:14.030" v="2521" actId="14100"/>
          <ac:picMkLst>
            <pc:docMk/>
            <pc:sldMk cId="2435093490" sldId="415"/>
            <ac:picMk id="11" creationId="{82F786DB-714C-47B8-9CF1-89CE34A31FB9}"/>
          </ac:picMkLst>
        </pc:picChg>
      </pc:sldChg>
      <pc:sldChg chg="addSp delSp modSp add mod">
        <pc:chgData name="Zhepeng Wang" userId="9e9b86f6-cb72-436b-88fa-d1cc9167f420" providerId="ADAL" clId="{A929D6E2-20EC-4580-B0BC-AA47D7F4E593}" dt="2022-02-17T19:37:53.714" v="2433" actId="1076"/>
        <pc:sldMkLst>
          <pc:docMk/>
          <pc:sldMk cId="110486506" sldId="416"/>
        </pc:sldMkLst>
        <pc:spChg chg="mod">
          <ac:chgData name="Zhepeng Wang" userId="9e9b86f6-cb72-436b-88fa-d1cc9167f420" providerId="ADAL" clId="{A929D6E2-20EC-4580-B0BC-AA47D7F4E593}" dt="2022-02-17T19:35:49.990" v="2425" actId="20577"/>
          <ac:spMkLst>
            <pc:docMk/>
            <pc:sldMk cId="110486506" sldId="416"/>
            <ac:spMk id="7" creationId="{26413307-79F6-4254-8253-B7C600B057A2}"/>
          </ac:spMkLst>
        </pc:spChg>
        <pc:picChg chg="add mod">
          <ac:chgData name="Zhepeng Wang" userId="9e9b86f6-cb72-436b-88fa-d1cc9167f420" providerId="ADAL" clId="{A929D6E2-20EC-4580-B0BC-AA47D7F4E593}" dt="2022-02-17T19:37:53.714" v="2433" actId="1076"/>
          <ac:picMkLst>
            <pc:docMk/>
            <pc:sldMk cId="110486506" sldId="416"/>
            <ac:picMk id="3" creationId="{2E466A73-9221-44F3-A705-A3006F6B7B82}"/>
          </ac:picMkLst>
        </pc:picChg>
        <pc:picChg chg="del">
          <ac:chgData name="Zhepeng Wang" userId="9e9b86f6-cb72-436b-88fa-d1cc9167f420" providerId="ADAL" clId="{A929D6E2-20EC-4580-B0BC-AA47D7F4E593}" dt="2022-02-17T19:32:40.459" v="2344" actId="478"/>
          <ac:picMkLst>
            <pc:docMk/>
            <pc:sldMk cId="110486506" sldId="416"/>
            <ac:picMk id="11" creationId="{82F786DB-714C-47B8-9CF1-89CE34A31FB9}"/>
          </ac:picMkLst>
        </pc:picChg>
      </pc:sldChg>
      <pc:sldChg chg="addSp delSp modSp add mod">
        <pc:chgData name="Zhepeng Wang" userId="9e9b86f6-cb72-436b-88fa-d1cc9167f420" providerId="ADAL" clId="{A929D6E2-20EC-4580-B0BC-AA47D7F4E593}" dt="2022-02-17T20:09:39.073" v="2556" actId="14100"/>
        <pc:sldMkLst>
          <pc:docMk/>
          <pc:sldMk cId="678189537" sldId="417"/>
        </pc:sldMkLst>
        <pc:spChg chg="mod">
          <ac:chgData name="Zhepeng Wang" userId="9e9b86f6-cb72-436b-88fa-d1cc9167f420" providerId="ADAL" clId="{A929D6E2-20EC-4580-B0BC-AA47D7F4E593}" dt="2022-02-17T20:09:06.313" v="2546" actId="20577"/>
          <ac:spMkLst>
            <pc:docMk/>
            <pc:sldMk cId="678189537" sldId="417"/>
            <ac:spMk id="7" creationId="{26413307-79F6-4254-8253-B7C600B057A2}"/>
          </ac:spMkLst>
        </pc:spChg>
        <pc:picChg chg="del">
          <ac:chgData name="Zhepeng Wang" userId="9e9b86f6-cb72-436b-88fa-d1cc9167f420" providerId="ADAL" clId="{A929D6E2-20EC-4580-B0BC-AA47D7F4E593}" dt="2022-02-17T19:41:07.696" v="2519" actId="478"/>
          <ac:picMkLst>
            <pc:docMk/>
            <pc:sldMk cId="678189537" sldId="417"/>
            <ac:picMk id="3" creationId="{2E466A73-9221-44F3-A705-A3006F6B7B82}"/>
          </ac:picMkLst>
        </pc:picChg>
        <pc:picChg chg="add mod">
          <ac:chgData name="Zhepeng Wang" userId="9e9b86f6-cb72-436b-88fa-d1cc9167f420" providerId="ADAL" clId="{A929D6E2-20EC-4580-B0BC-AA47D7F4E593}" dt="2022-02-17T20:09:08.104" v="2547" actId="1076"/>
          <ac:picMkLst>
            <pc:docMk/>
            <pc:sldMk cId="678189537" sldId="417"/>
            <ac:picMk id="5" creationId="{0943391B-2E6C-445A-9121-D139E6ABDB04}"/>
          </ac:picMkLst>
        </pc:picChg>
        <pc:picChg chg="add del mod">
          <ac:chgData name="Zhepeng Wang" userId="9e9b86f6-cb72-436b-88fa-d1cc9167f420" providerId="ADAL" clId="{A929D6E2-20EC-4580-B0BC-AA47D7F4E593}" dt="2022-02-17T20:07:58.939" v="2525" actId="478"/>
          <ac:picMkLst>
            <pc:docMk/>
            <pc:sldMk cId="678189537" sldId="417"/>
            <ac:picMk id="8" creationId="{F4D0DB3D-5B55-48E9-9B4D-64534CBE7D94}"/>
          </ac:picMkLst>
        </pc:picChg>
        <pc:picChg chg="add mod">
          <ac:chgData name="Zhepeng Wang" userId="9e9b86f6-cb72-436b-88fa-d1cc9167f420" providerId="ADAL" clId="{A929D6E2-20EC-4580-B0BC-AA47D7F4E593}" dt="2022-02-17T20:09:32.721" v="2554" actId="1076"/>
          <ac:picMkLst>
            <pc:docMk/>
            <pc:sldMk cId="678189537" sldId="417"/>
            <ac:picMk id="10" creationId="{209F40E7-0911-4B4F-A1AA-FADC77880F12}"/>
          </ac:picMkLst>
        </pc:picChg>
        <pc:picChg chg="add mod">
          <ac:chgData name="Zhepeng Wang" userId="9e9b86f6-cb72-436b-88fa-d1cc9167f420" providerId="ADAL" clId="{A929D6E2-20EC-4580-B0BC-AA47D7F4E593}" dt="2022-02-17T20:09:39.073" v="2556" actId="14100"/>
          <ac:picMkLst>
            <pc:docMk/>
            <pc:sldMk cId="678189537" sldId="417"/>
            <ac:picMk id="12" creationId="{B96C27E3-9EF3-4904-A832-3F92B6134B3E}"/>
          </ac:picMkLst>
        </pc:picChg>
      </pc:sldChg>
      <pc:sldChg chg="add del">
        <pc:chgData name="Zhepeng Wang" userId="9e9b86f6-cb72-436b-88fa-d1cc9167f420" providerId="ADAL" clId="{A929D6E2-20EC-4580-B0BC-AA47D7F4E593}" dt="2022-02-17T20:09:52.122" v="2557" actId="47"/>
        <pc:sldMkLst>
          <pc:docMk/>
          <pc:sldMk cId="1501437691" sldId="418"/>
        </pc:sldMkLst>
      </pc:sldChg>
      <pc:sldChg chg="add del">
        <pc:chgData name="Zhepeng Wang" userId="9e9b86f6-cb72-436b-88fa-d1cc9167f420" providerId="ADAL" clId="{A929D6E2-20EC-4580-B0BC-AA47D7F4E593}" dt="2022-02-17T19:40:14.360" v="2515"/>
        <pc:sldMkLst>
          <pc:docMk/>
          <pc:sldMk cId="2702378201" sldId="419"/>
        </pc:sldMkLst>
      </pc:sldChg>
    </pc:docChg>
  </pc:docChgLst>
  <pc:docChgLst>
    <pc:chgData name="Zhepeng Wang" userId="9e9b86f6-cb72-436b-88fa-d1cc9167f420" providerId="ADAL" clId="{E1DBE05A-46FE-4C44-A556-C76D3E210A0E}"/>
    <pc:docChg chg="undo redo custSel addSld delSld modSld sldOrd">
      <pc:chgData name="Zhepeng Wang" userId="9e9b86f6-cb72-436b-88fa-d1cc9167f420" providerId="ADAL" clId="{E1DBE05A-46FE-4C44-A556-C76D3E210A0E}" dt="2022-08-09T15:52:10.508" v="8279" actId="1076"/>
      <pc:docMkLst>
        <pc:docMk/>
      </pc:docMkLst>
      <pc:sldChg chg="modSp mod ord">
        <pc:chgData name="Zhepeng Wang" userId="9e9b86f6-cb72-436b-88fa-d1cc9167f420" providerId="ADAL" clId="{E1DBE05A-46FE-4C44-A556-C76D3E210A0E}" dt="2022-06-26T18:42:55.236" v="3577"/>
        <pc:sldMkLst>
          <pc:docMk/>
          <pc:sldMk cId="2327283099" sldId="256"/>
        </pc:sldMkLst>
        <pc:spChg chg="mod">
          <ac:chgData name="Zhepeng Wang" userId="9e9b86f6-cb72-436b-88fa-d1cc9167f420" providerId="ADAL" clId="{E1DBE05A-46FE-4C44-A556-C76D3E210A0E}" dt="2022-03-04T15:05:41.392" v="4" actId="20577"/>
          <ac:spMkLst>
            <pc:docMk/>
            <pc:sldMk cId="2327283099" sldId="256"/>
            <ac:spMk id="7" creationId="{F22B6D8C-318D-439D-914A-C8C648847F1D}"/>
          </ac:spMkLst>
        </pc:spChg>
      </pc:sldChg>
      <pc:sldChg chg="modSp mod">
        <pc:chgData name="Zhepeng Wang" userId="9e9b86f6-cb72-436b-88fa-d1cc9167f420" providerId="ADAL" clId="{E1DBE05A-46FE-4C44-A556-C76D3E210A0E}" dt="2022-03-04T16:29:29.432" v="1954" actId="20577"/>
        <pc:sldMkLst>
          <pc:docMk/>
          <pc:sldMk cId="1079305349" sldId="410"/>
        </pc:sldMkLst>
        <pc:spChg chg="mod">
          <ac:chgData name="Zhepeng Wang" userId="9e9b86f6-cb72-436b-88fa-d1cc9167f420" providerId="ADAL" clId="{E1DBE05A-46FE-4C44-A556-C76D3E210A0E}" dt="2022-03-04T16:29:29.432" v="1954" actId="20577"/>
          <ac:spMkLst>
            <pc:docMk/>
            <pc:sldMk cId="1079305349" sldId="410"/>
            <ac:spMk id="7" creationId="{26413307-79F6-4254-8253-B7C600B057A2}"/>
          </ac:spMkLst>
        </pc:spChg>
      </pc:sldChg>
      <pc:sldChg chg="modSp mod modNotesTx">
        <pc:chgData name="Zhepeng Wang" userId="9e9b86f6-cb72-436b-88fa-d1cc9167f420" providerId="ADAL" clId="{E1DBE05A-46FE-4C44-A556-C76D3E210A0E}" dt="2022-03-04T16:40:30.101" v="2993" actId="20577"/>
        <pc:sldMkLst>
          <pc:docMk/>
          <pc:sldMk cId="4065082925" sldId="411"/>
        </pc:sldMkLst>
        <pc:spChg chg="mod">
          <ac:chgData name="Zhepeng Wang" userId="9e9b86f6-cb72-436b-88fa-d1cc9167f420" providerId="ADAL" clId="{E1DBE05A-46FE-4C44-A556-C76D3E210A0E}" dt="2022-03-04T16:40:24.875" v="2974" actId="20577"/>
          <ac:spMkLst>
            <pc:docMk/>
            <pc:sldMk cId="4065082925" sldId="411"/>
            <ac:spMk id="8" creationId="{CB8B6877-969D-4B8E-AFA8-636C4529AD6B}"/>
          </ac:spMkLst>
        </pc:spChg>
      </pc:sldChg>
      <pc:sldChg chg="addSp delSp modSp mod modNotesTx">
        <pc:chgData name="Zhepeng Wang" userId="9e9b86f6-cb72-436b-88fa-d1cc9167f420" providerId="ADAL" clId="{E1DBE05A-46FE-4C44-A556-C76D3E210A0E}" dt="2022-03-04T15:09:05.248" v="189" actId="478"/>
        <pc:sldMkLst>
          <pc:docMk/>
          <pc:sldMk cId="1605255831" sldId="412"/>
        </pc:sldMkLst>
        <pc:spChg chg="mod">
          <ac:chgData name="Zhepeng Wang" userId="9e9b86f6-cb72-436b-88fa-d1cc9167f420" providerId="ADAL" clId="{E1DBE05A-46FE-4C44-A556-C76D3E210A0E}" dt="2022-03-04T15:08:44.955" v="185" actId="20577"/>
          <ac:spMkLst>
            <pc:docMk/>
            <pc:sldMk cId="1605255831" sldId="412"/>
            <ac:spMk id="7" creationId="{26413307-79F6-4254-8253-B7C600B057A2}"/>
          </ac:spMkLst>
        </pc:spChg>
        <pc:picChg chg="del">
          <ac:chgData name="Zhepeng Wang" userId="9e9b86f6-cb72-436b-88fa-d1cc9167f420" providerId="ADAL" clId="{E1DBE05A-46FE-4C44-A556-C76D3E210A0E}" dt="2022-03-04T15:07:12.236" v="100" actId="478"/>
          <ac:picMkLst>
            <pc:docMk/>
            <pc:sldMk cId="1605255831" sldId="412"/>
            <ac:picMk id="3" creationId="{DDE563F8-6F39-4082-81A0-B5730982A663}"/>
          </ac:picMkLst>
        </pc:picChg>
        <pc:picChg chg="add del mod">
          <ac:chgData name="Zhepeng Wang" userId="9e9b86f6-cb72-436b-88fa-d1cc9167f420" providerId="ADAL" clId="{E1DBE05A-46FE-4C44-A556-C76D3E210A0E}" dt="2022-03-04T15:09:05.248" v="189" actId="478"/>
          <ac:picMkLst>
            <pc:docMk/>
            <pc:sldMk cId="1605255831" sldId="412"/>
            <ac:picMk id="8" creationId="{14DD9782-14AB-4FEE-A700-40B44FD44394}"/>
          </ac:picMkLst>
        </pc:picChg>
        <pc:picChg chg="del">
          <ac:chgData name="Zhepeng Wang" userId="9e9b86f6-cb72-436b-88fa-d1cc9167f420" providerId="ADAL" clId="{E1DBE05A-46FE-4C44-A556-C76D3E210A0E}" dt="2022-03-04T15:08:50.974" v="186" actId="478"/>
          <ac:picMkLst>
            <pc:docMk/>
            <pc:sldMk cId="1605255831" sldId="412"/>
            <ac:picMk id="10" creationId="{7E523E7F-1F71-4649-8C1C-2FDB43CFA228}"/>
          </ac:picMkLst>
        </pc:picChg>
      </pc:sldChg>
      <pc:sldChg chg="add del">
        <pc:chgData name="Zhepeng Wang" userId="9e9b86f6-cb72-436b-88fa-d1cc9167f420" providerId="ADAL" clId="{E1DBE05A-46FE-4C44-A556-C76D3E210A0E}" dt="2022-06-26T18:43:08.776" v="3579"/>
        <pc:sldMkLst>
          <pc:docMk/>
          <pc:sldMk cId="2072559514" sldId="414"/>
        </pc:sldMkLst>
      </pc:sldChg>
      <pc:sldChg chg="add del">
        <pc:chgData name="Zhepeng Wang" userId="9e9b86f6-cb72-436b-88fa-d1cc9167f420" providerId="ADAL" clId="{E1DBE05A-46FE-4C44-A556-C76D3E210A0E}" dt="2022-06-26T18:43:14.686" v="3580"/>
        <pc:sldMkLst>
          <pc:docMk/>
          <pc:sldMk cId="2435093490" sldId="415"/>
        </pc:sldMkLst>
      </pc:sldChg>
      <pc:sldChg chg="add del">
        <pc:chgData name="Zhepeng Wang" userId="9e9b86f6-cb72-436b-88fa-d1cc9167f420" providerId="ADAL" clId="{E1DBE05A-46FE-4C44-A556-C76D3E210A0E}" dt="2022-06-26T18:43:20.698" v="3581"/>
        <pc:sldMkLst>
          <pc:docMk/>
          <pc:sldMk cId="110486506" sldId="416"/>
        </pc:sldMkLst>
      </pc:sldChg>
      <pc:sldChg chg="add del">
        <pc:chgData name="Zhepeng Wang" userId="9e9b86f6-cb72-436b-88fa-d1cc9167f420" providerId="ADAL" clId="{E1DBE05A-46FE-4C44-A556-C76D3E210A0E}" dt="2022-06-26T18:43:26.376" v="3582"/>
        <pc:sldMkLst>
          <pc:docMk/>
          <pc:sldMk cId="678189537" sldId="417"/>
        </pc:sldMkLst>
      </pc:sldChg>
      <pc:sldChg chg="addSp modSp add mod">
        <pc:chgData name="Zhepeng Wang" userId="9e9b86f6-cb72-436b-88fa-d1cc9167f420" providerId="ADAL" clId="{E1DBE05A-46FE-4C44-A556-C76D3E210A0E}" dt="2022-03-04T15:13:52.831" v="248" actId="1036"/>
        <pc:sldMkLst>
          <pc:docMk/>
          <pc:sldMk cId="286063131" sldId="418"/>
        </pc:sldMkLst>
        <pc:spChg chg="mod">
          <ac:chgData name="Zhepeng Wang" userId="9e9b86f6-cb72-436b-88fa-d1cc9167f420" providerId="ADAL" clId="{E1DBE05A-46FE-4C44-A556-C76D3E210A0E}" dt="2022-03-04T15:09:46.799" v="199" actId="1076"/>
          <ac:spMkLst>
            <pc:docMk/>
            <pc:sldMk cId="286063131" sldId="418"/>
            <ac:spMk id="7" creationId="{26413307-79F6-4254-8253-B7C600B057A2}"/>
          </ac:spMkLst>
        </pc:spChg>
        <pc:spChg chg="add mod">
          <ac:chgData name="Zhepeng Wang" userId="9e9b86f6-cb72-436b-88fa-d1cc9167f420" providerId="ADAL" clId="{E1DBE05A-46FE-4C44-A556-C76D3E210A0E}" dt="2022-03-04T15:13:52.831" v="248" actId="1036"/>
          <ac:spMkLst>
            <pc:docMk/>
            <pc:sldMk cId="286063131" sldId="418"/>
            <ac:spMk id="9" creationId="{0A8A5B38-6F16-4456-B50D-F60128C2AEA2}"/>
          </ac:spMkLst>
        </pc:spChg>
        <pc:spChg chg="add mod">
          <ac:chgData name="Zhepeng Wang" userId="9e9b86f6-cb72-436b-88fa-d1cc9167f420" providerId="ADAL" clId="{E1DBE05A-46FE-4C44-A556-C76D3E210A0E}" dt="2022-03-04T15:13:47.456" v="241" actId="1036"/>
          <ac:spMkLst>
            <pc:docMk/>
            <pc:sldMk cId="286063131" sldId="418"/>
            <ac:spMk id="10" creationId="{5C887D66-E806-488F-9D19-2A3050C6021D}"/>
          </ac:spMkLst>
        </pc:spChg>
        <pc:picChg chg="add mod">
          <ac:chgData name="Zhepeng Wang" userId="9e9b86f6-cb72-436b-88fa-d1cc9167f420" providerId="ADAL" clId="{E1DBE05A-46FE-4C44-A556-C76D3E210A0E}" dt="2022-03-04T15:09:48.088" v="200" actId="1076"/>
          <ac:picMkLst>
            <pc:docMk/>
            <pc:sldMk cId="286063131" sldId="418"/>
            <ac:picMk id="5" creationId="{92D9ECD3-718C-4BB4-BF74-0E85A53516B4}"/>
          </ac:picMkLst>
        </pc:picChg>
        <pc:picChg chg="add mod">
          <ac:chgData name="Zhepeng Wang" userId="9e9b86f6-cb72-436b-88fa-d1cc9167f420" providerId="ADAL" clId="{E1DBE05A-46FE-4C44-A556-C76D3E210A0E}" dt="2022-03-04T15:12:04.429" v="222" actId="1076"/>
          <ac:picMkLst>
            <pc:docMk/>
            <pc:sldMk cId="286063131" sldId="418"/>
            <ac:picMk id="8" creationId="{4FA39146-F854-45AF-95FF-F632184D387E}"/>
          </ac:picMkLst>
        </pc:picChg>
      </pc:sldChg>
      <pc:sldChg chg="add del">
        <pc:chgData name="Zhepeng Wang" userId="9e9b86f6-cb72-436b-88fa-d1cc9167f420" providerId="ADAL" clId="{E1DBE05A-46FE-4C44-A556-C76D3E210A0E}" dt="2022-03-04T15:14:03.628" v="250" actId="47"/>
        <pc:sldMkLst>
          <pc:docMk/>
          <pc:sldMk cId="522293508" sldId="419"/>
        </pc:sldMkLst>
      </pc:sldChg>
      <pc:sldChg chg="addSp delSp modSp add del mod ord modNotesTx">
        <pc:chgData name="Zhepeng Wang" userId="9e9b86f6-cb72-436b-88fa-d1cc9167f420" providerId="ADAL" clId="{E1DBE05A-46FE-4C44-A556-C76D3E210A0E}" dt="2022-03-04T16:15:02.159" v="1435" actId="47"/>
        <pc:sldMkLst>
          <pc:docMk/>
          <pc:sldMk cId="1162615682" sldId="419"/>
        </pc:sldMkLst>
        <pc:spChg chg="add mod">
          <ac:chgData name="Zhepeng Wang" userId="9e9b86f6-cb72-436b-88fa-d1cc9167f420" providerId="ADAL" clId="{E1DBE05A-46FE-4C44-A556-C76D3E210A0E}" dt="2022-03-04T15:43:45.774" v="808" actId="20577"/>
          <ac:spMkLst>
            <pc:docMk/>
            <pc:sldMk cId="1162615682" sldId="419"/>
            <ac:spMk id="5" creationId="{4A1F18D2-BCBF-4D23-96F6-3C31A315021A}"/>
          </ac:spMkLst>
        </pc:spChg>
        <pc:spChg chg="mod">
          <ac:chgData name="Zhepeng Wang" userId="9e9b86f6-cb72-436b-88fa-d1cc9167f420" providerId="ADAL" clId="{E1DBE05A-46FE-4C44-A556-C76D3E210A0E}" dt="2022-03-04T15:18:59.145" v="564" actId="20577"/>
          <ac:spMkLst>
            <pc:docMk/>
            <pc:sldMk cId="1162615682" sldId="419"/>
            <ac:spMk id="7" creationId="{26413307-79F6-4254-8253-B7C600B057A2}"/>
          </ac:spMkLst>
        </pc:spChg>
        <pc:spChg chg="add mod">
          <ac:chgData name="Zhepeng Wang" userId="9e9b86f6-cb72-436b-88fa-d1cc9167f420" providerId="ADAL" clId="{E1DBE05A-46FE-4C44-A556-C76D3E210A0E}" dt="2022-03-04T15:44:57.143" v="842" actId="1076"/>
          <ac:spMkLst>
            <pc:docMk/>
            <pc:sldMk cId="1162615682" sldId="419"/>
            <ac:spMk id="14" creationId="{54C2BBCE-A4B8-4E64-8A73-05440903A645}"/>
          </ac:spMkLst>
        </pc:spChg>
        <pc:spChg chg="add mod">
          <ac:chgData name="Zhepeng Wang" userId="9e9b86f6-cb72-436b-88fa-d1cc9167f420" providerId="ADAL" clId="{E1DBE05A-46FE-4C44-A556-C76D3E210A0E}" dt="2022-03-04T15:54:55.019" v="962" actId="1076"/>
          <ac:spMkLst>
            <pc:docMk/>
            <pc:sldMk cId="1162615682" sldId="419"/>
            <ac:spMk id="15" creationId="{F0E54B04-85CC-4D2D-A7F8-1166363DBB9C}"/>
          </ac:spMkLst>
        </pc:spChg>
        <pc:spChg chg="add del mod">
          <ac:chgData name="Zhepeng Wang" userId="9e9b86f6-cb72-436b-88fa-d1cc9167f420" providerId="ADAL" clId="{E1DBE05A-46FE-4C44-A556-C76D3E210A0E}" dt="2022-03-04T15:47:59.428" v="856"/>
          <ac:spMkLst>
            <pc:docMk/>
            <pc:sldMk cId="1162615682" sldId="419"/>
            <ac:spMk id="16" creationId="{C48A5219-3F8A-4A43-BEB3-DFBECFA6A7A5}"/>
          </ac:spMkLst>
        </pc:spChg>
        <pc:spChg chg="add mod">
          <ac:chgData name="Zhepeng Wang" userId="9e9b86f6-cb72-436b-88fa-d1cc9167f420" providerId="ADAL" clId="{E1DBE05A-46FE-4C44-A556-C76D3E210A0E}" dt="2022-03-04T16:05:18.197" v="971" actId="20577"/>
          <ac:spMkLst>
            <pc:docMk/>
            <pc:sldMk cId="1162615682" sldId="419"/>
            <ac:spMk id="16" creationId="{E314673A-1C8F-42C0-8AC5-D26DB6384090}"/>
          </ac:spMkLst>
        </pc:spChg>
        <pc:picChg chg="add del mod">
          <ac:chgData name="Zhepeng Wang" userId="9e9b86f6-cb72-436b-88fa-d1cc9167f420" providerId="ADAL" clId="{E1DBE05A-46FE-4C44-A556-C76D3E210A0E}" dt="2022-03-04T15:39:21.662" v="640" actId="478"/>
          <ac:picMkLst>
            <pc:docMk/>
            <pc:sldMk cId="1162615682" sldId="419"/>
            <ac:picMk id="8" creationId="{CEF33EA3-95CD-40C2-A937-52C0DD4916BA}"/>
          </ac:picMkLst>
        </pc:picChg>
        <pc:picChg chg="add del mod">
          <ac:chgData name="Zhepeng Wang" userId="9e9b86f6-cb72-436b-88fa-d1cc9167f420" providerId="ADAL" clId="{E1DBE05A-46FE-4C44-A556-C76D3E210A0E}" dt="2022-03-04T15:39:21.034" v="639" actId="478"/>
          <ac:picMkLst>
            <pc:docMk/>
            <pc:sldMk cId="1162615682" sldId="419"/>
            <ac:picMk id="9" creationId="{85FFB0A6-6E18-414C-A2EE-A583807E2B10}"/>
          </ac:picMkLst>
        </pc:picChg>
        <pc:picChg chg="add mod">
          <ac:chgData name="Zhepeng Wang" userId="9e9b86f6-cb72-436b-88fa-d1cc9167f420" providerId="ADAL" clId="{E1DBE05A-46FE-4C44-A556-C76D3E210A0E}" dt="2022-03-04T15:44:24.699" v="821" actId="1076"/>
          <ac:picMkLst>
            <pc:docMk/>
            <pc:sldMk cId="1162615682" sldId="419"/>
            <ac:picMk id="10" creationId="{9D8E34F5-CD18-40F8-9B38-EEF24B251E20}"/>
          </ac:picMkLst>
        </pc:picChg>
        <pc:picChg chg="add del mod">
          <ac:chgData name="Zhepeng Wang" userId="9e9b86f6-cb72-436b-88fa-d1cc9167f420" providerId="ADAL" clId="{E1DBE05A-46FE-4C44-A556-C76D3E210A0E}" dt="2022-03-04T15:43:52.669" v="810" actId="478"/>
          <ac:picMkLst>
            <pc:docMk/>
            <pc:sldMk cId="1162615682" sldId="419"/>
            <ac:picMk id="11" creationId="{9647037D-064D-4623-80FE-87E7CE1E99CA}"/>
          </ac:picMkLst>
        </pc:picChg>
        <pc:picChg chg="add mod">
          <ac:chgData name="Zhepeng Wang" userId="9e9b86f6-cb72-436b-88fa-d1cc9167f420" providerId="ADAL" clId="{E1DBE05A-46FE-4C44-A556-C76D3E210A0E}" dt="2022-03-04T15:44:08.899" v="816" actId="1076"/>
          <ac:picMkLst>
            <pc:docMk/>
            <pc:sldMk cId="1162615682" sldId="419"/>
            <ac:picMk id="12" creationId="{48398598-14B3-48AD-8C9D-609CF838B3E7}"/>
          </ac:picMkLst>
        </pc:picChg>
        <pc:picChg chg="add mod">
          <ac:chgData name="Zhepeng Wang" userId="9e9b86f6-cb72-436b-88fa-d1cc9167f420" providerId="ADAL" clId="{E1DBE05A-46FE-4C44-A556-C76D3E210A0E}" dt="2022-03-04T15:54:50.837" v="961" actId="1076"/>
          <ac:picMkLst>
            <pc:docMk/>
            <pc:sldMk cId="1162615682" sldId="419"/>
            <ac:picMk id="13" creationId="{BF69C2C1-AD03-4C5C-9AC9-6490B1D48A33}"/>
          </ac:picMkLst>
        </pc:picChg>
        <pc:picChg chg="add mod">
          <ac:chgData name="Zhepeng Wang" userId="9e9b86f6-cb72-436b-88fa-d1cc9167f420" providerId="ADAL" clId="{E1DBE05A-46FE-4C44-A556-C76D3E210A0E}" dt="2022-03-04T15:54:58.357" v="963" actId="1076"/>
          <ac:picMkLst>
            <pc:docMk/>
            <pc:sldMk cId="1162615682" sldId="419"/>
            <ac:picMk id="17" creationId="{8F614F44-E8C6-4B95-84F2-646ED988DC77}"/>
          </ac:picMkLst>
        </pc:picChg>
      </pc:sldChg>
      <pc:sldChg chg="addSp delSp modSp add del mod modNotesTx">
        <pc:chgData name="Zhepeng Wang" userId="9e9b86f6-cb72-436b-88fa-d1cc9167f420" providerId="ADAL" clId="{E1DBE05A-46FE-4C44-A556-C76D3E210A0E}" dt="2022-03-04T16:12:30.609" v="1222" actId="47"/>
        <pc:sldMkLst>
          <pc:docMk/>
          <pc:sldMk cId="134280646" sldId="420"/>
        </pc:sldMkLst>
        <pc:spChg chg="mod">
          <ac:chgData name="Zhepeng Wang" userId="9e9b86f6-cb72-436b-88fa-d1cc9167f420" providerId="ADAL" clId="{E1DBE05A-46FE-4C44-A556-C76D3E210A0E}" dt="2022-03-04T15:49:44.440" v="859" actId="1076"/>
          <ac:spMkLst>
            <pc:docMk/>
            <pc:sldMk cId="134280646" sldId="420"/>
            <ac:spMk id="5" creationId="{4A1F18D2-BCBF-4D23-96F6-3C31A315021A}"/>
          </ac:spMkLst>
        </pc:spChg>
        <pc:spChg chg="del">
          <ac:chgData name="Zhepeng Wang" userId="9e9b86f6-cb72-436b-88fa-d1cc9167f420" providerId="ADAL" clId="{E1DBE05A-46FE-4C44-A556-C76D3E210A0E}" dt="2022-03-04T15:49:40.221" v="858" actId="478"/>
          <ac:spMkLst>
            <pc:docMk/>
            <pc:sldMk cId="134280646" sldId="420"/>
            <ac:spMk id="7" creationId="{26413307-79F6-4254-8253-B7C600B057A2}"/>
          </ac:spMkLst>
        </pc:spChg>
        <pc:spChg chg="del">
          <ac:chgData name="Zhepeng Wang" userId="9e9b86f6-cb72-436b-88fa-d1cc9167f420" providerId="ADAL" clId="{E1DBE05A-46FE-4C44-A556-C76D3E210A0E}" dt="2022-03-04T15:52:22.315" v="925" actId="478"/>
          <ac:spMkLst>
            <pc:docMk/>
            <pc:sldMk cId="134280646" sldId="420"/>
            <ac:spMk id="14" creationId="{54C2BBCE-A4B8-4E64-8A73-05440903A645}"/>
          </ac:spMkLst>
        </pc:spChg>
        <pc:spChg chg="del">
          <ac:chgData name="Zhepeng Wang" userId="9e9b86f6-cb72-436b-88fa-d1cc9167f420" providerId="ADAL" clId="{E1DBE05A-46FE-4C44-A556-C76D3E210A0E}" dt="2022-03-04T15:52:23.929" v="926" actId="478"/>
          <ac:spMkLst>
            <pc:docMk/>
            <pc:sldMk cId="134280646" sldId="420"/>
            <ac:spMk id="15" creationId="{F0E54B04-85CC-4D2D-A7F8-1166363DBB9C}"/>
          </ac:spMkLst>
        </pc:spChg>
        <pc:spChg chg="mod">
          <ac:chgData name="Zhepeng Wang" userId="9e9b86f6-cb72-436b-88fa-d1cc9167f420" providerId="ADAL" clId="{E1DBE05A-46FE-4C44-A556-C76D3E210A0E}" dt="2022-03-04T15:52:49.635" v="927"/>
          <ac:spMkLst>
            <pc:docMk/>
            <pc:sldMk cId="134280646" sldId="420"/>
            <ac:spMk id="16" creationId="{9E33EC21-528F-47A9-9A8F-F138DB77798F}"/>
          </ac:spMkLst>
        </pc:spChg>
        <pc:spChg chg="mod">
          <ac:chgData name="Zhepeng Wang" userId="9e9b86f6-cb72-436b-88fa-d1cc9167f420" providerId="ADAL" clId="{E1DBE05A-46FE-4C44-A556-C76D3E210A0E}" dt="2022-03-04T15:52:49.635" v="927"/>
          <ac:spMkLst>
            <pc:docMk/>
            <pc:sldMk cId="134280646" sldId="420"/>
            <ac:spMk id="17" creationId="{B274F0AF-484A-4B34-A2FD-AB8D08618CA7}"/>
          </ac:spMkLst>
        </pc:spChg>
        <pc:spChg chg="mod">
          <ac:chgData name="Zhepeng Wang" userId="9e9b86f6-cb72-436b-88fa-d1cc9167f420" providerId="ADAL" clId="{E1DBE05A-46FE-4C44-A556-C76D3E210A0E}" dt="2022-03-04T15:52:49.635" v="927"/>
          <ac:spMkLst>
            <pc:docMk/>
            <pc:sldMk cId="134280646" sldId="420"/>
            <ac:spMk id="20" creationId="{109B9CB2-1348-4B0B-AECD-BF445D71C74B}"/>
          </ac:spMkLst>
        </pc:spChg>
        <pc:spChg chg="mod">
          <ac:chgData name="Zhepeng Wang" userId="9e9b86f6-cb72-436b-88fa-d1cc9167f420" providerId="ADAL" clId="{E1DBE05A-46FE-4C44-A556-C76D3E210A0E}" dt="2022-03-04T15:52:49.635" v="927"/>
          <ac:spMkLst>
            <pc:docMk/>
            <pc:sldMk cId="134280646" sldId="420"/>
            <ac:spMk id="21" creationId="{2B2008C8-28BE-494E-BD70-7600E71BF99F}"/>
          </ac:spMkLst>
        </pc:spChg>
        <pc:spChg chg="mod">
          <ac:chgData name="Zhepeng Wang" userId="9e9b86f6-cb72-436b-88fa-d1cc9167f420" providerId="ADAL" clId="{E1DBE05A-46FE-4C44-A556-C76D3E210A0E}" dt="2022-03-04T15:52:49.635" v="927"/>
          <ac:spMkLst>
            <pc:docMk/>
            <pc:sldMk cId="134280646" sldId="420"/>
            <ac:spMk id="22" creationId="{F16A4E73-3A40-4E24-8006-562BF446CB71}"/>
          </ac:spMkLst>
        </pc:spChg>
        <pc:spChg chg="mod">
          <ac:chgData name="Zhepeng Wang" userId="9e9b86f6-cb72-436b-88fa-d1cc9167f420" providerId="ADAL" clId="{E1DBE05A-46FE-4C44-A556-C76D3E210A0E}" dt="2022-03-04T15:52:49.635" v="927"/>
          <ac:spMkLst>
            <pc:docMk/>
            <pc:sldMk cId="134280646" sldId="420"/>
            <ac:spMk id="23" creationId="{FEA88676-84CA-4B26-9B09-4AF5F9AE456F}"/>
          </ac:spMkLst>
        </pc:spChg>
        <pc:spChg chg="mod">
          <ac:chgData name="Zhepeng Wang" userId="9e9b86f6-cb72-436b-88fa-d1cc9167f420" providerId="ADAL" clId="{E1DBE05A-46FE-4C44-A556-C76D3E210A0E}" dt="2022-03-04T15:52:49.635" v="927"/>
          <ac:spMkLst>
            <pc:docMk/>
            <pc:sldMk cId="134280646" sldId="420"/>
            <ac:spMk id="25" creationId="{9D90A9F6-E5B8-4158-9FB6-5AEF0400FFF3}"/>
          </ac:spMkLst>
        </pc:spChg>
        <pc:spChg chg="mod">
          <ac:chgData name="Zhepeng Wang" userId="9e9b86f6-cb72-436b-88fa-d1cc9167f420" providerId="ADAL" clId="{E1DBE05A-46FE-4C44-A556-C76D3E210A0E}" dt="2022-03-04T15:52:49.635" v="927"/>
          <ac:spMkLst>
            <pc:docMk/>
            <pc:sldMk cId="134280646" sldId="420"/>
            <ac:spMk id="26" creationId="{0930A6DC-3F2A-4F07-A683-129955C0E1F5}"/>
          </ac:spMkLst>
        </pc:spChg>
        <pc:spChg chg="mod">
          <ac:chgData name="Zhepeng Wang" userId="9e9b86f6-cb72-436b-88fa-d1cc9167f420" providerId="ADAL" clId="{E1DBE05A-46FE-4C44-A556-C76D3E210A0E}" dt="2022-03-04T15:52:49.635" v="927"/>
          <ac:spMkLst>
            <pc:docMk/>
            <pc:sldMk cId="134280646" sldId="420"/>
            <ac:spMk id="27" creationId="{066ABC6E-2BEC-46CB-8342-06D82527BB88}"/>
          </ac:spMkLst>
        </pc:spChg>
        <pc:spChg chg="add mod">
          <ac:chgData name="Zhepeng Wang" userId="9e9b86f6-cb72-436b-88fa-d1cc9167f420" providerId="ADAL" clId="{E1DBE05A-46FE-4C44-A556-C76D3E210A0E}" dt="2022-03-04T15:54:00.883" v="956" actId="1076"/>
          <ac:spMkLst>
            <pc:docMk/>
            <pc:sldMk cId="134280646" sldId="420"/>
            <ac:spMk id="45" creationId="{5F55A39B-1EE8-491D-AE54-7690C1C25770}"/>
          </ac:spMkLst>
        </pc:spChg>
        <pc:spChg chg="mod">
          <ac:chgData name="Zhepeng Wang" userId="9e9b86f6-cb72-436b-88fa-d1cc9167f420" providerId="ADAL" clId="{E1DBE05A-46FE-4C44-A556-C76D3E210A0E}" dt="2022-03-04T16:06:11.533" v="974"/>
          <ac:spMkLst>
            <pc:docMk/>
            <pc:sldMk cId="134280646" sldId="420"/>
            <ac:spMk id="47" creationId="{8F2B26FF-EDE8-49E4-AE98-9C682B596B56}"/>
          </ac:spMkLst>
        </pc:spChg>
        <pc:spChg chg="mod">
          <ac:chgData name="Zhepeng Wang" userId="9e9b86f6-cb72-436b-88fa-d1cc9167f420" providerId="ADAL" clId="{E1DBE05A-46FE-4C44-A556-C76D3E210A0E}" dt="2022-03-04T16:06:11.533" v="974"/>
          <ac:spMkLst>
            <pc:docMk/>
            <pc:sldMk cId="134280646" sldId="420"/>
            <ac:spMk id="48" creationId="{1633EBD7-3882-455F-868B-1435AAD2C93B}"/>
          </ac:spMkLst>
        </pc:spChg>
        <pc:spChg chg="mod">
          <ac:chgData name="Zhepeng Wang" userId="9e9b86f6-cb72-436b-88fa-d1cc9167f420" providerId="ADAL" clId="{E1DBE05A-46FE-4C44-A556-C76D3E210A0E}" dt="2022-03-04T16:06:11.533" v="974"/>
          <ac:spMkLst>
            <pc:docMk/>
            <pc:sldMk cId="134280646" sldId="420"/>
            <ac:spMk id="52" creationId="{FCCA1648-F9BA-4CA4-BC5E-D42F4DE8CD06}"/>
          </ac:spMkLst>
        </pc:spChg>
        <pc:grpChg chg="add mod">
          <ac:chgData name="Zhepeng Wang" userId="9e9b86f6-cb72-436b-88fa-d1cc9167f420" providerId="ADAL" clId="{E1DBE05A-46FE-4C44-A556-C76D3E210A0E}" dt="2022-03-04T15:52:55.801" v="928" actId="1076"/>
          <ac:grpSpMkLst>
            <pc:docMk/>
            <pc:sldMk cId="134280646" sldId="420"/>
            <ac:grpSpMk id="11" creationId="{131599BA-1034-4971-BC2C-D3ACD46EECBA}"/>
          </ac:grpSpMkLst>
        </pc:grpChg>
        <pc:grpChg chg="add del mod">
          <ac:chgData name="Zhepeng Wang" userId="9e9b86f6-cb72-436b-88fa-d1cc9167f420" providerId="ADAL" clId="{E1DBE05A-46FE-4C44-A556-C76D3E210A0E}" dt="2022-03-04T16:06:13.995" v="975"/>
          <ac:grpSpMkLst>
            <pc:docMk/>
            <pc:sldMk cId="134280646" sldId="420"/>
            <ac:grpSpMk id="46" creationId="{3DF567F1-DFFC-4114-804D-7FFA0023F2F6}"/>
          </ac:grpSpMkLst>
        </pc:grpChg>
        <pc:picChg chg="del">
          <ac:chgData name="Zhepeng Wang" userId="9e9b86f6-cb72-436b-88fa-d1cc9167f420" providerId="ADAL" clId="{E1DBE05A-46FE-4C44-A556-C76D3E210A0E}" dt="2022-03-04T15:52:15.831" v="922" actId="478"/>
          <ac:picMkLst>
            <pc:docMk/>
            <pc:sldMk cId="134280646" sldId="420"/>
            <ac:picMk id="10" creationId="{9D8E34F5-CD18-40F8-9B38-EEF24B251E20}"/>
          </ac:picMkLst>
        </pc:picChg>
        <pc:picChg chg="del">
          <ac:chgData name="Zhepeng Wang" userId="9e9b86f6-cb72-436b-88fa-d1cc9167f420" providerId="ADAL" clId="{E1DBE05A-46FE-4C44-A556-C76D3E210A0E}" dt="2022-03-04T15:52:16.535" v="923" actId="478"/>
          <ac:picMkLst>
            <pc:docMk/>
            <pc:sldMk cId="134280646" sldId="420"/>
            <ac:picMk id="12" creationId="{48398598-14B3-48AD-8C9D-609CF838B3E7}"/>
          </ac:picMkLst>
        </pc:picChg>
        <pc:picChg chg="del">
          <ac:chgData name="Zhepeng Wang" userId="9e9b86f6-cb72-436b-88fa-d1cc9167f420" providerId="ADAL" clId="{E1DBE05A-46FE-4C44-A556-C76D3E210A0E}" dt="2022-03-04T15:52:17.389" v="924" actId="478"/>
          <ac:picMkLst>
            <pc:docMk/>
            <pc:sldMk cId="134280646" sldId="420"/>
            <ac:picMk id="13" creationId="{BF69C2C1-AD03-4C5C-9AC9-6490B1D48A33}"/>
          </ac:picMkLst>
        </pc:picChg>
        <pc:picChg chg="mod">
          <ac:chgData name="Zhepeng Wang" userId="9e9b86f6-cb72-436b-88fa-d1cc9167f420" providerId="ADAL" clId="{E1DBE05A-46FE-4C44-A556-C76D3E210A0E}" dt="2022-03-04T15:52:49.635" v="927"/>
          <ac:picMkLst>
            <pc:docMk/>
            <pc:sldMk cId="134280646" sldId="420"/>
            <ac:picMk id="24" creationId="{F524B809-2A4F-48D9-8D59-14789ACB19FD}"/>
          </ac:picMkLst>
        </pc:picChg>
        <pc:picChg chg="mod">
          <ac:chgData name="Zhepeng Wang" userId="9e9b86f6-cb72-436b-88fa-d1cc9167f420" providerId="ADAL" clId="{E1DBE05A-46FE-4C44-A556-C76D3E210A0E}" dt="2022-03-04T15:52:49.635" v="927"/>
          <ac:picMkLst>
            <pc:docMk/>
            <pc:sldMk cId="134280646" sldId="420"/>
            <ac:picMk id="28" creationId="{D4C60B73-89E3-4DB6-BAA8-B8A534A9BEF8}"/>
          </ac:picMkLst>
        </pc:picChg>
        <pc:picChg chg="mod">
          <ac:chgData name="Zhepeng Wang" userId="9e9b86f6-cb72-436b-88fa-d1cc9167f420" providerId="ADAL" clId="{E1DBE05A-46FE-4C44-A556-C76D3E210A0E}" dt="2022-03-04T15:52:49.635" v="927"/>
          <ac:picMkLst>
            <pc:docMk/>
            <pc:sldMk cId="134280646" sldId="420"/>
            <ac:picMk id="29" creationId="{50E5316C-F4AE-4FE6-9683-18094B8E6A12}"/>
          </ac:picMkLst>
        </pc:picChg>
        <pc:picChg chg="mod">
          <ac:chgData name="Zhepeng Wang" userId="9e9b86f6-cb72-436b-88fa-d1cc9167f420" providerId="ADAL" clId="{E1DBE05A-46FE-4C44-A556-C76D3E210A0E}" dt="2022-03-04T15:52:49.635" v="927"/>
          <ac:picMkLst>
            <pc:docMk/>
            <pc:sldMk cId="134280646" sldId="420"/>
            <ac:picMk id="30" creationId="{D55AA787-6416-4E8E-909F-2D50076B5CAD}"/>
          </ac:picMkLst>
        </pc:picChg>
        <pc:picChg chg="mod">
          <ac:chgData name="Zhepeng Wang" userId="9e9b86f6-cb72-436b-88fa-d1cc9167f420" providerId="ADAL" clId="{E1DBE05A-46FE-4C44-A556-C76D3E210A0E}" dt="2022-03-04T15:52:49.635" v="927"/>
          <ac:picMkLst>
            <pc:docMk/>
            <pc:sldMk cId="134280646" sldId="420"/>
            <ac:picMk id="31" creationId="{BCA94018-3310-4DC2-8A6B-6ADA43D02F87}"/>
          </ac:picMkLst>
        </pc:picChg>
        <pc:picChg chg="mod">
          <ac:chgData name="Zhepeng Wang" userId="9e9b86f6-cb72-436b-88fa-d1cc9167f420" providerId="ADAL" clId="{E1DBE05A-46FE-4C44-A556-C76D3E210A0E}" dt="2022-03-04T15:52:49.635" v="927"/>
          <ac:picMkLst>
            <pc:docMk/>
            <pc:sldMk cId="134280646" sldId="420"/>
            <ac:picMk id="32" creationId="{36B2C689-6517-43F8-865B-A5406FD0A17D}"/>
          </ac:picMkLst>
        </pc:picChg>
        <pc:picChg chg="mod">
          <ac:chgData name="Zhepeng Wang" userId="9e9b86f6-cb72-436b-88fa-d1cc9167f420" providerId="ADAL" clId="{E1DBE05A-46FE-4C44-A556-C76D3E210A0E}" dt="2022-03-04T16:06:11.533" v="974"/>
          <ac:picMkLst>
            <pc:docMk/>
            <pc:sldMk cId="134280646" sldId="420"/>
            <ac:picMk id="49" creationId="{4752710F-4515-4B18-9D16-6C20FF5DC33E}"/>
          </ac:picMkLst>
        </pc:picChg>
        <pc:picChg chg="mod">
          <ac:chgData name="Zhepeng Wang" userId="9e9b86f6-cb72-436b-88fa-d1cc9167f420" providerId="ADAL" clId="{E1DBE05A-46FE-4C44-A556-C76D3E210A0E}" dt="2022-03-04T16:06:11.533" v="974"/>
          <ac:picMkLst>
            <pc:docMk/>
            <pc:sldMk cId="134280646" sldId="420"/>
            <ac:picMk id="50" creationId="{E1609967-F52B-4F26-89BD-67721324A44E}"/>
          </ac:picMkLst>
        </pc:picChg>
        <pc:picChg chg="mod">
          <ac:chgData name="Zhepeng Wang" userId="9e9b86f6-cb72-436b-88fa-d1cc9167f420" providerId="ADAL" clId="{E1DBE05A-46FE-4C44-A556-C76D3E210A0E}" dt="2022-03-04T16:06:11.533" v="974"/>
          <ac:picMkLst>
            <pc:docMk/>
            <pc:sldMk cId="134280646" sldId="420"/>
            <ac:picMk id="51" creationId="{425BD5E2-A620-43EE-AB4A-520BE3DA52A0}"/>
          </ac:picMkLst>
        </pc:picChg>
        <pc:cxnChg chg="mod">
          <ac:chgData name="Zhepeng Wang" userId="9e9b86f6-cb72-436b-88fa-d1cc9167f420" providerId="ADAL" clId="{E1DBE05A-46FE-4C44-A556-C76D3E210A0E}" dt="2022-03-04T15:52:49.635" v="927"/>
          <ac:cxnSpMkLst>
            <pc:docMk/>
            <pc:sldMk cId="134280646" sldId="420"/>
            <ac:cxnSpMk id="18" creationId="{67882E07-A6BC-4D5A-81BD-2CC9E2729F52}"/>
          </ac:cxnSpMkLst>
        </pc:cxnChg>
        <pc:cxnChg chg="mod">
          <ac:chgData name="Zhepeng Wang" userId="9e9b86f6-cb72-436b-88fa-d1cc9167f420" providerId="ADAL" clId="{E1DBE05A-46FE-4C44-A556-C76D3E210A0E}" dt="2022-03-04T15:52:49.635" v="927"/>
          <ac:cxnSpMkLst>
            <pc:docMk/>
            <pc:sldMk cId="134280646" sldId="420"/>
            <ac:cxnSpMk id="19" creationId="{9AD44416-DA9E-4AF6-95B2-023A1041EC9F}"/>
          </ac:cxnSpMkLst>
        </pc:cxnChg>
        <pc:cxnChg chg="mod">
          <ac:chgData name="Zhepeng Wang" userId="9e9b86f6-cb72-436b-88fa-d1cc9167f420" providerId="ADAL" clId="{E1DBE05A-46FE-4C44-A556-C76D3E210A0E}" dt="2022-03-04T15:52:49.635" v="927"/>
          <ac:cxnSpMkLst>
            <pc:docMk/>
            <pc:sldMk cId="134280646" sldId="420"/>
            <ac:cxnSpMk id="33" creationId="{81EB7DEA-E766-43D1-917F-ECD78E0D185A}"/>
          </ac:cxnSpMkLst>
        </pc:cxnChg>
        <pc:cxnChg chg="mod">
          <ac:chgData name="Zhepeng Wang" userId="9e9b86f6-cb72-436b-88fa-d1cc9167f420" providerId="ADAL" clId="{E1DBE05A-46FE-4C44-A556-C76D3E210A0E}" dt="2022-03-04T15:52:49.635" v="927"/>
          <ac:cxnSpMkLst>
            <pc:docMk/>
            <pc:sldMk cId="134280646" sldId="420"/>
            <ac:cxnSpMk id="34" creationId="{68F2C772-A488-4439-A692-CF8EC221C201}"/>
          </ac:cxnSpMkLst>
        </pc:cxnChg>
        <pc:cxnChg chg="mod">
          <ac:chgData name="Zhepeng Wang" userId="9e9b86f6-cb72-436b-88fa-d1cc9167f420" providerId="ADAL" clId="{E1DBE05A-46FE-4C44-A556-C76D3E210A0E}" dt="2022-03-04T15:52:49.635" v="927"/>
          <ac:cxnSpMkLst>
            <pc:docMk/>
            <pc:sldMk cId="134280646" sldId="420"/>
            <ac:cxnSpMk id="35" creationId="{2F4BBA7A-3630-4C26-99BD-F897A09D20D9}"/>
          </ac:cxnSpMkLst>
        </pc:cxnChg>
        <pc:cxnChg chg="mod">
          <ac:chgData name="Zhepeng Wang" userId="9e9b86f6-cb72-436b-88fa-d1cc9167f420" providerId="ADAL" clId="{E1DBE05A-46FE-4C44-A556-C76D3E210A0E}" dt="2022-03-04T15:52:49.635" v="927"/>
          <ac:cxnSpMkLst>
            <pc:docMk/>
            <pc:sldMk cId="134280646" sldId="420"/>
            <ac:cxnSpMk id="36" creationId="{233BEA37-0B4E-4537-91AF-0BFA25CDE70D}"/>
          </ac:cxnSpMkLst>
        </pc:cxnChg>
        <pc:cxnChg chg="mod">
          <ac:chgData name="Zhepeng Wang" userId="9e9b86f6-cb72-436b-88fa-d1cc9167f420" providerId="ADAL" clId="{E1DBE05A-46FE-4C44-A556-C76D3E210A0E}" dt="2022-03-04T15:52:49.635" v="927"/>
          <ac:cxnSpMkLst>
            <pc:docMk/>
            <pc:sldMk cId="134280646" sldId="420"/>
            <ac:cxnSpMk id="37" creationId="{3BA6BA68-7901-441B-AE74-B26F31E25932}"/>
          </ac:cxnSpMkLst>
        </pc:cxnChg>
        <pc:cxnChg chg="mod">
          <ac:chgData name="Zhepeng Wang" userId="9e9b86f6-cb72-436b-88fa-d1cc9167f420" providerId="ADAL" clId="{E1DBE05A-46FE-4C44-A556-C76D3E210A0E}" dt="2022-03-04T15:52:49.635" v="927"/>
          <ac:cxnSpMkLst>
            <pc:docMk/>
            <pc:sldMk cId="134280646" sldId="420"/>
            <ac:cxnSpMk id="38" creationId="{42CD5989-E858-49A9-8E06-D98AFF82F34A}"/>
          </ac:cxnSpMkLst>
        </pc:cxnChg>
        <pc:cxnChg chg="mod">
          <ac:chgData name="Zhepeng Wang" userId="9e9b86f6-cb72-436b-88fa-d1cc9167f420" providerId="ADAL" clId="{E1DBE05A-46FE-4C44-A556-C76D3E210A0E}" dt="2022-03-04T15:52:49.635" v="927"/>
          <ac:cxnSpMkLst>
            <pc:docMk/>
            <pc:sldMk cId="134280646" sldId="420"/>
            <ac:cxnSpMk id="39" creationId="{26E7C7DC-7E77-487F-BD93-5E5C042E1C9F}"/>
          </ac:cxnSpMkLst>
        </pc:cxnChg>
        <pc:cxnChg chg="mod">
          <ac:chgData name="Zhepeng Wang" userId="9e9b86f6-cb72-436b-88fa-d1cc9167f420" providerId="ADAL" clId="{E1DBE05A-46FE-4C44-A556-C76D3E210A0E}" dt="2022-03-04T15:52:49.635" v="927"/>
          <ac:cxnSpMkLst>
            <pc:docMk/>
            <pc:sldMk cId="134280646" sldId="420"/>
            <ac:cxnSpMk id="40" creationId="{6A2CDF1E-D654-4B0A-843F-1AA6CD3D8314}"/>
          </ac:cxnSpMkLst>
        </pc:cxnChg>
        <pc:cxnChg chg="mod">
          <ac:chgData name="Zhepeng Wang" userId="9e9b86f6-cb72-436b-88fa-d1cc9167f420" providerId="ADAL" clId="{E1DBE05A-46FE-4C44-A556-C76D3E210A0E}" dt="2022-03-04T15:52:49.635" v="927"/>
          <ac:cxnSpMkLst>
            <pc:docMk/>
            <pc:sldMk cId="134280646" sldId="420"/>
            <ac:cxnSpMk id="41" creationId="{D9B9CC8B-8643-4B42-90D8-D99C8E6B8B5A}"/>
          </ac:cxnSpMkLst>
        </pc:cxnChg>
        <pc:cxnChg chg="mod">
          <ac:chgData name="Zhepeng Wang" userId="9e9b86f6-cb72-436b-88fa-d1cc9167f420" providerId="ADAL" clId="{E1DBE05A-46FE-4C44-A556-C76D3E210A0E}" dt="2022-03-04T15:52:49.635" v="927"/>
          <ac:cxnSpMkLst>
            <pc:docMk/>
            <pc:sldMk cId="134280646" sldId="420"/>
            <ac:cxnSpMk id="42" creationId="{BC73EE87-4CA5-4C02-AC54-9F3682B033E8}"/>
          </ac:cxnSpMkLst>
        </pc:cxnChg>
        <pc:cxnChg chg="mod">
          <ac:chgData name="Zhepeng Wang" userId="9e9b86f6-cb72-436b-88fa-d1cc9167f420" providerId="ADAL" clId="{E1DBE05A-46FE-4C44-A556-C76D3E210A0E}" dt="2022-03-04T15:52:49.635" v="927"/>
          <ac:cxnSpMkLst>
            <pc:docMk/>
            <pc:sldMk cId="134280646" sldId="420"/>
            <ac:cxnSpMk id="43" creationId="{2CF24D68-B599-4AF6-8C9A-C3420AC4D052}"/>
          </ac:cxnSpMkLst>
        </pc:cxnChg>
        <pc:cxnChg chg="mod">
          <ac:chgData name="Zhepeng Wang" userId="9e9b86f6-cb72-436b-88fa-d1cc9167f420" providerId="ADAL" clId="{E1DBE05A-46FE-4C44-A556-C76D3E210A0E}" dt="2022-03-04T15:52:49.635" v="927"/>
          <ac:cxnSpMkLst>
            <pc:docMk/>
            <pc:sldMk cId="134280646" sldId="420"/>
            <ac:cxnSpMk id="44" creationId="{D5660AFE-BB4C-44E3-AE29-F693945F6917}"/>
          </ac:cxnSpMkLst>
        </pc:cxnChg>
        <pc:cxnChg chg="mod">
          <ac:chgData name="Zhepeng Wang" userId="9e9b86f6-cb72-436b-88fa-d1cc9167f420" providerId="ADAL" clId="{E1DBE05A-46FE-4C44-A556-C76D3E210A0E}" dt="2022-03-04T16:06:11.533" v="974"/>
          <ac:cxnSpMkLst>
            <pc:docMk/>
            <pc:sldMk cId="134280646" sldId="420"/>
            <ac:cxnSpMk id="53" creationId="{0B04407B-0D5D-4DF8-A56C-C30FA0AF1B1D}"/>
          </ac:cxnSpMkLst>
        </pc:cxnChg>
        <pc:cxnChg chg="mod">
          <ac:chgData name="Zhepeng Wang" userId="9e9b86f6-cb72-436b-88fa-d1cc9167f420" providerId="ADAL" clId="{E1DBE05A-46FE-4C44-A556-C76D3E210A0E}" dt="2022-03-04T16:06:11.533" v="974"/>
          <ac:cxnSpMkLst>
            <pc:docMk/>
            <pc:sldMk cId="134280646" sldId="420"/>
            <ac:cxnSpMk id="54" creationId="{E0E4BEE3-9570-4532-95E3-6F16C069E72E}"/>
          </ac:cxnSpMkLst>
        </pc:cxnChg>
        <pc:cxnChg chg="mod">
          <ac:chgData name="Zhepeng Wang" userId="9e9b86f6-cb72-436b-88fa-d1cc9167f420" providerId="ADAL" clId="{E1DBE05A-46FE-4C44-A556-C76D3E210A0E}" dt="2022-03-04T16:06:11.533" v="974"/>
          <ac:cxnSpMkLst>
            <pc:docMk/>
            <pc:sldMk cId="134280646" sldId="420"/>
            <ac:cxnSpMk id="55" creationId="{4D41AEA9-C722-43F2-A52A-6A4FE4CE85AD}"/>
          </ac:cxnSpMkLst>
        </pc:cxnChg>
        <pc:cxnChg chg="mod">
          <ac:chgData name="Zhepeng Wang" userId="9e9b86f6-cb72-436b-88fa-d1cc9167f420" providerId="ADAL" clId="{E1DBE05A-46FE-4C44-A556-C76D3E210A0E}" dt="2022-03-04T16:06:11.533" v="974"/>
          <ac:cxnSpMkLst>
            <pc:docMk/>
            <pc:sldMk cId="134280646" sldId="420"/>
            <ac:cxnSpMk id="56" creationId="{0AEE2850-6CBC-4391-878E-0130F25C4830}"/>
          </ac:cxnSpMkLst>
        </pc:cxnChg>
        <pc:cxnChg chg="mod">
          <ac:chgData name="Zhepeng Wang" userId="9e9b86f6-cb72-436b-88fa-d1cc9167f420" providerId="ADAL" clId="{E1DBE05A-46FE-4C44-A556-C76D3E210A0E}" dt="2022-03-04T16:06:11.533" v="974"/>
          <ac:cxnSpMkLst>
            <pc:docMk/>
            <pc:sldMk cId="134280646" sldId="420"/>
            <ac:cxnSpMk id="57" creationId="{F14FFF60-5F25-4D54-A0EA-C4805A253221}"/>
          </ac:cxnSpMkLst>
        </pc:cxnChg>
      </pc:sldChg>
      <pc:sldChg chg="addSp delSp modSp add del mod">
        <pc:chgData name="Zhepeng Wang" userId="9e9b86f6-cb72-436b-88fa-d1cc9167f420" providerId="ADAL" clId="{E1DBE05A-46FE-4C44-A556-C76D3E210A0E}" dt="2022-03-04T16:12:29.004" v="1221" actId="47"/>
        <pc:sldMkLst>
          <pc:docMk/>
          <pc:sldMk cId="3966387556" sldId="421"/>
        </pc:sldMkLst>
        <pc:spChg chg="mod">
          <ac:chgData name="Zhepeng Wang" userId="9e9b86f6-cb72-436b-88fa-d1cc9167f420" providerId="ADAL" clId="{E1DBE05A-46FE-4C44-A556-C76D3E210A0E}" dt="2022-03-04T16:06:55.819" v="985" actId="1076"/>
          <ac:spMkLst>
            <pc:docMk/>
            <pc:sldMk cId="3966387556" sldId="421"/>
            <ac:spMk id="45" creationId="{5F55A39B-1EE8-491D-AE54-7690C1C25770}"/>
          </ac:spMkLst>
        </pc:spChg>
        <pc:spChg chg="mod">
          <ac:chgData name="Zhepeng Wang" userId="9e9b86f6-cb72-436b-88fa-d1cc9167f420" providerId="ADAL" clId="{E1DBE05A-46FE-4C44-A556-C76D3E210A0E}" dt="2022-03-04T16:06:15.779" v="976"/>
          <ac:spMkLst>
            <pc:docMk/>
            <pc:sldMk cId="3966387556" sldId="421"/>
            <ac:spMk id="47" creationId="{F962AFBA-EAA8-4711-967A-F79587CFF1A7}"/>
          </ac:spMkLst>
        </pc:spChg>
        <pc:spChg chg="mod">
          <ac:chgData name="Zhepeng Wang" userId="9e9b86f6-cb72-436b-88fa-d1cc9167f420" providerId="ADAL" clId="{E1DBE05A-46FE-4C44-A556-C76D3E210A0E}" dt="2022-03-04T16:06:15.779" v="976"/>
          <ac:spMkLst>
            <pc:docMk/>
            <pc:sldMk cId="3966387556" sldId="421"/>
            <ac:spMk id="48" creationId="{83F3B842-7816-4ECD-8E09-1FB8ABA4F74D}"/>
          </ac:spMkLst>
        </pc:spChg>
        <pc:spChg chg="mod">
          <ac:chgData name="Zhepeng Wang" userId="9e9b86f6-cb72-436b-88fa-d1cc9167f420" providerId="ADAL" clId="{E1DBE05A-46FE-4C44-A556-C76D3E210A0E}" dt="2022-03-04T16:06:15.779" v="976"/>
          <ac:spMkLst>
            <pc:docMk/>
            <pc:sldMk cId="3966387556" sldId="421"/>
            <ac:spMk id="52" creationId="{14EBCEFC-4DEA-4592-A633-BB652CFF91F5}"/>
          </ac:spMkLst>
        </pc:spChg>
        <pc:spChg chg="add mod">
          <ac:chgData name="Zhepeng Wang" userId="9e9b86f6-cb72-436b-88fa-d1cc9167f420" providerId="ADAL" clId="{E1DBE05A-46FE-4C44-A556-C76D3E210A0E}" dt="2022-03-04T16:06:49.328" v="984" actId="1076"/>
          <ac:spMkLst>
            <pc:docMk/>
            <pc:sldMk cId="3966387556" sldId="421"/>
            <ac:spMk id="58" creationId="{5DF2E4D1-E1D1-4F2D-8152-125E9146420E}"/>
          </ac:spMkLst>
        </pc:spChg>
        <pc:grpChg chg="del">
          <ac:chgData name="Zhepeng Wang" userId="9e9b86f6-cb72-436b-88fa-d1cc9167f420" providerId="ADAL" clId="{E1DBE05A-46FE-4C44-A556-C76D3E210A0E}" dt="2022-03-04T16:05:30.686" v="973" actId="478"/>
          <ac:grpSpMkLst>
            <pc:docMk/>
            <pc:sldMk cId="3966387556" sldId="421"/>
            <ac:grpSpMk id="11" creationId="{131599BA-1034-4971-BC2C-D3ACD46EECBA}"/>
          </ac:grpSpMkLst>
        </pc:grpChg>
        <pc:grpChg chg="add mod">
          <ac:chgData name="Zhepeng Wang" userId="9e9b86f6-cb72-436b-88fa-d1cc9167f420" providerId="ADAL" clId="{E1DBE05A-46FE-4C44-A556-C76D3E210A0E}" dt="2022-03-04T16:06:30.694" v="980" actId="1076"/>
          <ac:grpSpMkLst>
            <pc:docMk/>
            <pc:sldMk cId="3966387556" sldId="421"/>
            <ac:grpSpMk id="46" creationId="{3D76C82A-63BF-476E-87FF-67F6A80397AE}"/>
          </ac:grpSpMkLst>
        </pc:grpChg>
        <pc:picChg chg="mod">
          <ac:chgData name="Zhepeng Wang" userId="9e9b86f6-cb72-436b-88fa-d1cc9167f420" providerId="ADAL" clId="{E1DBE05A-46FE-4C44-A556-C76D3E210A0E}" dt="2022-03-04T16:06:15.779" v="976"/>
          <ac:picMkLst>
            <pc:docMk/>
            <pc:sldMk cId="3966387556" sldId="421"/>
            <ac:picMk id="49" creationId="{3EFBBB96-02B3-4A86-A9DB-65ACEBC7B221}"/>
          </ac:picMkLst>
        </pc:picChg>
        <pc:picChg chg="mod">
          <ac:chgData name="Zhepeng Wang" userId="9e9b86f6-cb72-436b-88fa-d1cc9167f420" providerId="ADAL" clId="{E1DBE05A-46FE-4C44-A556-C76D3E210A0E}" dt="2022-03-04T16:06:15.779" v="976"/>
          <ac:picMkLst>
            <pc:docMk/>
            <pc:sldMk cId="3966387556" sldId="421"/>
            <ac:picMk id="50" creationId="{C74E156F-09E0-4CEB-8813-289FE74910B5}"/>
          </ac:picMkLst>
        </pc:picChg>
        <pc:picChg chg="mod">
          <ac:chgData name="Zhepeng Wang" userId="9e9b86f6-cb72-436b-88fa-d1cc9167f420" providerId="ADAL" clId="{E1DBE05A-46FE-4C44-A556-C76D3E210A0E}" dt="2022-03-04T16:06:15.779" v="976"/>
          <ac:picMkLst>
            <pc:docMk/>
            <pc:sldMk cId="3966387556" sldId="421"/>
            <ac:picMk id="51" creationId="{06BB9877-73AB-4905-8948-408829D59AAE}"/>
          </ac:picMkLst>
        </pc:picChg>
        <pc:cxnChg chg="mod">
          <ac:chgData name="Zhepeng Wang" userId="9e9b86f6-cb72-436b-88fa-d1cc9167f420" providerId="ADAL" clId="{E1DBE05A-46FE-4C44-A556-C76D3E210A0E}" dt="2022-03-04T16:06:15.779" v="976"/>
          <ac:cxnSpMkLst>
            <pc:docMk/>
            <pc:sldMk cId="3966387556" sldId="421"/>
            <ac:cxnSpMk id="53" creationId="{731FEBFF-D2B0-4B4C-BE74-4D1007A9184B}"/>
          </ac:cxnSpMkLst>
        </pc:cxnChg>
        <pc:cxnChg chg="mod">
          <ac:chgData name="Zhepeng Wang" userId="9e9b86f6-cb72-436b-88fa-d1cc9167f420" providerId="ADAL" clId="{E1DBE05A-46FE-4C44-A556-C76D3E210A0E}" dt="2022-03-04T16:06:15.779" v="976"/>
          <ac:cxnSpMkLst>
            <pc:docMk/>
            <pc:sldMk cId="3966387556" sldId="421"/>
            <ac:cxnSpMk id="54" creationId="{50CC6E21-C862-4740-A2A4-0446F9277B02}"/>
          </ac:cxnSpMkLst>
        </pc:cxnChg>
        <pc:cxnChg chg="mod">
          <ac:chgData name="Zhepeng Wang" userId="9e9b86f6-cb72-436b-88fa-d1cc9167f420" providerId="ADAL" clId="{E1DBE05A-46FE-4C44-A556-C76D3E210A0E}" dt="2022-03-04T16:06:15.779" v="976"/>
          <ac:cxnSpMkLst>
            <pc:docMk/>
            <pc:sldMk cId="3966387556" sldId="421"/>
            <ac:cxnSpMk id="55" creationId="{C86FEFD7-EA4B-4959-B6D8-9CD028A68DAA}"/>
          </ac:cxnSpMkLst>
        </pc:cxnChg>
        <pc:cxnChg chg="mod">
          <ac:chgData name="Zhepeng Wang" userId="9e9b86f6-cb72-436b-88fa-d1cc9167f420" providerId="ADAL" clId="{E1DBE05A-46FE-4C44-A556-C76D3E210A0E}" dt="2022-03-04T16:06:15.779" v="976"/>
          <ac:cxnSpMkLst>
            <pc:docMk/>
            <pc:sldMk cId="3966387556" sldId="421"/>
            <ac:cxnSpMk id="56" creationId="{76D72E56-A944-4183-BDE2-4A46DF60EB97}"/>
          </ac:cxnSpMkLst>
        </pc:cxnChg>
        <pc:cxnChg chg="mod">
          <ac:chgData name="Zhepeng Wang" userId="9e9b86f6-cb72-436b-88fa-d1cc9167f420" providerId="ADAL" clId="{E1DBE05A-46FE-4C44-A556-C76D3E210A0E}" dt="2022-03-04T16:06:15.779" v="976"/>
          <ac:cxnSpMkLst>
            <pc:docMk/>
            <pc:sldMk cId="3966387556" sldId="421"/>
            <ac:cxnSpMk id="57" creationId="{BE4101A8-BE40-4AC5-ADFC-971093DE4408}"/>
          </ac:cxnSpMkLst>
        </pc:cxnChg>
      </pc:sldChg>
      <pc:sldChg chg="addSp delSp modSp add del mod">
        <pc:chgData name="Zhepeng Wang" userId="9e9b86f6-cb72-436b-88fa-d1cc9167f420" providerId="ADAL" clId="{E1DBE05A-46FE-4C44-A556-C76D3E210A0E}" dt="2022-03-04T16:15:01.825" v="1434" actId="47"/>
        <pc:sldMkLst>
          <pc:docMk/>
          <pc:sldMk cId="2942972204" sldId="422"/>
        </pc:sldMkLst>
        <pc:spChg chg="mod">
          <ac:chgData name="Zhepeng Wang" userId="9e9b86f6-cb72-436b-88fa-d1cc9167f420" providerId="ADAL" clId="{E1DBE05A-46FE-4C44-A556-C76D3E210A0E}" dt="2022-03-04T16:10:12.724" v="1201" actId="12"/>
          <ac:spMkLst>
            <pc:docMk/>
            <pc:sldMk cId="2942972204" sldId="422"/>
            <ac:spMk id="5" creationId="{4A1F18D2-BCBF-4D23-96F6-3C31A315021A}"/>
          </ac:spMkLst>
        </pc:spChg>
        <pc:spChg chg="mod">
          <ac:chgData name="Zhepeng Wang" userId="9e9b86f6-cb72-436b-88fa-d1cc9167f420" providerId="ADAL" clId="{E1DBE05A-46FE-4C44-A556-C76D3E210A0E}" dt="2022-03-04T16:11:56.575" v="1213"/>
          <ac:spMkLst>
            <pc:docMk/>
            <pc:sldMk cId="2942972204" sldId="422"/>
            <ac:spMk id="22" creationId="{68022EBA-A5EB-49A2-B76E-E1E98FC77C9E}"/>
          </ac:spMkLst>
        </pc:spChg>
        <pc:spChg chg="del">
          <ac:chgData name="Zhepeng Wang" userId="9e9b86f6-cb72-436b-88fa-d1cc9167f420" providerId="ADAL" clId="{E1DBE05A-46FE-4C44-A556-C76D3E210A0E}" dt="2022-03-04T16:09:49.978" v="1199" actId="478"/>
          <ac:spMkLst>
            <pc:docMk/>
            <pc:sldMk cId="2942972204" sldId="422"/>
            <ac:spMk id="45" creationId="{5F55A39B-1EE8-491D-AE54-7690C1C25770}"/>
          </ac:spMkLst>
        </pc:spChg>
        <pc:spChg chg="del">
          <ac:chgData name="Zhepeng Wang" userId="9e9b86f6-cb72-436b-88fa-d1cc9167f420" providerId="ADAL" clId="{E1DBE05A-46FE-4C44-A556-C76D3E210A0E}" dt="2022-03-04T16:09:51.462" v="1200" actId="478"/>
          <ac:spMkLst>
            <pc:docMk/>
            <pc:sldMk cId="2942972204" sldId="422"/>
            <ac:spMk id="58" creationId="{5DF2E4D1-E1D1-4F2D-8152-125E9146420E}"/>
          </ac:spMkLst>
        </pc:spChg>
        <pc:grpChg chg="add mod">
          <ac:chgData name="Zhepeng Wang" userId="9e9b86f6-cb72-436b-88fa-d1cc9167f420" providerId="ADAL" clId="{E1DBE05A-46FE-4C44-A556-C76D3E210A0E}" dt="2022-03-04T16:11:52.674" v="1207" actId="1076"/>
          <ac:grpSpMkLst>
            <pc:docMk/>
            <pc:sldMk cId="2942972204" sldId="422"/>
            <ac:grpSpMk id="20" creationId="{68CE5E9F-BA07-4D3C-99DC-A90B9559867C}"/>
          </ac:grpSpMkLst>
        </pc:grpChg>
        <pc:grpChg chg="del">
          <ac:chgData name="Zhepeng Wang" userId="9e9b86f6-cb72-436b-88fa-d1cc9167f420" providerId="ADAL" clId="{E1DBE05A-46FE-4C44-A556-C76D3E210A0E}" dt="2022-03-04T16:09:48.300" v="1198" actId="478"/>
          <ac:grpSpMkLst>
            <pc:docMk/>
            <pc:sldMk cId="2942972204" sldId="422"/>
            <ac:grpSpMk id="46" creationId="{3D76C82A-63BF-476E-87FF-67F6A80397AE}"/>
          </ac:grpSpMkLst>
        </pc:grpChg>
        <pc:picChg chg="add mod">
          <ac:chgData name="Zhepeng Wang" userId="9e9b86f6-cb72-436b-88fa-d1cc9167f420" providerId="ADAL" clId="{E1DBE05A-46FE-4C44-A556-C76D3E210A0E}" dt="2022-03-04T16:10:19.610" v="1205" actId="1076"/>
          <ac:picMkLst>
            <pc:docMk/>
            <pc:sldMk cId="2942972204" sldId="422"/>
            <ac:picMk id="19" creationId="{6EAC26FC-6769-4E14-A1D7-1DF949E90AD1}"/>
          </ac:picMkLst>
        </pc:picChg>
        <pc:picChg chg="mod">
          <ac:chgData name="Zhepeng Wang" userId="9e9b86f6-cb72-436b-88fa-d1cc9167f420" providerId="ADAL" clId="{E1DBE05A-46FE-4C44-A556-C76D3E210A0E}" dt="2022-03-04T16:11:48.300" v="1206"/>
          <ac:picMkLst>
            <pc:docMk/>
            <pc:sldMk cId="2942972204" sldId="422"/>
            <ac:picMk id="21" creationId="{228495B6-1380-4228-BB5B-DF6EB8E4DC17}"/>
          </ac:picMkLst>
        </pc:picChg>
        <pc:cxnChg chg="mod">
          <ac:chgData name="Zhepeng Wang" userId="9e9b86f6-cb72-436b-88fa-d1cc9167f420" providerId="ADAL" clId="{E1DBE05A-46FE-4C44-A556-C76D3E210A0E}" dt="2022-03-04T16:11:48.300" v="1206"/>
          <ac:cxnSpMkLst>
            <pc:docMk/>
            <pc:sldMk cId="2942972204" sldId="422"/>
            <ac:cxnSpMk id="23" creationId="{83973F2E-B2DA-4D92-BA18-A308596B9CA2}"/>
          </ac:cxnSpMkLst>
        </pc:cxnChg>
        <pc:cxnChg chg="add mod">
          <ac:chgData name="Zhepeng Wang" userId="9e9b86f6-cb72-436b-88fa-d1cc9167f420" providerId="ADAL" clId="{E1DBE05A-46FE-4C44-A556-C76D3E210A0E}" dt="2022-03-04T16:12:12.260" v="1218" actId="1036"/>
          <ac:cxnSpMkLst>
            <pc:docMk/>
            <pc:sldMk cId="2942972204" sldId="422"/>
            <ac:cxnSpMk id="24" creationId="{A2707318-9E83-4044-AFD3-11D570A019C9}"/>
          </ac:cxnSpMkLst>
        </pc:cxnChg>
        <pc:cxnChg chg="mod">
          <ac:chgData name="Zhepeng Wang" userId="9e9b86f6-cb72-436b-88fa-d1cc9167f420" providerId="ADAL" clId="{E1DBE05A-46FE-4C44-A556-C76D3E210A0E}" dt="2022-03-04T16:09:48.300" v="1198" actId="478"/>
          <ac:cxnSpMkLst>
            <pc:docMk/>
            <pc:sldMk cId="2942972204" sldId="422"/>
            <ac:cxnSpMk id="53" creationId="{731FEBFF-D2B0-4B4C-BE74-4D1007A9184B}"/>
          </ac:cxnSpMkLst>
        </pc:cxnChg>
      </pc:sldChg>
      <pc:sldChg chg="addSp delSp modSp add mod">
        <pc:chgData name="Zhepeng Wang" userId="9e9b86f6-cb72-436b-88fa-d1cc9167f420" providerId="ADAL" clId="{E1DBE05A-46FE-4C44-A556-C76D3E210A0E}" dt="2022-03-04T16:16:28.985" v="1448" actId="1076"/>
        <pc:sldMkLst>
          <pc:docMk/>
          <pc:sldMk cId="820428545" sldId="423"/>
        </pc:sldMkLst>
        <pc:spChg chg="mod">
          <ac:chgData name="Zhepeng Wang" userId="9e9b86f6-cb72-436b-88fa-d1cc9167f420" providerId="ADAL" clId="{E1DBE05A-46FE-4C44-A556-C76D3E210A0E}" dt="2022-03-04T16:15:36.521" v="1438" actId="1076"/>
          <ac:spMkLst>
            <pc:docMk/>
            <pc:sldMk cId="820428545" sldId="423"/>
            <ac:spMk id="5" creationId="{4A1F18D2-BCBF-4D23-96F6-3C31A315021A}"/>
          </ac:spMkLst>
        </pc:spChg>
        <pc:spChg chg="del">
          <ac:chgData name="Zhepeng Wang" userId="9e9b86f6-cb72-436b-88fa-d1cc9167f420" providerId="ADAL" clId="{E1DBE05A-46FE-4C44-A556-C76D3E210A0E}" dt="2022-03-04T16:15:32.796" v="1437" actId="478"/>
          <ac:spMkLst>
            <pc:docMk/>
            <pc:sldMk cId="820428545" sldId="423"/>
            <ac:spMk id="7" creationId="{26413307-79F6-4254-8253-B7C600B057A2}"/>
          </ac:spMkLst>
        </pc:spChg>
        <pc:spChg chg="del mod">
          <ac:chgData name="Zhepeng Wang" userId="9e9b86f6-cb72-436b-88fa-d1cc9167f420" providerId="ADAL" clId="{E1DBE05A-46FE-4C44-A556-C76D3E210A0E}" dt="2022-03-04T16:15:54.513" v="1444" actId="478"/>
          <ac:spMkLst>
            <pc:docMk/>
            <pc:sldMk cId="820428545" sldId="423"/>
            <ac:spMk id="14" creationId="{54C2BBCE-A4B8-4E64-8A73-05440903A645}"/>
          </ac:spMkLst>
        </pc:spChg>
        <pc:spChg chg="del">
          <ac:chgData name="Zhepeng Wang" userId="9e9b86f6-cb72-436b-88fa-d1cc9167f420" providerId="ADAL" clId="{E1DBE05A-46FE-4C44-A556-C76D3E210A0E}" dt="2022-03-04T16:15:56.036" v="1445" actId="478"/>
          <ac:spMkLst>
            <pc:docMk/>
            <pc:sldMk cId="820428545" sldId="423"/>
            <ac:spMk id="15" creationId="{F0E54B04-85CC-4D2D-A7F8-1166363DBB9C}"/>
          </ac:spMkLst>
        </pc:spChg>
        <pc:spChg chg="del">
          <ac:chgData name="Zhepeng Wang" userId="9e9b86f6-cb72-436b-88fa-d1cc9167f420" providerId="ADAL" clId="{E1DBE05A-46FE-4C44-A556-C76D3E210A0E}" dt="2022-03-04T16:15:57.930" v="1446" actId="478"/>
          <ac:spMkLst>
            <pc:docMk/>
            <pc:sldMk cId="820428545" sldId="423"/>
            <ac:spMk id="16" creationId="{E314673A-1C8F-42C0-8AC5-D26DB6384090}"/>
          </ac:spMkLst>
        </pc:spChg>
        <pc:spChg chg="mod">
          <ac:chgData name="Zhepeng Wang" userId="9e9b86f6-cb72-436b-88fa-d1cc9167f420" providerId="ADAL" clId="{E1DBE05A-46FE-4C44-A556-C76D3E210A0E}" dt="2022-03-04T16:16:25.662" v="1447"/>
          <ac:spMkLst>
            <pc:docMk/>
            <pc:sldMk cId="820428545" sldId="423"/>
            <ac:spMk id="19" creationId="{6F83C149-D7E0-49C0-B771-A368CBBDBF09}"/>
          </ac:spMkLst>
        </pc:spChg>
        <pc:spChg chg="mod">
          <ac:chgData name="Zhepeng Wang" userId="9e9b86f6-cb72-436b-88fa-d1cc9167f420" providerId="ADAL" clId="{E1DBE05A-46FE-4C44-A556-C76D3E210A0E}" dt="2022-03-04T16:16:25.662" v="1447"/>
          <ac:spMkLst>
            <pc:docMk/>
            <pc:sldMk cId="820428545" sldId="423"/>
            <ac:spMk id="20" creationId="{D10A7F47-DA33-451E-A4B4-BFD06D4C66CA}"/>
          </ac:spMkLst>
        </pc:spChg>
        <pc:spChg chg="mod">
          <ac:chgData name="Zhepeng Wang" userId="9e9b86f6-cb72-436b-88fa-d1cc9167f420" providerId="ADAL" clId="{E1DBE05A-46FE-4C44-A556-C76D3E210A0E}" dt="2022-03-04T16:16:25.662" v="1447"/>
          <ac:spMkLst>
            <pc:docMk/>
            <pc:sldMk cId="820428545" sldId="423"/>
            <ac:spMk id="23" creationId="{2E7D3261-FA0C-4C05-9D68-18D6C3C57563}"/>
          </ac:spMkLst>
        </pc:spChg>
        <pc:spChg chg="mod">
          <ac:chgData name="Zhepeng Wang" userId="9e9b86f6-cb72-436b-88fa-d1cc9167f420" providerId="ADAL" clId="{E1DBE05A-46FE-4C44-A556-C76D3E210A0E}" dt="2022-03-04T16:16:25.662" v="1447"/>
          <ac:spMkLst>
            <pc:docMk/>
            <pc:sldMk cId="820428545" sldId="423"/>
            <ac:spMk id="24" creationId="{B0F1A486-50F2-4451-9F7E-3A9C9C849E5A}"/>
          </ac:spMkLst>
        </pc:spChg>
        <pc:spChg chg="mod">
          <ac:chgData name="Zhepeng Wang" userId="9e9b86f6-cb72-436b-88fa-d1cc9167f420" providerId="ADAL" clId="{E1DBE05A-46FE-4C44-A556-C76D3E210A0E}" dt="2022-03-04T16:16:25.662" v="1447"/>
          <ac:spMkLst>
            <pc:docMk/>
            <pc:sldMk cId="820428545" sldId="423"/>
            <ac:spMk id="25" creationId="{9D63114C-B83A-493C-A602-4F3E4A0D1A87}"/>
          </ac:spMkLst>
        </pc:spChg>
        <pc:spChg chg="mod">
          <ac:chgData name="Zhepeng Wang" userId="9e9b86f6-cb72-436b-88fa-d1cc9167f420" providerId="ADAL" clId="{E1DBE05A-46FE-4C44-A556-C76D3E210A0E}" dt="2022-03-04T16:16:25.662" v="1447"/>
          <ac:spMkLst>
            <pc:docMk/>
            <pc:sldMk cId="820428545" sldId="423"/>
            <ac:spMk id="26" creationId="{A4691E12-2B2C-43BC-8612-B109598266B5}"/>
          </ac:spMkLst>
        </pc:spChg>
        <pc:spChg chg="mod">
          <ac:chgData name="Zhepeng Wang" userId="9e9b86f6-cb72-436b-88fa-d1cc9167f420" providerId="ADAL" clId="{E1DBE05A-46FE-4C44-A556-C76D3E210A0E}" dt="2022-03-04T16:16:25.662" v="1447"/>
          <ac:spMkLst>
            <pc:docMk/>
            <pc:sldMk cId="820428545" sldId="423"/>
            <ac:spMk id="28" creationId="{F502C6BB-678B-4B34-9C59-C0C5A2EE0F5B}"/>
          </ac:spMkLst>
        </pc:spChg>
        <pc:spChg chg="mod">
          <ac:chgData name="Zhepeng Wang" userId="9e9b86f6-cb72-436b-88fa-d1cc9167f420" providerId="ADAL" clId="{E1DBE05A-46FE-4C44-A556-C76D3E210A0E}" dt="2022-03-04T16:16:25.662" v="1447"/>
          <ac:spMkLst>
            <pc:docMk/>
            <pc:sldMk cId="820428545" sldId="423"/>
            <ac:spMk id="29" creationId="{11370687-C465-487C-843B-C92D3A44B57A}"/>
          </ac:spMkLst>
        </pc:spChg>
        <pc:spChg chg="mod">
          <ac:chgData name="Zhepeng Wang" userId="9e9b86f6-cb72-436b-88fa-d1cc9167f420" providerId="ADAL" clId="{E1DBE05A-46FE-4C44-A556-C76D3E210A0E}" dt="2022-03-04T16:16:25.662" v="1447"/>
          <ac:spMkLst>
            <pc:docMk/>
            <pc:sldMk cId="820428545" sldId="423"/>
            <ac:spMk id="30" creationId="{2587D6D7-F0D0-42E4-8CC1-03A5541ECE72}"/>
          </ac:spMkLst>
        </pc:spChg>
        <pc:grpChg chg="add mod">
          <ac:chgData name="Zhepeng Wang" userId="9e9b86f6-cb72-436b-88fa-d1cc9167f420" providerId="ADAL" clId="{E1DBE05A-46FE-4C44-A556-C76D3E210A0E}" dt="2022-03-04T16:16:28.985" v="1448" actId="1076"/>
          <ac:grpSpMkLst>
            <pc:docMk/>
            <pc:sldMk cId="820428545" sldId="423"/>
            <ac:grpSpMk id="18" creationId="{1DF79C7D-758F-48F8-B6D7-B68705E1393D}"/>
          </ac:grpSpMkLst>
        </pc:grpChg>
        <pc:picChg chg="del">
          <ac:chgData name="Zhepeng Wang" userId="9e9b86f6-cb72-436b-88fa-d1cc9167f420" providerId="ADAL" clId="{E1DBE05A-46FE-4C44-A556-C76D3E210A0E}" dt="2022-03-04T16:15:50.444" v="1440" actId="478"/>
          <ac:picMkLst>
            <pc:docMk/>
            <pc:sldMk cId="820428545" sldId="423"/>
            <ac:picMk id="10" creationId="{9D8E34F5-CD18-40F8-9B38-EEF24B251E20}"/>
          </ac:picMkLst>
        </pc:picChg>
        <pc:picChg chg="del">
          <ac:chgData name="Zhepeng Wang" userId="9e9b86f6-cb72-436b-88fa-d1cc9167f420" providerId="ADAL" clId="{E1DBE05A-46FE-4C44-A556-C76D3E210A0E}" dt="2022-03-04T16:15:49.181" v="1439" actId="478"/>
          <ac:picMkLst>
            <pc:docMk/>
            <pc:sldMk cId="820428545" sldId="423"/>
            <ac:picMk id="12" creationId="{48398598-14B3-48AD-8C9D-609CF838B3E7}"/>
          </ac:picMkLst>
        </pc:picChg>
        <pc:picChg chg="del">
          <ac:chgData name="Zhepeng Wang" userId="9e9b86f6-cb72-436b-88fa-d1cc9167f420" providerId="ADAL" clId="{E1DBE05A-46FE-4C44-A556-C76D3E210A0E}" dt="2022-03-04T16:15:51.187" v="1441" actId="478"/>
          <ac:picMkLst>
            <pc:docMk/>
            <pc:sldMk cId="820428545" sldId="423"/>
            <ac:picMk id="13" creationId="{BF69C2C1-AD03-4C5C-9AC9-6490B1D48A33}"/>
          </ac:picMkLst>
        </pc:picChg>
        <pc:picChg chg="del">
          <ac:chgData name="Zhepeng Wang" userId="9e9b86f6-cb72-436b-88fa-d1cc9167f420" providerId="ADAL" clId="{E1DBE05A-46FE-4C44-A556-C76D3E210A0E}" dt="2022-03-04T16:15:51.741" v="1442" actId="478"/>
          <ac:picMkLst>
            <pc:docMk/>
            <pc:sldMk cId="820428545" sldId="423"/>
            <ac:picMk id="17" creationId="{8F614F44-E8C6-4B95-84F2-646ED988DC77}"/>
          </ac:picMkLst>
        </pc:picChg>
        <pc:picChg chg="mod">
          <ac:chgData name="Zhepeng Wang" userId="9e9b86f6-cb72-436b-88fa-d1cc9167f420" providerId="ADAL" clId="{E1DBE05A-46FE-4C44-A556-C76D3E210A0E}" dt="2022-03-04T16:16:25.662" v="1447"/>
          <ac:picMkLst>
            <pc:docMk/>
            <pc:sldMk cId="820428545" sldId="423"/>
            <ac:picMk id="27" creationId="{27713C86-7AC7-4AA4-829A-7DA045AC6448}"/>
          </ac:picMkLst>
        </pc:picChg>
        <pc:picChg chg="mod">
          <ac:chgData name="Zhepeng Wang" userId="9e9b86f6-cb72-436b-88fa-d1cc9167f420" providerId="ADAL" clId="{E1DBE05A-46FE-4C44-A556-C76D3E210A0E}" dt="2022-03-04T16:16:25.662" v="1447"/>
          <ac:picMkLst>
            <pc:docMk/>
            <pc:sldMk cId="820428545" sldId="423"/>
            <ac:picMk id="31" creationId="{6413D5B4-678E-431F-BA19-6B8FB2324E15}"/>
          </ac:picMkLst>
        </pc:picChg>
        <pc:picChg chg="mod">
          <ac:chgData name="Zhepeng Wang" userId="9e9b86f6-cb72-436b-88fa-d1cc9167f420" providerId="ADAL" clId="{E1DBE05A-46FE-4C44-A556-C76D3E210A0E}" dt="2022-03-04T16:16:25.662" v="1447"/>
          <ac:picMkLst>
            <pc:docMk/>
            <pc:sldMk cId="820428545" sldId="423"/>
            <ac:picMk id="32" creationId="{E212D5B4-6157-4D9B-90F6-11C555A2B22F}"/>
          </ac:picMkLst>
        </pc:picChg>
        <pc:picChg chg="mod">
          <ac:chgData name="Zhepeng Wang" userId="9e9b86f6-cb72-436b-88fa-d1cc9167f420" providerId="ADAL" clId="{E1DBE05A-46FE-4C44-A556-C76D3E210A0E}" dt="2022-03-04T16:16:25.662" v="1447"/>
          <ac:picMkLst>
            <pc:docMk/>
            <pc:sldMk cId="820428545" sldId="423"/>
            <ac:picMk id="33" creationId="{414EC7BD-B4FE-4BF4-8E4F-54CA1A7FF29F}"/>
          </ac:picMkLst>
        </pc:picChg>
        <pc:picChg chg="mod">
          <ac:chgData name="Zhepeng Wang" userId="9e9b86f6-cb72-436b-88fa-d1cc9167f420" providerId="ADAL" clId="{E1DBE05A-46FE-4C44-A556-C76D3E210A0E}" dt="2022-03-04T16:16:25.662" v="1447"/>
          <ac:picMkLst>
            <pc:docMk/>
            <pc:sldMk cId="820428545" sldId="423"/>
            <ac:picMk id="34" creationId="{1EB9EF45-E1EC-4B7A-8D43-518F732E40E6}"/>
          </ac:picMkLst>
        </pc:picChg>
        <pc:picChg chg="mod">
          <ac:chgData name="Zhepeng Wang" userId="9e9b86f6-cb72-436b-88fa-d1cc9167f420" providerId="ADAL" clId="{E1DBE05A-46FE-4C44-A556-C76D3E210A0E}" dt="2022-03-04T16:16:25.662" v="1447"/>
          <ac:picMkLst>
            <pc:docMk/>
            <pc:sldMk cId="820428545" sldId="423"/>
            <ac:picMk id="35" creationId="{2FC0A078-C8E1-45AA-8791-AC2FB2C3802F}"/>
          </ac:picMkLst>
        </pc:picChg>
        <pc:cxnChg chg="mod">
          <ac:chgData name="Zhepeng Wang" userId="9e9b86f6-cb72-436b-88fa-d1cc9167f420" providerId="ADAL" clId="{E1DBE05A-46FE-4C44-A556-C76D3E210A0E}" dt="2022-03-04T16:16:25.662" v="1447"/>
          <ac:cxnSpMkLst>
            <pc:docMk/>
            <pc:sldMk cId="820428545" sldId="423"/>
            <ac:cxnSpMk id="21" creationId="{DE86B51B-E0F0-4E5F-A750-9F0F2D486C2B}"/>
          </ac:cxnSpMkLst>
        </pc:cxnChg>
        <pc:cxnChg chg="mod">
          <ac:chgData name="Zhepeng Wang" userId="9e9b86f6-cb72-436b-88fa-d1cc9167f420" providerId="ADAL" clId="{E1DBE05A-46FE-4C44-A556-C76D3E210A0E}" dt="2022-03-04T16:16:25.662" v="1447"/>
          <ac:cxnSpMkLst>
            <pc:docMk/>
            <pc:sldMk cId="820428545" sldId="423"/>
            <ac:cxnSpMk id="22" creationId="{FA0F5CC4-C8E1-49DB-B497-7994F2C92F90}"/>
          </ac:cxnSpMkLst>
        </pc:cxnChg>
        <pc:cxnChg chg="mod">
          <ac:chgData name="Zhepeng Wang" userId="9e9b86f6-cb72-436b-88fa-d1cc9167f420" providerId="ADAL" clId="{E1DBE05A-46FE-4C44-A556-C76D3E210A0E}" dt="2022-03-04T16:16:25.662" v="1447"/>
          <ac:cxnSpMkLst>
            <pc:docMk/>
            <pc:sldMk cId="820428545" sldId="423"/>
            <ac:cxnSpMk id="36" creationId="{1EC5A67C-5C1C-4BB2-AE37-E54E4778310E}"/>
          </ac:cxnSpMkLst>
        </pc:cxnChg>
        <pc:cxnChg chg="mod">
          <ac:chgData name="Zhepeng Wang" userId="9e9b86f6-cb72-436b-88fa-d1cc9167f420" providerId="ADAL" clId="{E1DBE05A-46FE-4C44-A556-C76D3E210A0E}" dt="2022-03-04T16:16:25.662" v="1447"/>
          <ac:cxnSpMkLst>
            <pc:docMk/>
            <pc:sldMk cId="820428545" sldId="423"/>
            <ac:cxnSpMk id="37" creationId="{CF1AB1C4-7E8F-4FAD-A8C4-65807BD25F09}"/>
          </ac:cxnSpMkLst>
        </pc:cxnChg>
        <pc:cxnChg chg="mod">
          <ac:chgData name="Zhepeng Wang" userId="9e9b86f6-cb72-436b-88fa-d1cc9167f420" providerId="ADAL" clId="{E1DBE05A-46FE-4C44-A556-C76D3E210A0E}" dt="2022-03-04T16:16:25.662" v="1447"/>
          <ac:cxnSpMkLst>
            <pc:docMk/>
            <pc:sldMk cId="820428545" sldId="423"/>
            <ac:cxnSpMk id="38" creationId="{4E270F45-C979-48E5-A10B-90A6007D01C7}"/>
          </ac:cxnSpMkLst>
        </pc:cxnChg>
        <pc:cxnChg chg="mod">
          <ac:chgData name="Zhepeng Wang" userId="9e9b86f6-cb72-436b-88fa-d1cc9167f420" providerId="ADAL" clId="{E1DBE05A-46FE-4C44-A556-C76D3E210A0E}" dt="2022-03-04T16:16:25.662" v="1447"/>
          <ac:cxnSpMkLst>
            <pc:docMk/>
            <pc:sldMk cId="820428545" sldId="423"/>
            <ac:cxnSpMk id="39" creationId="{20E116C9-6E6E-4552-A989-7E01DF2CFF67}"/>
          </ac:cxnSpMkLst>
        </pc:cxnChg>
        <pc:cxnChg chg="mod">
          <ac:chgData name="Zhepeng Wang" userId="9e9b86f6-cb72-436b-88fa-d1cc9167f420" providerId="ADAL" clId="{E1DBE05A-46FE-4C44-A556-C76D3E210A0E}" dt="2022-03-04T16:16:25.662" v="1447"/>
          <ac:cxnSpMkLst>
            <pc:docMk/>
            <pc:sldMk cId="820428545" sldId="423"/>
            <ac:cxnSpMk id="40" creationId="{CDF703DB-30A2-4D8F-BC60-F797897CBA3B}"/>
          </ac:cxnSpMkLst>
        </pc:cxnChg>
        <pc:cxnChg chg="mod">
          <ac:chgData name="Zhepeng Wang" userId="9e9b86f6-cb72-436b-88fa-d1cc9167f420" providerId="ADAL" clId="{E1DBE05A-46FE-4C44-A556-C76D3E210A0E}" dt="2022-03-04T16:16:25.662" v="1447"/>
          <ac:cxnSpMkLst>
            <pc:docMk/>
            <pc:sldMk cId="820428545" sldId="423"/>
            <ac:cxnSpMk id="41" creationId="{447DC3D5-0BAB-415D-89F9-CE5E87FD6EBF}"/>
          </ac:cxnSpMkLst>
        </pc:cxnChg>
        <pc:cxnChg chg="mod">
          <ac:chgData name="Zhepeng Wang" userId="9e9b86f6-cb72-436b-88fa-d1cc9167f420" providerId="ADAL" clId="{E1DBE05A-46FE-4C44-A556-C76D3E210A0E}" dt="2022-03-04T16:16:25.662" v="1447"/>
          <ac:cxnSpMkLst>
            <pc:docMk/>
            <pc:sldMk cId="820428545" sldId="423"/>
            <ac:cxnSpMk id="42" creationId="{48FFAB1A-5768-438F-B026-F770256EEE72}"/>
          </ac:cxnSpMkLst>
        </pc:cxnChg>
        <pc:cxnChg chg="mod">
          <ac:chgData name="Zhepeng Wang" userId="9e9b86f6-cb72-436b-88fa-d1cc9167f420" providerId="ADAL" clId="{E1DBE05A-46FE-4C44-A556-C76D3E210A0E}" dt="2022-03-04T16:16:25.662" v="1447"/>
          <ac:cxnSpMkLst>
            <pc:docMk/>
            <pc:sldMk cId="820428545" sldId="423"/>
            <ac:cxnSpMk id="43" creationId="{1ECA07D2-25AE-4801-B120-07C602C53B8C}"/>
          </ac:cxnSpMkLst>
        </pc:cxnChg>
        <pc:cxnChg chg="mod">
          <ac:chgData name="Zhepeng Wang" userId="9e9b86f6-cb72-436b-88fa-d1cc9167f420" providerId="ADAL" clId="{E1DBE05A-46FE-4C44-A556-C76D3E210A0E}" dt="2022-03-04T16:16:25.662" v="1447"/>
          <ac:cxnSpMkLst>
            <pc:docMk/>
            <pc:sldMk cId="820428545" sldId="423"/>
            <ac:cxnSpMk id="44" creationId="{93391B3D-C754-4DE3-8E90-2FB11D51ABA9}"/>
          </ac:cxnSpMkLst>
        </pc:cxnChg>
        <pc:cxnChg chg="mod">
          <ac:chgData name="Zhepeng Wang" userId="9e9b86f6-cb72-436b-88fa-d1cc9167f420" providerId="ADAL" clId="{E1DBE05A-46FE-4C44-A556-C76D3E210A0E}" dt="2022-03-04T16:16:25.662" v="1447"/>
          <ac:cxnSpMkLst>
            <pc:docMk/>
            <pc:sldMk cId="820428545" sldId="423"/>
            <ac:cxnSpMk id="45" creationId="{8A6B85D1-3AA7-496F-9807-2476FC6388EA}"/>
          </ac:cxnSpMkLst>
        </pc:cxnChg>
        <pc:cxnChg chg="mod">
          <ac:chgData name="Zhepeng Wang" userId="9e9b86f6-cb72-436b-88fa-d1cc9167f420" providerId="ADAL" clId="{E1DBE05A-46FE-4C44-A556-C76D3E210A0E}" dt="2022-03-04T16:16:25.662" v="1447"/>
          <ac:cxnSpMkLst>
            <pc:docMk/>
            <pc:sldMk cId="820428545" sldId="423"/>
            <ac:cxnSpMk id="46" creationId="{3D0ACF85-C959-4FEA-92AE-8F8EB0E0EA6F}"/>
          </ac:cxnSpMkLst>
        </pc:cxnChg>
        <pc:cxnChg chg="mod">
          <ac:chgData name="Zhepeng Wang" userId="9e9b86f6-cb72-436b-88fa-d1cc9167f420" providerId="ADAL" clId="{E1DBE05A-46FE-4C44-A556-C76D3E210A0E}" dt="2022-03-04T16:16:25.662" v="1447"/>
          <ac:cxnSpMkLst>
            <pc:docMk/>
            <pc:sldMk cId="820428545" sldId="423"/>
            <ac:cxnSpMk id="47" creationId="{F194990E-9097-4840-B5E7-F4AB6878E196}"/>
          </ac:cxnSpMkLst>
        </pc:cxnChg>
      </pc:sldChg>
      <pc:sldChg chg="add">
        <pc:chgData name="Zhepeng Wang" userId="9e9b86f6-cb72-436b-88fa-d1cc9167f420" providerId="ADAL" clId="{E1DBE05A-46FE-4C44-A556-C76D3E210A0E}" dt="2022-03-18T12:30:31.124" v="2994"/>
        <pc:sldMkLst>
          <pc:docMk/>
          <pc:sldMk cId="2298887162" sldId="424"/>
        </pc:sldMkLst>
      </pc:sldChg>
      <pc:sldChg chg="add">
        <pc:chgData name="Zhepeng Wang" userId="9e9b86f6-cb72-436b-88fa-d1cc9167f420" providerId="ADAL" clId="{E1DBE05A-46FE-4C44-A556-C76D3E210A0E}" dt="2022-03-18T12:30:43.398" v="2995"/>
        <pc:sldMkLst>
          <pc:docMk/>
          <pc:sldMk cId="1826227420" sldId="425"/>
        </pc:sldMkLst>
      </pc:sldChg>
      <pc:sldChg chg="add">
        <pc:chgData name="Zhepeng Wang" userId="9e9b86f6-cb72-436b-88fa-d1cc9167f420" providerId="ADAL" clId="{E1DBE05A-46FE-4C44-A556-C76D3E210A0E}" dt="2022-03-18T12:30:43.398" v="2995"/>
        <pc:sldMkLst>
          <pc:docMk/>
          <pc:sldMk cId="3260920728" sldId="426"/>
        </pc:sldMkLst>
      </pc:sldChg>
      <pc:sldChg chg="add">
        <pc:chgData name="Zhepeng Wang" userId="9e9b86f6-cb72-436b-88fa-d1cc9167f420" providerId="ADAL" clId="{E1DBE05A-46FE-4C44-A556-C76D3E210A0E}" dt="2022-03-18T12:31:01.199" v="2996"/>
        <pc:sldMkLst>
          <pc:docMk/>
          <pc:sldMk cId="591881360" sldId="427"/>
        </pc:sldMkLst>
      </pc:sldChg>
      <pc:sldChg chg="add">
        <pc:chgData name="Zhepeng Wang" userId="9e9b86f6-cb72-436b-88fa-d1cc9167f420" providerId="ADAL" clId="{E1DBE05A-46FE-4C44-A556-C76D3E210A0E}" dt="2022-03-18T12:31:01.199" v="2996"/>
        <pc:sldMkLst>
          <pc:docMk/>
          <pc:sldMk cId="1249280236" sldId="428"/>
        </pc:sldMkLst>
      </pc:sldChg>
      <pc:sldChg chg="add">
        <pc:chgData name="Zhepeng Wang" userId="9e9b86f6-cb72-436b-88fa-d1cc9167f420" providerId="ADAL" clId="{E1DBE05A-46FE-4C44-A556-C76D3E210A0E}" dt="2022-03-18T12:31:24.385" v="2997"/>
        <pc:sldMkLst>
          <pc:docMk/>
          <pc:sldMk cId="2106815545" sldId="429"/>
        </pc:sldMkLst>
      </pc:sldChg>
      <pc:sldChg chg="add">
        <pc:chgData name="Zhepeng Wang" userId="9e9b86f6-cb72-436b-88fa-d1cc9167f420" providerId="ADAL" clId="{E1DBE05A-46FE-4C44-A556-C76D3E210A0E}" dt="2022-03-18T12:31:24.385" v="2997"/>
        <pc:sldMkLst>
          <pc:docMk/>
          <pc:sldMk cId="2453778889" sldId="430"/>
        </pc:sldMkLst>
      </pc:sldChg>
      <pc:sldChg chg="add">
        <pc:chgData name="Zhepeng Wang" userId="9e9b86f6-cb72-436b-88fa-d1cc9167f420" providerId="ADAL" clId="{E1DBE05A-46FE-4C44-A556-C76D3E210A0E}" dt="2022-03-18T12:31:37.918" v="2998"/>
        <pc:sldMkLst>
          <pc:docMk/>
          <pc:sldMk cId="3343366742" sldId="431"/>
        </pc:sldMkLst>
      </pc:sldChg>
      <pc:sldChg chg="add">
        <pc:chgData name="Zhepeng Wang" userId="9e9b86f6-cb72-436b-88fa-d1cc9167f420" providerId="ADAL" clId="{E1DBE05A-46FE-4C44-A556-C76D3E210A0E}" dt="2022-03-18T12:31:37.918" v="2998"/>
        <pc:sldMkLst>
          <pc:docMk/>
          <pc:sldMk cId="4207661089" sldId="432"/>
        </pc:sldMkLst>
      </pc:sldChg>
      <pc:sldChg chg="add">
        <pc:chgData name="Zhepeng Wang" userId="9e9b86f6-cb72-436b-88fa-d1cc9167f420" providerId="ADAL" clId="{E1DBE05A-46FE-4C44-A556-C76D3E210A0E}" dt="2022-03-18T12:31:37.918" v="2998"/>
        <pc:sldMkLst>
          <pc:docMk/>
          <pc:sldMk cId="4181455535" sldId="433"/>
        </pc:sldMkLst>
      </pc:sldChg>
      <pc:sldChg chg="add">
        <pc:chgData name="Zhepeng Wang" userId="9e9b86f6-cb72-436b-88fa-d1cc9167f420" providerId="ADAL" clId="{E1DBE05A-46FE-4C44-A556-C76D3E210A0E}" dt="2022-03-18T12:31:37.918" v="2998"/>
        <pc:sldMkLst>
          <pc:docMk/>
          <pc:sldMk cId="2256401564" sldId="434"/>
        </pc:sldMkLst>
      </pc:sldChg>
      <pc:sldChg chg="add">
        <pc:chgData name="Zhepeng Wang" userId="9e9b86f6-cb72-436b-88fa-d1cc9167f420" providerId="ADAL" clId="{E1DBE05A-46FE-4C44-A556-C76D3E210A0E}" dt="2022-03-18T12:34:56.824" v="2999"/>
        <pc:sldMkLst>
          <pc:docMk/>
          <pc:sldMk cId="3766080453" sldId="435"/>
        </pc:sldMkLst>
      </pc:sldChg>
      <pc:sldChg chg="add">
        <pc:chgData name="Zhepeng Wang" userId="9e9b86f6-cb72-436b-88fa-d1cc9167f420" providerId="ADAL" clId="{E1DBE05A-46FE-4C44-A556-C76D3E210A0E}" dt="2022-03-18T12:34:56.824" v="2999"/>
        <pc:sldMkLst>
          <pc:docMk/>
          <pc:sldMk cId="248277211" sldId="436"/>
        </pc:sldMkLst>
      </pc:sldChg>
      <pc:sldChg chg="add">
        <pc:chgData name="Zhepeng Wang" userId="9e9b86f6-cb72-436b-88fa-d1cc9167f420" providerId="ADAL" clId="{E1DBE05A-46FE-4C44-A556-C76D3E210A0E}" dt="2022-03-18T12:34:56.824" v="2999"/>
        <pc:sldMkLst>
          <pc:docMk/>
          <pc:sldMk cId="3268753048" sldId="437"/>
        </pc:sldMkLst>
      </pc:sldChg>
      <pc:sldChg chg="add">
        <pc:chgData name="Zhepeng Wang" userId="9e9b86f6-cb72-436b-88fa-d1cc9167f420" providerId="ADAL" clId="{E1DBE05A-46FE-4C44-A556-C76D3E210A0E}" dt="2022-03-18T12:35:16.395" v="3000"/>
        <pc:sldMkLst>
          <pc:docMk/>
          <pc:sldMk cId="2127206138" sldId="438"/>
        </pc:sldMkLst>
      </pc:sldChg>
      <pc:sldChg chg="add">
        <pc:chgData name="Zhepeng Wang" userId="9e9b86f6-cb72-436b-88fa-d1cc9167f420" providerId="ADAL" clId="{E1DBE05A-46FE-4C44-A556-C76D3E210A0E}" dt="2022-03-18T12:35:16.395" v="3000"/>
        <pc:sldMkLst>
          <pc:docMk/>
          <pc:sldMk cId="2693390229" sldId="439"/>
        </pc:sldMkLst>
      </pc:sldChg>
      <pc:sldChg chg="add">
        <pc:chgData name="Zhepeng Wang" userId="9e9b86f6-cb72-436b-88fa-d1cc9167f420" providerId="ADAL" clId="{E1DBE05A-46FE-4C44-A556-C76D3E210A0E}" dt="2022-03-18T12:35:16.395" v="3000"/>
        <pc:sldMkLst>
          <pc:docMk/>
          <pc:sldMk cId="4194061801" sldId="440"/>
        </pc:sldMkLst>
      </pc:sldChg>
      <pc:sldChg chg="add">
        <pc:chgData name="Zhepeng Wang" userId="9e9b86f6-cb72-436b-88fa-d1cc9167f420" providerId="ADAL" clId="{E1DBE05A-46FE-4C44-A556-C76D3E210A0E}" dt="2022-03-18T12:35:16.395" v="3000"/>
        <pc:sldMkLst>
          <pc:docMk/>
          <pc:sldMk cId="945628494" sldId="441"/>
        </pc:sldMkLst>
      </pc:sldChg>
      <pc:sldChg chg="add">
        <pc:chgData name="Zhepeng Wang" userId="9e9b86f6-cb72-436b-88fa-d1cc9167f420" providerId="ADAL" clId="{E1DBE05A-46FE-4C44-A556-C76D3E210A0E}" dt="2022-03-18T12:35:51.948" v="3001"/>
        <pc:sldMkLst>
          <pc:docMk/>
          <pc:sldMk cId="667874318" sldId="442"/>
        </pc:sldMkLst>
      </pc:sldChg>
      <pc:sldChg chg="add">
        <pc:chgData name="Zhepeng Wang" userId="9e9b86f6-cb72-436b-88fa-d1cc9167f420" providerId="ADAL" clId="{E1DBE05A-46FE-4C44-A556-C76D3E210A0E}" dt="2022-03-18T12:35:51.948" v="3001"/>
        <pc:sldMkLst>
          <pc:docMk/>
          <pc:sldMk cId="3862648488" sldId="443"/>
        </pc:sldMkLst>
      </pc:sldChg>
      <pc:sldChg chg="add">
        <pc:chgData name="Zhepeng Wang" userId="9e9b86f6-cb72-436b-88fa-d1cc9167f420" providerId="ADAL" clId="{E1DBE05A-46FE-4C44-A556-C76D3E210A0E}" dt="2022-03-18T12:35:51.948" v="3001"/>
        <pc:sldMkLst>
          <pc:docMk/>
          <pc:sldMk cId="1097734715" sldId="444"/>
        </pc:sldMkLst>
      </pc:sldChg>
      <pc:sldChg chg="delSp modSp add mod">
        <pc:chgData name="Zhepeng Wang" userId="9e9b86f6-cb72-436b-88fa-d1cc9167f420" providerId="ADAL" clId="{E1DBE05A-46FE-4C44-A556-C76D3E210A0E}" dt="2022-03-18T12:42:31.206" v="3541" actId="20577"/>
        <pc:sldMkLst>
          <pc:docMk/>
          <pc:sldMk cId="2247774533" sldId="445"/>
        </pc:sldMkLst>
        <pc:spChg chg="mod">
          <ac:chgData name="Zhepeng Wang" userId="9e9b86f6-cb72-436b-88fa-d1cc9167f420" providerId="ADAL" clId="{E1DBE05A-46FE-4C44-A556-C76D3E210A0E}" dt="2022-03-18T12:37:27.401" v="3025" actId="20577"/>
          <ac:spMkLst>
            <pc:docMk/>
            <pc:sldMk cId="2247774533" sldId="445"/>
            <ac:spMk id="6" creationId="{E3EF9C9E-C3C7-44D1-B262-8C385C8E5AAF}"/>
          </ac:spMkLst>
        </pc:spChg>
        <pc:spChg chg="mod">
          <ac:chgData name="Zhepeng Wang" userId="9e9b86f6-cb72-436b-88fa-d1cc9167f420" providerId="ADAL" clId="{E1DBE05A-46FE-4C44-A556-C76D3E210A0E}" dt="2022-03-18T12:42:31.206" v="3541" actId="20577"/>
          <ac:spMkLst>
            <pc:docMk/>
            <pc:sldMk cId="2247774533" sldId="445"/>
            <ac:spMk id="7" creationId="{26413307-79F6-4254-8253-B7C600B057A2}"/>
          </ac:spMkLst>
        </pc:spChg>
        <pc:spChg chg="del">
          <ac:chgData name="Zhepeng Wang" userId="9e9b86f6-cb72-436b-88fa-d1cc9167f420" providerId="ADAL" clId="{E1DBE05A-46FE-4C44-A556-C76D3E210A0E}" dt="2022-03-18T12:38:08.108" v="3030" actId="478"/>
          <ac:spMkLst>
            <pc:docMk/>
            <pc:sldMk cId="2247774533" sldId="445"/>
            <ac:spMk id="9" creationId="{4F4162BA-E334-4F0B-B1B5-1001850A1E53}"/>
          </ac:spMkLst>
        </pc:spChg>
        <pc:spChg chg="del">
          <ac:chgData name="Zhepeng Wang" userId="9e9b86f6-cb72-436b-88fa-d1cc9167f420" providerId="ADAL" clId="{E1DBE05A-46FE-4C44-A556-C76D3E210A0E}" dt="2022-03-18T12:37:32.683" v="3028" actId="478"/>
          <ac:spMkLst>
            <pc:docMk/>
            <pc:sldMk cId="2247774533" sldId="445"/>
            <ac:spMk id="12" creationId="{78AF55A1-4A9B-4C90-BDBD-39A1F55EA196}"/>
          </ac:spMkLst>
        </pc:spChg>
        <pc:spChg chg="del">
          <ac:chgData name="Zhepeng Wang" userId="9e9b86f6-cb72-436b-88fa-d1cc9167f420" providerId="ADAL" clId="{E1DBE05A-46FE-4C44-A556-C76D3E210A0E}" dt="2022-03-18T12:37:34.586" v="3029" actId="478"/>
          <ac:spMkLst>
            <pc:docMk/>
            <pc:sldMk cId="2247774533" sldId="445"/>
            <ac:spMk id="14" creationId="{B86738A9-54CB-461A-96FC-F0A15C51728B}"/>
          </ac:spMkLst>
        </pc:spChg>
        <pc:picChg chg="del">
          <ac:chgData name="Zhepeng Wang" userId="9e9b86f6-cb72-436b-88fa-d1cc9167f420" providerId="ADAL" clId="{E1DBE05A-46FE-4C44-A556-C76D3E210A0E}" dt="2022-03-18T12:37:31.596" v="3027" actId="478"/>
          <ac:picMkLst>
            <pc:docMk/>
            <pc:sldMk cId="2247774533" sldId="445"/>
            <ac:picMk id="3" creationId="{C36BB92B-4D2F-4371-9697-1414B432B451}"/>
          </ac:picMkLst>
        </pc:picChg>
        <pc:picChg chg="del">
          <ac:chgData name="Zhepeng Wang" userId="9e9b86f6-cb72-436b-88fa-d1cc9167f420" providerId="ADAL" clId="{E1DBE05A-46FE-4C44-A556-C76D3E210A0E}" dt="2022-03-18T12:37:30.838" v="3026" actId="478"/>
          <ac:picMkLst>
            <pc:docMk/>
            <pc:sldMk cId="2247774533" sldId="445"/>
            <ac:picMk id="10" creationId="{92F9E285-0919-4007-BA11-DFED0A954B65}"/>
          </ac:picMkLst>
        </pc:picChg>
      </pc:sldChg>
      <pc:sldChg chg="modSp add mod ord">
        <pc:chgData name="Zhepeng Wang" userId="9e9b86f6-cb72-436b-88fa-d1cc9167f420" providerId="ADAL" clId="{E1DBE05A-46FE-4C44-A556-C76D3E210A0E}" dt="2022-06-26T18:27:42.236" v="3548" actId="20577"/>
        <pc:sldMkLst>
          <pc:docMk/>
          <pc:sldMk cId="2788379269" sldId="446"/>
        </pc:sldMkLst>
        <pc:spChg chg="mod">
          <ac:chgData name="Zhepeng Wang" userId="9e9b86f6-cb72-436b-88fa-d1cc9167f420" providerId="ADAL" clId="{E1DBE05A-46FE-4C44-A556-C76D3E210A0E}" dt="2022-06-26T18:27:42.236" v="3548" actId="20577"/>
          <ac:spMkLst>
            <pc:docMk/>
            <pc:sldMk cId="2788379269" sldId="446"/>
            <ac:spMk id="7" creationId="{F22B6D8C-318D-439D-914A-C8C648847F1D}"/>
          </ac:spMkLst>
        </pc:spChg>
      </pc:sldChg>
      <pc:sldChg chg="addSp delSp modSp add mod">
        <pc:chgData name="Zhepeng Wang" userId="9e9b86f6-cb72-436b-88fa-d1cc9167f420" providerId="ADAL" clId="{E1DBE05A-46FE-4C44-A556-C76D3E210A0E}" dt="2022-06-28T15:50:46.190" v="6753" actId="20577"/>
        <pc:sldMkLst>
          <pc:docMk/>
          <pc:sldMk cId="3975479590" sldId="447"/>
        </pc:sldMkLst>
        <pc:spChg chg="mod">
          <ac:chgData name="Zhepeng Wang" userId="9e9b86f6-cb72-436b-88fa-d1cc9167f420" providerId="ADAL" clId="{E1DBE05A-46FE-4C44-A556-C76D3E210A0E}" dt="2022-06-27T20:48:34.070" v="3611" actId="20577"/>
          <ac:spMkLst>
            <pc:docMk/>
            <pc:sldMk cId="3975479590" sldId="447"/>
            <ac:spMk id="6" creationId="{E3EF9C9E-C3C7-44D1-B262-8C385C8E5AAF}"/>
          </ac:spMkLst>
        </pc:spChg>
        <pc:spChg chg="mod">
          <ac:chgData name="Zhepeng Wang" userId="9e9b86f6-cb72-436b-88fa-d1cc9167f420" providerId="ADAL" clId="{E1DBE05A-46FE-4C44-A556-C76D3E210A0E}" dt="2022-06-28T15:50:46.190" v="6753" actId="20577"/>
          <ac:spMkLst>
            <pc:docMk/>
            <pc:sldMk cId="3975479590" sldId="447"/>
            <ac:spMk id="7" creationId="{26413307-79F6-4254-8253-B7C600B057A2}"/>
          </ac:spMkLst>
        </pc:spChg>
        <pc:spChg chg="add del mod">
          <ac:chgData name="Zhepeng Wang" userId="9e9b86f6-cb72-436b-88fa-d1cc9167f420" providerId="ADAL" clId="{E1DBE05A-46FE-4C44-A556-C76D3E210A0E}" dt="2022-06-27T21:01:35.996" v="4264" actId="478"/>
          <ac:spMkLst>
            <pc:docMk/>
            <pc:sldMk cId="3975479590" sldId="447"/>
            <ac:spMk id="12" creationId="{F650D7CD-917F-23DB-B5E7-7B4489AEF161}"/>
          </ac:spMkLst>
        </pc:spChg>
        <pc:spChg chg="add mod">
          <ac:chgData name="Zhepeng Wang" userId="9e9b86f6-cb72-436b-88fa-d1cc9167f420" providerId="ADAL" clId="{E1DBE05A-46FE-4C44-A556-C76D3E210A0E}" dt="2022-06-27T21:23:14.461" v="4531" actId="1076"/>
          <ac:spMkLst>
            <pc:docMk/>
            <pc:sldMk cId="3975479590" sldId="447"/>
            <ac:spMk id="13" creationId="{0E92EFB4-3815-6697-E865-F6AFF4BD28DC}"/>
          </ac:spMkLst>
        </pc:spChg>
        <pc:spChg chg="add del mod">
          <ac:chgData name="Zhepeng Wang" userId="9e9b86f6-cb72-436b-88fa-d1cc9167f420" providerId="ADAL" clId="{E1DBE05A-46FE-4C44-A556-C76D3E210A0E}" dt="2022-06-27T21:22:47.188" v="4523" actId="478"/>
          <ac:spMkLst>
            <pc:docMk/>
            <pc:sldMk cId="3975479590" sldId="447"/>
            <ac:spMk id="14" creationId="{D77B1F82-65C1-A844-A087-1D909DDFF778}"/>
          </ac:spMkLst>
        </pc:spChg>
        <pc:spChg chg="add mod">
          <ac:chgData name="Zhepeng Wang" userId="9e9b86f6-cb72-436b-88fa-d1cc9167f420" providerId="ADAL" clId="{E1DBE05A-46FE-4C44-A556-C76D3E210A0E}" dt="2022-06-27T21:37:12.200" v="4708" actId="1076"/>
          <ac:spMkLst>
            <pc:docMk/>
            <pc:sldMk cId="3975479590" sldId="447"/>
            <ac:spMk id="16" creationId="{7D06BB74-3247-F27A-DCC8-9B3C5E112CBF}"/>
          </ac:spMkLst>
        </pc:spChg>
        <pc:spChg chg="add del">
          <ac:chgData name="Zhepeng Wang" userId="9e9b86f6-cb72-436b-88fa-d1cc9167f420" providerId="ADAL" clId="{E1DBE05A-46FE-4C44-A556-C76D3E210A0E}" dt="2022-06-27T21:36:28.085" v="4707" actId="22"/>
          <ac:spMkLst>
            <pc:docMk/>
            <pc:sldMk cId="3975479590" sldId="447"/>
            <ac:spMk id="18" creationId="{660FEAAF-EB74-AC4E-795A-99BB9E13D49D}"/>
          </ac:spMkLst>
        </pc:spChg>
        <pc:spChg chg="add mod">
          <ac:chgData name="Zhepeng Wang" userId="9e9b86f6-cb72-436b-88fa-d1cc9167f420" providerId="ADAL" clId="{E1DBE05A-46FE-4C44-A556-C76D3E210A0E}" dt="2022-06-27T21:46:42.617" v="4911" actId="14100"/>
          <ac:spMkLst>
            <pc:docMk/>
            <pc:sldMk cId="3975479590" sldId="447"/>
            <ac:spMk id="29" creationId="{C273160C-6E0B-7D47-C1A6-68A2CBD3730F}"/>
          </ac:spMkLst>
        </pc:spChg>
        <pc:picChg chg="add del mod">
          <ac:chgData name="Zhepeng Wang" userId="9e9b86f6-cb72-436b-88fa-d1cc9167f420" providerId="ADAL" clId="{E1DBE05A-46FE-4C44-A556-C76D3E210A0E}" dt="2022-06-26T18:35:44.413" v="3568" actId="478"/>
          <ac:picMkLst>
            <pc:docMk/>
            <pc:sldMk cId="3975479590" sldId="447"/>
            <ac:picMk id="3" creationId="{466430E6-6D4B-BF0E-1E54-5FC103B29643}"/>
          </ac:picMkLst>
        </pc:picChg>
        <pc:picChg chg="add del mod">
          <ac:chgData name="Zhepeng Wang" userId="9e9b86f6-cb72-436b-88fa-d1cc9167f420" providerId="ADAL" clId="{E1DBE05A-46FE-4C44-A556-C76D3E210A0E}" dt="2022-06-26T18:35:45.122" v="3569" actId="478"/>
          <ac:picMkLst>
            <pc:docMk/>
            <pc:sldMk cId="3975479590" sldId="447"/>
            <ac:picMk id="8" creationId="{8C4B56FC-98F8-D163-40F4-B33A464BAFC9}"/>
          </ac:picMkLst>
        </pc:picChg>
        <pc:picChg chg="add del mod">
          <ac:chgData name="Zhepeng Wang" userId="9e9b86f6-cb72-436b-88fa-d1cc9167f420" providerId="ADAL" clId="{E1DBE05A-46FE-4C44-A556-C76D3E210A0E}" dt="2022-06-26T18:34:57.187" v="3557" actId="478"/>
          <ac:picMkLst>
            <pc:docMk/>
            <pc:sldMk cId="3975479590" sldId="447"/>
            <ac:picMk id="9" creationId="{C68FB190-14F5-D03A-72CD-BBF5A69A4718}"/>
          </ac:picMkLst>
        </pc:picChg>
        <pc:picChg chg="add del mod">
          <ac:chgData name="Zhepeng Wang" userId="9e9b86f6-cb72-436b-88fa-d1cc9167f420" providerId="ADAL" clId="{E1DBE05A-46FE-4C44-A556-C76D3E210A0E}" dt="2022-06-26T18:35:45.820" v="3570" actId="478"/>
          <ac:picMkLst>
            <pc:docMk/>
            <pc:sldMk cId="3975479590" sldId="447"/>
            <ac:picMk id="11" creationId="{C9957F29-9985-AE2A-C1EE-CEB5A88C85C7}"/>
          </ac:picMkLst>
        </pc:picChg>
        <pc:picChg chg="add mod">
          <ac:chgData name="Zhepeng Wang" userId="9e9b86f6-cb72-436b-88fa-d1cc9167f420" providerId="ADAL" clId="{E1DBE05A-46FE-4C44-A556-C76D3E210A0E}" dt="2022-06-27T21:23:17.210" v="4532" actId="1076"/>
          <ac:picMkLst>
            <pc:docMk/>
            <pc:sldMk cId="3975479590" sldId="447"/>
            <ac:picMk id="15" creationId="{1DE9F5F1-9B6E-A378-915B-DDFCB15BCABB}"/>
          </ac:picMkLst>
        </pc:picChg>
        <pc:picChg chg="add del mod">
          <ac:chgData name="Zhepeng Wang" userId="9e9b86f6-cb72-436b-88fa-d1cc9167f420" providerId="ADAL" clId="{E1DBE05A-46FE-4C44-A556-C76D3E210A0E}" dt="2022-06-27T21:43:11.380" v="4715" actId="478"/>
          <ac:picMkLst>
            <pc:docMk/>
            <pc:sldMk cId="3975479590" sldId="447"/>
            <ac:picMk id="20" creationId="{7F8648A6-B554-F79F-844F-AD842A25CEEF}"/>
          </ac:picMkLst>
        </pc:picChg>
        <pc:picChg chg="add del mod">
          <ac:chgData name="Zhepeng Wang" userId="9e9b86f6-cb72-436b-88fa-d1cc9167f420" providerId="ADAL" clId="{E1DBE05A-46FE-4C44-A556-C76D3E210A0E}" dt="2022-06-27T21:43:10.283" v="4714" actId="478"/>
          <ac:picMkLst>
            <pc:docMk/>
            <pc:sldMk cId="3975479590" sldId="447"/>
            <ac:picMk id="22" creationId="{C620DEFE-331F-4020-F17F-8BD75BF19517}"/>
          </ac:picMkLst>
        </pc:picChg>
        <pc:picChg chg="add mod">
          <ac:chgData name="Zhepeng Wang" userId="9e9b86f6-cb72-436b-88fa-d1cc9167f420" providerId="ADAL" clId="{E1DBE05A-46FE-4C44-A556-C76D3E210A0E}" dt="2022-06-27T21:45:59.466" v="4803" actId="1037"/>
          <ac:picMkLst>
            <pc:docMk/>
            <pc:sldMk cId="3975479590" sldId="447"/>
            <ac:picMk id="24" creationId="{387421C1-D45C-FB28-99CF-0BF7409DD718}"/>
          </ac:picMkLst>
        </pc:picChg>
        <pc:picChg chg="add del mod">
          <ac:chgData name="Zhepeng Wang" userId="9e9b86f6-cb72-436b-88fa-d1cc9167f420" providerId="ADAL" clId="{E1DBE05A-46FE-4C44-A556-C76D3E210A0E}" dt="2022-06-27T21:44:34.132" v="4720" actId="478"/>
          <ac:picMkLst>
            <pc:docMk/>
            <pc:sldMk cId="3975479590" sldId="447"/>
            <ac:picMk id="26" creationId="{A2D79CF6-8E38-DF7A-C5C4-7BBB86B48DE7}"/>
          </ac:picMkLst>
        </pc:picChg>
        <pc:picChg chg="add mod">
          <ac:chgData name="Zhepeng Wang" userId="9e9b86f6-cb72-436b-88fa-d1cc9167f420" providerId="ADAL" clId="{E1DBE05A-46FE-4C44-A556-C76D3E210A0E}" dt="2022-06-27T21:45:55.088" v="4801" actId="1035"/>
          <ac:picMkLst>
            <pc:docMk/>
            <pc:sldMk cId="3975479590" sldId="447"/>
            <ac:picMk id="28" creationId="{DD393E13-05B4-DEE7-7A64-C16EEFBA21B9}"/>
          </ac:picMkLst>
        </pc:picChg>
      </pc:sldChg>
      <pc:sldChg chg="delSp modSp add mod ord">
        <pc:chgData name="Zhepeng Wang" userId="9e9b86f6-cb72-436b-88fa-d1cc9167f420" providerId="ADAL" clId="{E1DBE05A-46FE-4C44-A556-C76D3E210A0E}" dt="2022-06-27T22:33:41.169" v="6228"/>
        <pc:sldMkLst>
          <pc:docMk/>
          <pc:sldMk cId="622691869" sldId="448"/>
        </pc:sldMkLst>
        <pc:spChg chg="del mod">
          <ac:chgData name="Zhepeng Wang" userId="9e9b86f6-cb72-436b-88fa-d1cc9167f420" providerId="ADAL" clId="{E1DBE05A-46FE-4C44-A556-C76D3E210A0E}" dt="2022-06-26T18:35:33.730" v="3564" actId="478"/>
          <ac:spMkLst>
            <pc:docMk/>
            <pc:sldMk cId="622691869" sldId="448"/>
            <ac:spMk id="7" creationId="{26413307-79F6-4254-8253-B7C600B057A2}"/>
          </ac:spMkLst>
        </pc:spChg>
        <pc:picChg chg="mod">
          <ac:chgData name="Zhepeng Wang" userId="9e9b86f6-cb72-436b-88fa-d1cc9167f420" providerId="ADAL" clId="{E1DBE05A-46FE-4C44-A556-C76D3E210A0E}" dt="2022-06-26T18:35:35.768" v="3565" actId="1076"/>
          <ac:picMkLst>
            <pc:docMk/>
            <pc:sldMk cId="622691869" sldId="448"/>
            <ac:picMk id="3" creationId="{466430E6-6D4B-BF0E-1E54-5FC103B29643}"/>
          </ac:picMkLst>
        </pc:picChg>
        <pc:picChg chg="mod">
          <ac:chgData name="Zhepeng Wang" userId="9e9b86f6-cb72-436b-88fa-d1cc9167f420" providerId="ADAL" clId="{E1DBE05A-46FE-4C44-A556-C76D3E210A0E}" dt="2022-06-26T18:35:37.731" v="3566" actId="1076"/>
          <ac:picMkLst>
            <pc:docMk/>
            <pc:sldMk cId="622691869" sldId="448"/>
            <ac:picMk id="8" creationId="{8C4B56FC-98F8-D163-40F4-B33A464BAFC9}"/>
          </ac:picMkLst>
        </pc:picChg>
        <pc:picChg chg="mod">
          <ac:chgData name="Zhepeng Wang" userId="9e9b86f6-cb72-436b-88fa-d1cc9167f420" providerId="ADAL" clId="{E1DBE05A-46FE-4C44-A556-C76D3E210A0E}" dt="2022-06-26T18:35:40.770" v="3567" actId="1076"/>
          <ac:picMkLst>
            <pc:docMk/>
            <pc:sldMk cId="622691869" sldId="448"/>
            <ac:picMk id="11" creationId="{C9957F29-9985-AE2A-C1EE-CEB5A88C85C7}"/>
          </ac:picMkLst>
        </pc:picChg>
      </pc:sldChg>
      <pc:sldChg chg="add ord">
        <pc:chgData name="Zhepeng Wang" userId="9e9b86f6-cb72-436b-88fa-d1cc9167f420" providerId="ADAL" clId="{E1DBE05A-46FE-4C44-A556-C76D3E210A0E}" dt="2022-06-26T18:42:48.571" v="3575"/>
        <pc:sldMkLst>
          <pc:docMk/>
          <pc:sldMk cId="325383421" sldId="449"/>
        </pc:sldMkLst>
      </pc:sldChg>
      <pc:sldChg chg="add del">
        <pc:chgData name="Zhepeng Wang" userId="9e9b86f6-cb72-436b-88fa-d1cc9167f420" providerId="ADAL" clId="{E1DBE05A-46FE-4C44-A556-C76D3E210A0E}" dt="2022-06-26T18:42:38.264" v="3572"/>
        <pc:sldMkLst>
          <pc:docMk/>
          <pc:sldMk cId="734576586" sldId="449"/>
        </pc:sldMkLst>
      </pc:sldChg>
      <pc:sldChg chg="add">
        <pc:chgData name="Zhepeng Wang" userId="9e9b86f6-cb72-436b-88fa-d1cc9167f420" providerId="ADAL" clId="{E1DBE05A-46FE-4C44-A556-C76D3E210A0E}" dt="2022-06-26T18:43:04.256" v="3578"/>
        <pc:sldMkLst>
          <pc:docMk/>
          <pc:sldMk cId="2565072035" sldId="450"/>
        </pc:sldMkLst>
      </pc:sldChg>
      <pc:sldChg chg="add">
        <pc:chgData name="Zhepeng Wang" userId="9e9b86f6-cb72-436b-88fa-d1cc9167f420" providerId="ADAL" clId="{E1DBE05A-46FE-4C44-A556-C76D3E210A0E}" dt="2022-06-26T18:43:31.596" v="3583"/>
        <pc:sldMkLst>
          <pc:docMk/>
          <pc:sldMk cId="2720599547" sldId="451"/>
        </pc:sldMkLst>
      </pc:sldChg>
      <pc:sldChg chg="add">
        <pc:chgData name="Zhepeng Wang" userId="9e9b86f6-cb72-436b-88fa-d1cc9167f420" providerId="ADAL" clId="{E1DBE05A-46FE-4C44-A556-C76D3E210A0E}" dt="2022-06-26T18:43:36.225" v="3584"/>
        <pc:sldMkLst>
          <pc:docMk/>
          <pc:sldMk cId="1859154418" sldId="452"/>
        </pc:sldMkLst>
      </pc:sldChg>
      <pc:sldChg chg="add del">
        <pc:chgData name="Zhepeng Wang" userId="9e9b86f6-cb72-436b-88fa-d1cc9167f420" providerId="ADAL" clId="{E1DBE05A-46FE-4C44-A556-C76D3E210A0E}" dt="2022-06-27T20:46:24.296" v="3586"/>
        <pc:sldMkLst>
          <pc:docMk/>
          <pc:sldMk cId="835253982" sldId="453"/>
        </pc:sldMkLst>
      </pc:sldChg>
      <pc:sldChg chg="addSp delSp modSp add del mod">
        <pc:chgData name="Zhepeng Wang" userId="9e9b86f6-cb72-436b-88fa-d1cc9167f420" providerId="ADAL" clId="{E1DBE05A-46FE-4C44-A556-C76D3E210A0E}" dt="2022-06-27T22:06:10.991" v="5486" actId="47"/>
        <pc:sldMkLst>
          <pc:docMk/>
          <pc:sldMk cId="3036853169" sldId="453"/>
        </pc:sldMkLst>
        <pc:spChg chg="del mod">
          <ac:chgData name="Zhepeng Wang" userId="9e9b86f6-cb72-436b-88fa-d1cc9167f420" providerId="ADAL" clId="{E1DBE05A-46FE-4C44-A556-C76D3E210A0E}" dt="2022-06-27T20:48:11.874" v="3589" actId="478"/>
          <ac:spMkLst>
            <pc:docMk/>
            <pc:sldMk cId="3036853169" sldId="453"/>
            <ac:spMk id="7" creationId="{26413307-79F6-4254-8253-B7C600B057A2}"/>
          </ac:spMkLst>
        </pc:spChg>
        <pc:picChg chg="add mod">
          <ac:chgData name="Zhepeng Wang" userId="9e9b86f6-cb72-436b-88fa-d1cc9167f420" providerId="ADAL" clId="{E1DBE05A-46FE-4C44-A556-C76D3E210A0E}" dt="2022-06-27T20:48:17.022" v="3592" actId="1076"/>
          <ac:picMkLst>
            <pc:docMk/>
            <pc:sldMk cId="3036853169" sldId="453"/>
            <ac:picMk id="5" creationId="{D208E15A-63BD-B7D3-F81E-573FD82EEB74}"/>
          </ac:picMkLst>
        </pc:picChg>
      </pc:sldChg>
      <pc:sldChg chg="addSp delSp modSp add mod ord">
        <pc:chgData name="Zhepeng Wang" userId="9e9b86f6-cb72-436b-88fa-d1cc9167f420" providerId="ADAL" clId="{E1DBE05A-46FE-4C44-A556-C76D3E210A0E}" dt="2022-06-27T21:01:18.920" v="4263" actId="1038"/>
        <pc:sldMkLst>
          <pc:docMk/>
          <pc:sldMk cId="4276034859" sldId="454"/>
        </pc:sldMkLst>
        <pc:spChg chg="del mod">
          <ac:chgData name="Zhepeng Wang" userId="9e9b86f6-cb72-436b-88fa-d1cc9167f420" providerId="ADAL" clId="{E1DBE05A-46FE-4C44-A556-C76D3E210A0E}" dt="2022-06-27T20:50:52.040" v="3747" actId="478"/>
          <ac:spMkLst>
            <pc:docMk/>
            <pc:sldMk cId="4276034859" sldId="454"/>
            <ac:spMk id="7" creationId="{26413307-79F6-4254-8253-B7C600B057A2}"/>
          </ac:spMkLst>
        </pc:spChg>
        <pc:spChg chg="add mod">
          <ac:chgData name="Zhepeng Wang" userId="9e9b86f6-cb72-436b-88fa-d1cc9167f420" providerId="ADAL" clId="{E1DBE05A-46FE-4C44-A556-C76D3E210A0E}" dt="2022-06-27T21:01:18.920" v="4263" actId="1038"/>
          <ac:spMkLst>
            <pc:docMk/>
            <pc:sldMk cId="4276034859" sldId="454"/>
            <ac:spMk id="9" creationId="{3DC79ABB-85AD-9EF6-CCDF-D663BC281432}"/>
          </ac:spMkLst>
        </pc:spChg>
        <pc:spChg chg="mod">
          <ac:chgData name="Zhepeng Wang" userId="9e9b86f6-cb72-436b-88fa-d1cc9167f420" providerId="ADAL" clId="{E1DBE05A-46FE-4C44-A556-C76D3E210A0E}" dt="2022-06-27T20:57:27.266" v="4067" actId="20577"/>
          <ac:spMkLst>
            <pc:docMk/>
            <pc:sldMk cId="4276034859" sldId="454"/>
            <ac:spMk id="12" creationId="{F650D7CD-917F-23DB-B5E7-7B4489AEF161}"/>
          </ac:spMkLst>
        </pc:spChg>
        <pc:picChg chg="add mod">
          <ac:chgData name="Zhepeng Wang" userId="9e9b86f6-cb72-436b-88fa-d1cc9167f420" providerId="ADAL" clId="{E1DBE05A-46FE-4C44-A556-C76D3E210A0E}" dt="2022-06-27T20:57:41.308" v="4076" actId="1036"/>
          <ac:picMkLst>
            <pc:docMk/>
            <pc:sldMk cId="4276034859" sldId="454"/>
            <ac:picMk id="8" creationId="{3BB94661-0677-1123-72C1-3E3B2FDFE55F}"/>
          </ac:picMkLst>
        </pc:picChg>
      </pc:sldChg>
      <pc:sldChg chg="modSp add mod">
        <pc:chgData name="Zhepeng Wang" userId="9e9b86f6-cb72-436b-88fa-d1cc9167f420" providerId="ADAL" clId="{E1DBE05A-46FE-4C44-A556-C76D3E210A0E}" dt="2022-06-28T15:35:40.829" v="6643" actId="20577"/>
        <pc:sldMkLst>
          <pc:docMk/>
          <pc:sldMk cId="1643216375" sldId="455"/>
        </pc:sldMkLst>
        <pc:spChg chg="mod">
          <ac:chgData name="Zhepeng Wang" userId="9e9b86f6-cb72-436b-88fa-d1cc9167f420" providerId="ADAL" clId="{E1DBE05A-46FE-4C44-A556-C76D3E210A0E}" dt="2022-06-28T15:35:40.829" v="6643" actId="20577"/>
          <ac:spMkLst>
            <pc:docMk/>
            <pc:sldMk cId="1643216375" sldId="455"/>
            <ac:spMk id="6" creationId="{E3EF9C9E-C3C7-44D1-B262-8C385C8E5AAF}"/>
          </ac:spMkLst>
        </pc:spChg>
        <pc:spChg chg="mod">
          <ac:chgData name="Zhepeng Wang" userId="9e9b86f6-cb72-436b-88fa-d1cc9167f420" providerId="ADAL" clId="{E1DBE05A-46FE-4C44-A556-C76D3E210A0E}" dt="2022-06-28T15:27:25.639" v="6229" actId="20577"/>
          <ac:spMkLst>
            <pc:docMk/>
            <pc:sldMk cId="1643216375" sldId="455"/>
            <ac:spMk id="7" creationId="{26413307-79F6-4254-8253-B7C600B057A2}"/>
          </ac:spMkLst>
        </pc:spChg>
      </pc:sldChg>
      <pc:sldChg chg="add del">
        <pc:chgData name="Zhepeng Wang" userId="9e9b86f6-cb72-436b-88fa-d1cc9167f420" providerId="ADAL" clId="{E1DBE05A-46FE-4C44-A556-C76D3E210A0E}" dt="2022-06-27T20:50:56.887" v="3749"/>
        <pc:sldMkLst>
          <pc:docMk/>
          <pc:sldMk cId="2456544396" sldId="455"/>
        </pc:sldMkLst>
      </pc:sldChg>
      <pc:sldChg chg="addSp delSp modSp add mod">
        <pc:chgData name="Zhepeng Wang" userId="9e9b86f6-cb72-436b-88fa-d1cc9167f420" providerId="ADAL" clId="{E1DBE05A-46FE-4C44-A556-C76D3E210A0E}" dt="2022-06-27T22:33:25.190" v="6226" actId="1035"/>
        <pc:sldMkLst>
          <pc:docMk/>
          <pc:sldMk cId="1097704608" sldId="456"/>
        </pc:sldMkLst>
        <pc:spChg chg="mod">
          <ac:chgData name="Zhepeng Wang" userId="9e9b86f6-cb72-436b-88fa-d1cc9167f420" providerId="ADAL" clId="{E1DBE05A-46FE-4C44-A556-C76D3E210A0E}" dt="2022-06-27T22:27:49.445" v="6084" actId="20577"/>
          <ac:spMkLst>
            <pc:docMk/>
            <pc:sldMk cId="1097704608" sldId="456"/>
            <ac:spMk id="7" creationId="{26413307-79F6-4254-8253-B7C600B057A2}"/>
          </ac:spMkLst>
        </pc:spChg>
        <pc:spChg chg="add mod">
          <ac:chgData name="Zhepeng Wang" userId="9e9b86f6-cb72-436b-88fa-d1cc9167f420" providerId="ADAL" clId="{E1DBE05A-46FE-4C44-A556-C76D3E210A0E}" dt="2022-06-27T22:33:22.876" v="6219" actId="1076"/>
          <ac:spMkLst>
            <pc:docMk/>
            <pc:sldMk cId="1097704608" sldId="456"/>
            <ac:spMk id="12" creationId="{9FF48CBF-AB1B-2468-405A-F9FDCB5AC45B}"/>
          </ac:spMkLst>
        </pc:spChg>
        <pc:spChg chg="del">
          <ac:chgData name="Zhepeng Wang" userId="9e9b86f6-cb72-436b-88fa-d1cc9167f420" providerId="ADAL" clId="{E1DBE05A-46FE-4C44-A556-C76D3E210A0E}" dt="2022-06-27T22:06:16.913" v="5489" actId="478"/>
          <ac:spMkLst>
            <pc:docMk/>
            <pc:sldMk cId="1097704608" sldId="456"/>
            <ac:spMk id="13" creationId="{0E92EFB4-3815-6697-E865-F6AFF4BD28DC}"/>
          </ac:spMkLst>
        </pc:spChg>
        <pc:spChg chg="del">
          <ac:chgData name="Zhepeng Wang" userId="9e9b86f6-cb72-436b-88fa-d1cc9167f420" providerId="ADAL" clId="{E1DBE05A-46FE-4C44-A556-C76D3E210A0E}" dt="2022-06-27T22:06:15.767" v="5488" actId="478"/>
          <ac:spMkLst>
            <pc:docMk/>
            <pc:sldMk cId="1097704608" sldId="456"/>
            <ac:spMk id="16" creationId="{7D06BB74-3247-F27A-DCC8-9B3C5E112CBF}"/>
          </ac:spMkLst>
        </pc:spChg>
        <pc:picChg chg="add mod">
          <ac:chgData name="Zhepeng Wang" userId="9e9b86f6-cb72-436b-88fa-d1cc9167f420" providerId="ADAL" clId="{E1DBE05A-46FE-4C44-A556-C76D3E210A0E}" dt="2022-06-27T22:28:37.967" v="6087" actId="1036"/>
          <ac:picMkLst>
            <pc:docMk/>
            <pc:sldMk cId="1097704608" sldId="456"/>
            <ac:picMk id="3" creationId="{98C2F9A2-9B03-5C6D-E023-5E2A891D140A}"/>
          </ac:picMkLst>
        </pc:picChg>
        <pc:picChg chg="add mod">
          <ac:chgData name="Zhepeng Wang" userId="9e9b86f6-cb72-436b-88fa-d1cc9167f420" providerId="ADAL" clId="{E1DBE05A-46FE-4C44-A556-C76D3E210A0E}" dt="2022-06-27T22:33:25.190" v="6226" actId="1035"/>
          <ac:picMkLst>
            <pc:docMk/>
            <pc:sldMk cId="1097704608" sldId="456"/>
            <ac:picMk id="8" creationId="{46D40939-49F9-6549-756F-5B49EEAE9DFB}"/>
          </ac:picMkLst>
        </pc:picChg>
        <pc:picChg chg="del">
          <ac:chgData name="Zhepeng Wang" userId="9e9b86f6-cb72-436b-88fa-d1cc9167f420" providerId="ADAL" clId="{E1DBE05A-46FE-4C44-A556-C76D3E210A0E}" dt="2022-06-27T22:06:13.885" v="5487" actId="478"/>
          <ac:picMkLst>
            <pc:docMk/>
            <pc:sldMk cId="1097704608" sldId="456"/>
            <ac:picMk id="15" creationId="{1DE9F5F1-9B6E-A378-915B-DDFCB15BCABB}"/>
          </ac:picMkLst>
        </pc:picChg>
      </pc:sldChg>
      <pc:sldChg chg="addSp delSp modSp add mod ord">
        <pc:chgData name="Zhepeng Wang" userId="9e9b86f6-cb72-436b-88fa-d1cc9167f420" providerId="ADAL" clId="{E1DBE05A-46FE-4C44-A556-C76D3E210A0E}" dt="2022-06-27T22:26:49.410" v="5900" actId="1036"/>
        <pc:sldMkLst>
          <pc:docMk/>
          <pc:sldMk cId="1713804783" sldId="457"/>
        </pc:sldMkLst>
        <pc:spChg chg="mod">
          <ac:chgData name="Zhepeng Wang" userId="9e9b86f6-cb72-436b-88fa-d1cc9167f420" providerId="ADAL" clId="{E1DBE05A-46FE-4C44-A556-C76D3E210A0E}" dt="2022-06-27T22:05:11.977" v="5483" actId="207"/>
          <ac:spMkLst>
            <pc:docMk/>
            <pc:sldMk cId="1713804783" sldId="457"/>
            <ac:spMk id="7" creationId="{26413307-79F6-4254-8253-B7C600B057A2}"/>
          </ac:spMkLst>
        </pc:spChg>
        <pc:spChg chg="add mod">
          <ac:chgData name="Zhepeng Wang" userId="9e9b86f6-cb72-436b-88fa-d1cc9167f420" providerId="ADAL" clId="{E1DBE05A-46FE-4C44-A556-C76D3E210A0E}" dt="2022-06-27T22:07:50.539" v="5583" actId="20577"/>
          <ac:spMkLst>
            <pc:docMk/>
            <pc:sldMk cId="1713804783" sldId="457"/>
            <ac:spMk id="10" creationId="{E0CDE3FA-0970-A546-EC3E-5FF54EE668E7}"/>
          </ac:spMkLst>
        </pc:spChg>
        <pc:spChg chg="add mod">
          <ac:chgData name="Zhepeng Wang" userId="9e9b86f6-cb72-436b-88fa-d1cc9167f420" providerId="ADAL" clId="{E1DBE05A-46FE-4C44-A556-C76D3E210A0E}" dt="2022-06-27T22:09:56.810" v="5694" actId="20577"/>
          <ac:spMkLst>
            <pc:docMk/>
            <pc:sldMk cId="1713804783" sldId="457"/>
            <ac:spMk id="11" creationId="{5DD7E802-F7AA-6E41-C1C4-A03C2AD25F37}"/>
          </ac:spMkLst>
        </pc:spChg>
        <pc:spChg chg="del">
          <ac:chgData name="Zhepeng Wang" userId="9e9b86f6-cb72-436b-88fa-d1cc9167f420" providerId="ADAL" clId="{E1DBE05A-46FE-4C44-A556-C76D3E210A0E}" dt="2022-06-27T21:36:18.805" v="4705" actId="478"/>
          <ac:spMkLst>
            <pc:docMk/>
            <pc:sldMk cId="1713804783" sldId="457"/>
            <ac:spMk id="13" creationId="{0E92EFB4-3815-6697-E865-F6AFF4BD28DC}"/>
          </ac:spMkLst>
        </pc:spChg>
        <pc:spChg chg="del">
          <ac:chgData name="Zhepeng Wang" userId="9e9b86f6-cb72-436b-88fa-d1cc9167f420" providerId="ADAL" clId="{E1DBE05A-46FE-4C44-A556-C76D3E210A0E}" dt="2022-06-27T21:36:16.934" v="4704" actId="478"/>
          <ac:spMkLst>
            <pc:docMk/>
            <pc:sldMk cId="1713804783" sldId="457"/>
            <ac:spMk id="16" creationId="{7D06BB74-3247-F27A-DCC8-9B3C5E112CBF}"/>
          </ac:spMkLst>
        </pc:spChg>
        <pc:picChg chg="add mod">
          <ac:chgData name="Zhepeng Wang" userId="9e9b86f6-cb72-436b-88fa-d1cc9167f420" providerId="ADAL" clId="{E1DBE05A-46FE-4C44-A556-C76D3E210A0E}" dt="2022-06-27T22:06:21.604" v="5490" actId="1076"/>
          <ac:picMkLst>
            <pc:docMk/>
            <pc:sldMk cId="1713804783" sldId="457"/>
            <ac:picMk id="3" creationId="{FCCFE196-A936-6D59-8623-70B8EF6CBFE4}"/>
          </ac:picMkLst>
        </pc:picChg>
        <pc:picChg chg="add mod">
          <ac:chgData name="Zhepeng Wang" userId="9e9b86f6-cb72-436b-88fa-d1cc9167f420" providerId="ADAL" clId="{E1DBE05A-46FE-4C44-A556-C76D3E210A0E}" dt="2022-06-27T22:26:49.410" v="5900" actId="1036"/>
          <ac:picMkLst>
            <pc:docMk/>
            <pc:sldMk cId="1713804783" sldId="457"/>
            <ac:picMk id="8" creationId="{FC1B7C31-2BE5-A192-8726-1C9EC9DE2B18}"/>
          </ac:picMkLst>
        </pc:picChg>
        <pc:picChg chg="del">
          <ac:chgData name="Zhepeng Wang" userId="9e9b86f6-cb72-436b-88fa-d1cc9167f420" providerId="ADAL" clId="{E1DBE05A-46FE-4C44-A556-C76D3E210A0E}" dt="2022-06-27T21:36:14.717" v="4703" actId="478"/>
          <ac:picMkLst>
            <pc:docMk/>
            <pc:sldMk cId="1713804783" sldId="457"/>
            <ac:picMk id="15" creationId="{1DE9F5F1-9B6E-A378-915B-DDFCB15BCABB}"/>
          </ac:picMkLst>
        </pc:picChg>
      </pc:sldChg>
      <pc:sldChg chg="addSp delSp modSp add mod">
        <pc:chgData name="Zhepeng Wang" userId="9e9b86f6-cb72-436b-88fa-d1cc9167f420" providerId="ADAL" clId="{E1DBE05A-46FE-4C44-A556-C76D3E210A0E}" dt="2022-06-28T16:00:53.009" v="6764" actId="478"/>
        <pc:sldMkLst>
          <pc:docMk/>
          <pc:sldMk cId="4072600899" sldId="458"/>
        </pc:sldMkLst>
        <pc:spChg chg="mod">
          <ac:chgData name="Zhepeng Wang" userId="9e9b86f6-cb72-436b-88fa-d1cc9167f420" providerId="ADAL" clId="{E1DBE05A-46FE-4C44-A556-C76D3E210A0E}" dt="2022-06-28T15:36:12.291" v="6707" actId="20577"/>
          <ac:spMkLst>
            <pc:docMk/>
            <pc:sldMk cId="4072600899" sldId="458"/>
            <ac:spMk id="7" creationId="{26413307-79F6-4254-8253-B7C600B057A2}"/>
          </ac:spMkLst>
        </pc:spChg>
        <pc:spChg chg="del">
          <ac:chgData name="Zhepeng Wang" userId="9e9b86f6-cb72-436b-88fa-d1cc9167f420" providerId="ADAL" clId="{E1DBE05A-46FE-4C44-A556-C76D3E210A0E}" dt="2022-06-28T15:31:28.028" v="6531" actId="478"/>
          <ac:spMkLst>
            <pc:docMk/>
            <pc:sldMk cId="4072600899" sldId="458"/>
            <ac:spMk id="12" creationId="{9FF48CBF-AB1B-2468-405A-F9FDCB5AC45B}"/>
          </ac:spMkLst>
        </pc:spChg>
        <pc:picChg chg="del">
          <ac:chgData name="Zhepeng Wang" userId="9e9b86f6-cb72-436b-88fa-d1cc9167f420" providerId="ADAL" clId="{E1DBE05A-46FE-4C44-A556-C76D3E210A0E}" dt="2022-06-28T15:31:24.983" v="6529" actId="478"/>
          <ac:picMkLst>
            <pc:docMk/>
            <pc:sldMk cId="4072600899" sldId="458"/>
            <ac:picMk id="3" creationId="{98C2F9A2-9B03-5C6D-E023-5E2A891D140A}"/>
          </ac:picMkLst>
        </pc:picChg>
        <pc:picChg chg="add del mod">
          <ac:chgData name="Zhepeng Wang" userId="9e9b86f6-cb72-436b-88fa-d1cc9167f420" providerId="ADAL" clId="{E1DBE05A-46FE-4C44-A556-C76D3E210A0E}" dt="2022-06-28T15:35:53.949" v="6679" actId="478"/>
          <ac:picMkLst>
            <pc:docMk/>
            <pc:sldMk cId="4072600899" sldId="458"/>
            <ac:picMk id="5" creationId="{56C358CD-3BE4-6957-4D44-B9D9596809CA}"/>
          </ac:picMkLst>
        </pc:picChg>
        <pc:picChg chg="del">
          <ac:chgData name="Zhepeng Wang" userId="9e9b86f6-cb72-436b-88fa-d1cc9167f420" providerId="ADAL" clId="{E1DBE05A-46FE-4C44-A556-C76D3E210A0E}" dt="2022-06-28T15:31:25.741" v="6530" actId="478"/>
          <ac:picMkLst>
            <pc:docMk/>
            <pc:sldMk cId="4072600899" sldId="458"/>
            <ac:picMk id="8" creationId="{46D40939-49F9-6549-756F-5B49EEAE9DFB}"/>
          </ac:picMkLst>
        </pc:picChg>
        <pc:picChg chg="add del mod">
          <ac:chgData name="Zhepeng Wang" userId="9e9b86f6-cb72-436b-88fa-d1cc9167f420" providerId="ADAL" clId="{E1DBE05A-46FE-4C44-A556-C76D3E210A0E}" dt="2022-06-28T15:35:53.303" v="6678" actId="478"/>
          <ac:picMkLst>
            <pc:docMk/>
            <pc:sldMk cId="4072600899" sldId="458"/>
            <ac:picMk id="10" creationId="{916EA849-BE32-72CD-4FE5-476ADC3BC619}"/>
          </ac:picMkLst>
        </pc:picChg>
        <pc:picChg chg="add del mod">
          <ac:chgData name="Zhepeng Wang" userId="9e9b86f6-cb72-436b-88fa-d1cc9167f420" providerId="ADAL" clId="{E1DBE05A-46FE-4C44-A556-C76D3E210A0E}" dt="2022-06-28T15:36:15.086" v="6708" actId="478"/>
          <ac:picMkLst>
            <pc:docMk/>
            <pc:sldMk cId="4072600899" sldId="458"/>
            <ac:picMk id="13" creationId="{5A13D956-0AD4-84A4-230A-8969776B5AC9}"/>
          </ac:picMkLst>
        </pc:picChg>
        <pc:picChg chg="add del mod">
          <ac:chgData name="Zhepeng Wang" userId="9e9b86f6-cb72-436b-88fa-d1cc9167f420" providerId="ADAL" clId="{E1DBE05A-46FE-4C44-A556-C76D3E210A0E}" dt="2022-06-28T15:36:16.038" v="6709" actId="478"/>
          <ac:picMkLst>
            <pc:docMk/>
            <pc:sldMk cId="4072600899" sldId="458"/>
            <ac:picMk id="15" creationId="{381F992C-688B-C94D-FB77-8CE4BDA2B86F}"/>
          </ac:picMkLst>
        </pc:picChg>
        <pc:picChg chg="add del mod">
          <ac:chgData name="Zhepeng Wang" userId="9e9b86f6-cb72-436b-88fa-d1cc9167f420" providerId="ADAL" clId="{E1DBE05A-46FE-4C44-A556-C76D3E210A0E}" dt="2022-06-28T15:36:16.682" v="6710" actId="478"/>
          <ac:picMkLst>
            <pc:docMk/>
            <pc:sldMk cId="4072600899" sldId="458"/>
            <ac:picMk id="17" creationId="{02645210-8F01-B16B-4F12-1299906D38F3}"/>
          </ac:picMkLst>
        </pc:picChg>
        <pc:picChg chg="add del mod">
          <ac:chgData name="Zhepeng Wang" userId="9e9b86f6-cb72-436b-88fa-d1cc9167f420" providerId="ADAL" clId="{E1DBE05A-46FE-4C44-A556-C76D3E210A0E}" dt="2022-06-28T15:36:17.357" v="6711" actId="478"/>
          <ac:picMkLst>
            <pc:docMk/>
            <pc:sldMk cId="4072600899" sldId="458"/>
            <ac:picMk id="19" creationId="{8B97CACC-38CC-CFA7-EFF7-B57EEBAEF77B}"/>
          </ac:picMkLst>
        </pc:picChg>
        <pc:picChg chg="add del mod">
          <ac:chgData name="Zhepeng Wang" userId="9e9b86f6-cb72-436b-88fa-d1cc9167f420" providerId="ADAL" clId="{E1DBE05A-46FE-4C44-A556-C76D3E210A0E}" dt="2022-06-28T16:00:52.324" v="6763" actId="478"/>
          <ac:picMkLst>
            <pc:docMk/>
            <pc:sldMk cId="4072600899" sldId="458"/>
            <ac:picMk id="21" creationId="{E3E5665A-3B91-30E6-B51E-02098F204EBB}"/>
          </ac:picMkLst>
        </pc:picChg>
        <pc:picChg chg="add del mod">
          <ac:chgData name="Zhepeng Wang" userId="9e9b86f6-cb72-436b-88fa-d1cc9167f420" providerId="ADAL" clId="{E1DBE05A-46FE-4C44-A556-C76D3E210A0E}" dt="2022-06-28T16:00:53.009" v="6764" actId="478"/>
          <ac:picMkLst>
            <pc:docMk/>
            <pc:sldMk cId="4072600899" sldId="458"/>
            <ac:picMk id="23" creationId="{D260C4A2-B32A-A006-B6BA-6C9525AA3DA7}"/>
          </ac:picMkLst>
        </pc:picChg>
        <pc:picChg chg="add mod">
          <ac:chgData name="Zhepeng Wang" userId="9e9b86f6-cb72-436b-88fa-d1cc9167f420" providerId="ADAL" clId="{E1DBE05A-46FE-4C44-A556-C76D3E210A0E}" dt="2022-06-28T16:00:37.089" v="6757" actId="1076"/>
          <ac:picMkLst>
            <pc:docMk/>
            <pc:sldMk cId="4072600899" sldId="458"/>
            <ac:picMk id="25" creationId="{BA97615A-406D-2130-B049-9F8832ABCA6B}"/>
          </ac:picMkLst>
        </pc:picChg>
        <pc:picChg chg="add mod">
          <ac:chgData name="Zhepeng Wang" userId="9e9b86f6-cb72-436b-88fa-d1cc9167f420" providerId="ADAL" clId="{E1DBE05A-46FE-4C44-A556-C76D3E210A0E}" dt="2022-06-28T16:00:51.229" v="6762" actId="14100"/>
          <ac:picMkLst>
            <pc:docMk/>
            <pc:sldMk cId="4072600899" sldId="458"/>
            <ac:picMk id="27" creationId="{9161F0D8-4039-6552-0C63-4900BBE5FFB9}"/>
          </ac:picMkLst>
        </pc:picChg>
      </pc:sldChg>
      <pc:sldChg chg="addSp delSp modSp add mod ord">
        <pc:chgData name="Zhepeng Wang" userId="9e9b86f6-cb72-436b-88fa-d1cc9167f420" providerId="ADAL" clId="{E1DBE05A-46FE-4C44-A556-C76D3E210A0E}" dt="2022-06-28T15:35:33.280" v="6633"/>
        <pc:sldMkLst>
          <pc:docMk/>
          <pc:sldMk cId="3753718520" sldId="459"/>
        </pc:sldMkLst>
        <pc:spChg chg="mod">
          <ac:chgData name="Zhepeng Wang" userId="9e9b86f6-cb72-436b-88fa-d1cc9167f420" providerId="ADAL" clId="{E1DBE05A-46FE-4C44-A556-C76D3E210A0E}" dt="2022-06-28T15:34:07.274" v="6571" actId="20577"/>
          <ac:spMkLst>
            <pc:docMk/>
            <pc:sldMk cId="3753718520" sldId="459"/>
            <ac:spMk id="7" creationId="{26413307-79F6-4254-8253-B7C600B057A2}"/>
          </ac:spMkLst>
        </pc:spChg>
        <pc:picChg chg="add del mod">
          <ac:chgData name="Zhepeng Wang" userId="9e9b86f6-cb72-436b-88fa-d1cc9167f420" providerId="ADAL" clId="{E1DBE05A-46FE-4C44-A556-C76D3E210A0E}" dt="2022-06-28T15:35:16.604" v="6628" actId="1076"/>
          <ac:picMkLst>
            <pc:docMk/>
            <pc:sldMk cId="3753718520" sldId="459"/>
            <ac:picMk id="5" creationId="{56C358CD-3BE4-6957-4D44-B9D9596809CA}"/>
          </ac:picMkLst>
        </pc:picChg>
        <pc:picChg chg="add del mod">
          <ac:chgData name="Zhepeng Wang" userId="9e9b86f6-cb72-436b-88fa-d1cc9167f420" providerId="ADAL" clId="{E1DBE05A-46FE-4C44-A556-C76D3E210A0E}" dt="2022-06-28T15:35:20.842" v="6631" actId="1038"/>
          <ac:picMkLst>
            <pc:docMk/>
            <pc:sldMk cId="3753718520" sldId="459"/>
            <ac:picMk id="10" creationId="{916EA849-BE32-72CD-4FE5-476ADC3BC619}"/>
          </ac:picMkLst>
        </pc:picChg>
        <pc:picChg chg="add del mod">
          <ac:chgData name="Zhepeng Wang" userId="9e9b86f6-cb72-436b-88fa-d1cc9167f420" providerId="ADAL" clId="{E1DBE05A-46FE-4C44-A556-C76D3E210A0E}" dt="2022-06-28T15:35:07.078" v="6626" actId="478"/>
          <ac:picMkLst>
            <pc:docMk/>
            <pc:sldMk cId="3753718520" sldId="459"/>
            <ac:picMk id="13" creationId="{5A13D956-0AD4-84A4-230A-8969776B5AC9}"/>
          </ac:picMkLst>
        </pc:picChg>
        <pc:picChg chg="add del mod">
          <ac:chgData name="Zhepeng Wang" userId="9e9b86f6-cb72-436b-88fa-d1cc9167f420" providerId="ADAL" clId="{E1DBE05A-46FE-4C44-A556-C76D3E210A0E}" dt="2022-06-28T15:35:06.701" v="6624" actId="478"/>
          <ac:picMkLst>
            <pc:docMk/>
            <pc:sldMk cId="3753718520" sldId="459"/>
            <ac:picMk id="15" creationId="{381F992C-688B-C94D-FB77-8CE4BDA2B86F}"/>
          </ac:picMkLst>
        </pc:picChg>
        <pc:picChg chg="mod">
          <ac:chgData name="Zhepeng Wang" userId="9e9b86f6-cb72-436b-88fa-d1cc9167f420" providerId="ADAL" clId="{E1DBE05A-46FE-4C44-A556-C76D3E210A0E}" dt="2022-06-28T15:34:17.611" v="6594" actId="1035"/>
          <ac:picMkLst>
            <pc:docMk/>
            <pc:sldMk cId="3753718520" sldId="459"/>
            <ac:picMk id="17" creationId="{02645210-8F01-B16B-4F12-1299906D38F3}"/>
          </ac:picMkLst>
        </pc:picChg>
        <pc:picChg chg="mod">
          <ac:chgData name="Zhepeng Wang" userId="9e9b86f6-cb72-436b-88fa-d1cc9167f420" providerId="ADAL" clId="{E1DBE05A-46FE-4C44-A556-C76D3E210A0E}" dt="2022-06-28T15:34:21.985" v="6619" actId="1035"/>
          <ac:picMkLst>
            <pc:docMk/>
            <pc:sldMk cId="3753718520" sldId="459"/>
            <ac:picMk id="19" creationId="{8B97CACC-38CC-CFA7-EFF7-B57EEBAEF77B}"/>
          </ac:picMkLst>
        </pc:picChg>
      </pc:sldChg>
      <pc:sldChg chg="modSp add mod ord">
        <pc:chgData name="Zhepeng Wang" userId="9e9b86f6-cb72-436b-88fa-d1cc9167f420" providerId="ADAL" clId="{E1DBE05A-46FE-4C44-A556-C76D3E210A0E}" dt="2022-08-09T15:21:39.498" v="6776" actId="20577"/>
        <pc:sldMkLst>
          <pc:docMk/>
          <pc:sldMk cId="1359726084" sldId="460"/>
        </pc:sldMkLst>
        <pc:spChg chg="mod">
          <ac:chgData name="Zhepeng Wang" userId="9e9b86f6-cb72-436b-88fa-d1cc9167f420" providerId="ADAL" clId="{E1DBE05A-46FE-4C44-A556-C76D3E210A0E}" dt="2022-08-09T15:21:39.498" v="6776" actId="20577"/>
          <ac:spMkLst>
            <pc:docMk/>
            <pc:sldMk cId="1359726084" sldId="460"/>
            <ac:spMk id="7" creationId="{F22B6D8C-318D-439D-914A-C8C648847F1D}"/>
          </ac:spMkLst>
        </pc:spChg>
      </pc:sldChg>
      <pc:sldChg chg="addSp delSp modSp add mod ord">
        <pc:chgData name="Zhepeng Wang" userId="9e9b86f6-cb72-436b-88fa-d1cc9167f420" providerId="ADAL" clId="{E1DBE05A-46FE-4C44-A556-C76D3E210A0E}" dt="2022-08-09T15:40:32.086" v="7713" actId="20577"/>
        <pc:sldMkLst>
          <pc:docMk/>
          <pc:sldMk cId="1324121801" sldId="461"/>
        </pc:sldMkLst>
        <pc:spChg chg="mod">
          <ac:chgData name="Zhepeng Wang" userId="9e9b86f6-cb72-436b-88fa-d1cc9167f420" providerId="ADAL" clId="{E1DBE05A-46FE-4C44-A556-C76D3E210A0E}" dt="2022-08-09T15:40:32.086" v="7713" actId="20577"/>
          <ac:spMkLst>
            <pc:docMk/>
            <pc:sldMk cId="1324121801" sldId="461"/>
            <ac:spMk id="7" creationId="{26413307-79F6-4254-8253-B7C600B057A2}"/>
          </ac:spMkLst>
        </pc:spChg>
        <pc:spChg chg="add mod">
          <ac:chgData name="Zhepeng Wang" userId="9e9b86f6-cb72-436b-88fa-d1cc9167f420" providerId="ADAL" clId="{E1DBE05A-46FE-4C44-A556-C76D3E210A0E}" dt="2022-08-09T15:29:45.360" v="7303" actId="20577"/>
          <ac:spMkLst>
            <pc:docMk/>
            <pc:sldMk cId="1324121801" sldId="461"/>
            <ac:spMk id="8" creationId="{E1AB4C43-2781-DD7A-4980-ABCA67ACF671}"/>
          </ac:spMkLst>
        </pc:spChg>
        <pc:picChg chg="add mod">
          <ac:chgData name="Zhepeng Wang" userId="9e9b86f6-cb72-436b-88fa-d1cc9167f420" providerId="ADAL" clId="{E1DBE05A-46FE-4C44-A556-C76D3E210A0E}" dt="2022-08-09T15:31:07.796" v="7320" actId="1038"/>
          <ac:picMkLst>
            <pc:docMk/>
            <pc:sldMk cId="1324121801" sldId="461"/>
            <ac:picMk id="3" creationId="{1000D1A3-4407-2564-7D84-6BE041A82DBE}"/>
          </ac:picMkLst>
        </pc:picChg>
        <pc:picChg chg="del">
          <ac:chgData name="Zhepeng Wang" userId="9e9b86f6-cb72-436b-88fa-d1cc9167f420" providerId="ADAL" clId="{E1DBE05A-46FE-4C44-A556-C76D3E210A0E}" dt="2022-08-09T15:21:56.292" v="6781" actId="478"/>
          <ac:picMkLst>
            <pc:docMk/>
            <pc:sldMk cId="1324121801" sldId="461"/>
            <ac:picMk id="25" creationId="{BA97615A-406D-2130-B049-9F8832ABCA6B}"/>
          </ac:picMkLst>
        </pc:picChg>
        <pc:picChg chg="del">
          <ac:chgData name="Zhepeng Wang" userId="9e9b86f6-cb72-436b-88fa-d1cc9167f420" providerId="ADAL" clId="{E1DBE05A-46FE-4C44-A556-C76D3E210A0E}" dt="2022-08-09T15:21:55.652" v="6780" actId="478"/>
          <ac:picMkLst>
            <pc:docMk/>
            <pc:sldMk cId="1324121801" sldId="461"/>
            <ac:picMk id="27" creationId="{9161F0D8-4039-6552-0C63-4900BBE5FFB9}"/>
          </ac:picMkLst>
        </pc:picChg>
      </pc:sldChg>
      <pc:sldChg chg="addSp delSp modSp add mod">
        <pc:chgData name="Zhepeng Wang" userId="9e9b86f6-cb72-436b-88fa-d1cc9167f420" providerId="ADAL" clId="{E1DBE05A-46FE-4C44-A556-C76D3E210A0E}" dt="2022-08-09T15:43:22.086" v="7762" actId="14100"/>
        <pc:sldMkLst>
          <pc:docMk/>
          <pc:sldMk cId="1381280878" sldId="462"/>
        </pc:sldMkLst>
        <pc:spChg chg="add del mod">
          <ac:chgData name="Zhepeng Wang" userId="9e9b86f6-cb72-436b-88fa-d1cc9167f420" providerId="ADAL" clId="{E1DBE05A-46FE-4C44-A556-C76D3E210A0E}" dt="2022-08-09T15:34:23.656" v="7588" actId="478"/>
          <ac:spMkLst>
            <pc:docMk/>
            <pc:sldMk cId="1381280878" sldId="462"/>
            <ac:spMk id="5" creationId="{3620A939-645A-4273-7042-5379F085E364}"/>
          </ac:spMkLst>
        </pc:spChg>
        <pc:spChg chg="mod">
          <ac:chgData name="Zhepeng Wang" userId="9e9b86f6-cb72-436b-88fa-d1cc9167f420" providerId="ADAL" clId="{E1DBE05A-46FE-4C44-A556-C76D3E210A0E}" dt="2022-08-09T15:41:50.648" v="7755" actId="20577"/>
          <ac:spMkLst>
            <pc:docMk/>
            <pc:sldMk cId="1381280878" sldId="462"/>
            <ac:spMk id="7" creationId="{26413307-79F6-4254-8253-B7C600B057A2}"/>
          </ac:spMkLst>
        </pc:spChg>
        <pc:picChg chg="add del mod">
          <ac:chgData name="Zhepeng Wang" userId="9e9b86f6-cb72-436b-88fa-d1cc9167f420" providerId="ADAL" clId="{E1DBE05A-46FE-4C44-A556-C76D3E210A0E}" dt="2022-08-09T15:38:07.155" v="7693" actId="478"/>
          <ac:picMkLst>
            <pc:docMk/>
            <pc:sldMk cId="1381280878" sldId="462"/>
            <ac:picMk id="3" creationId="{3EE653F0-3CC7-96B8-7356-F71F38962BFA}"/>
          </ac:picMkLst>
        </pc:picChg>
        <pc:picChg chg="add mod">
          <ac:chgData name="Zhepeng Wang" userId="9e9b86f6-cb72-436b-88fa-d1cc9167f420" providerId="ADAL" clId="{E1DBE05A-46FE-4C44-A556-C76D3E210A0E}" dt="2022-08-09T15:37:55.648" v="7690" actId="1076"/>
          <ac:picMkLst>
            <pc:docMk/>
            <pc:sldMk cId="1381280878" sldId="462"/>
            <ac:picMk id="9" creationId="{C36E1466-497E-6C9E-E73A-21DD7C5CD379}"/>
          </ac:picMkLst>
        </pc:picChg>
        <pc:picChg chg="add mod">
          <ac:chgData name="Zhepeng Wang" userId="9e9b86f6-cb72-436b-88fa-d1cc9167f420" providerId="ADAL" clId="{E1DBE05A-46FE-4C44-A556-C76D3E210A0E}" dt="2022-08-09T15:43:18.638" v="7760" actId="1076"/>
          <ac:picMkLst>
            <pc:docMk/>
            <pc:sldMk cId="1381280878" sldId="462"/>
            <ac:picMk id="11" creationId="{D8AF1A07-EAD4-3F6F-54FC-2D58EEB370E8}"/>
          </ac:picMkLst>
        </pc:picChg>
        <pc:picChg chg="add mod">
          <ac:chgData name="Zhepeng Wang" userId="9e9b86f6-cb72-436b-88fa-d1cc9167f420" providerId="ADAL" clId="{E1DBE05A-46FE-4C44-A556-C76D3E210A0E}" dt="2022-08-09T15:43:22.086" v="7762" actId="14100"/>
          <ac:picMkLst>
            <pc:docMk/>
            <pc:sldMk cId="1381280878" sldId="462"/>
            <ac:picMk id="13" creationId="{D222FAFD-DB0A-7CF1-7DA8-B913CA37E722}"/>
          </ac:picMkLst>
        </pc:picChg>
      </pc:sldChg>
      <pc:sldChg chg="addSp delSp modSp add mod">
        <pc:chgData name="Zhepeng Wang" userId="9e9b86f6-cb72-436b-88fa-d1cc9167f420" providerId="ADAL" clId="{E1DBE05A-46FE-4C44-A556-C76D3E210A0E}" dt="2022-08-09T15:52:10.508" v="8279" actId="1076"/>
        <pc:sldMkLst>
          <pc:docMk/>
          <pc:sldMk cId="499808293" sldId="463"/>
        </pc:sldMkLst>
        <pc:spChg chg="mod">
          <ac:chgData name="Zhepeng Wang" userId="9e9b86f6-cb72-436b-88fa-d1cc9167f420" providerId="ADAL" clId="{E1DBE05A-46FE-4C44-A556-C76D3E210A0E}" dt="2022-08-09T15:50:30.892" v="8271" actId="1076"/>
          <ac:spMkLst>
            <pc:docMk/>
            <pc:sldMk cId="499808293" sldId="463"/>
            <ac:spMk id="5" creationId="{3620A939-645A-4273-7042-5379F085E364}"/>
          </ac:spMkLst>
        </pc:spChg>
        <pc:spChg chg="del mod">
          <ac:chgData name="Zhepeng Wang" userId="9e9b86f6-cb72-436b-88fa-d1cc9167f420" providerId="ADAL" clId="{E1DBE05A-46FE-4C44-A556-C76D3E210A0E}" dt="2022-08-09T15:34:20.402" v="7587" actId="478"/>
          <ac:spMkLst>
            <pc:docMk/>
            <pc:sldMk cId="499808293" sldId="463"/>
            <ac:spMk id="7" creationId="{26413307-79F6-4254-8253-B7C600B057A2}"/>
          </ac:spMkLst>
        </pc:spChg>
        <pc:picChg chg="add del mod">
          <ac:chgData name="Zhepeng Wang" userId="9e9b86f6-cb72-436b-88fa-d1cc9167f420" providerId="ADAL" clId="{E1DBE05A-46FE-4C44-A556-C76D3E210A0E}" dt="2022-08-09T15:48:49.621" v="8192" actId="478"/>
          <ac:picMkLst>
            <pc:docMk/>
            <pc:sldMk cId="499808293" sldId="463"/>
            <ac:picMk id="3" creationId="{6681EC66-1387-A38A-4920-CC5FC9D843F1}"/>
          </ac:picMkLst>
        </pc:picChg>
        <pc:picChg chg="add mod">
          <ac:chgData name="Zhepeng Wang" userId="9e9b86f6-cb72-436b-88fa-d1cc9167f420" providerId="ADAL" clId="{E1DBE05A-46FE-4C44-A556-C76D3E210A0E}" dt="2022-08-09T15:52:09.249" v="8278" actId="1076"/>
          <ac:picMkLst>
            <pc:docMk/>
            <pc:sldMk cId="499808293" sldId="463"/>
            <ac:picMk id="9" creationId="{EF971F24-5025-A030-7700-A479C45041B4}"/>
          </ac:picMkLst>
        </pc:picChg>
        <pc:picChg chg="add mod">
          <ac:chgData name="Zhepeng Wang" userId="9e9b86f6-cb72-436b-88fa-d1cc9167f420" providerId="ADAL" clId="{E1DBE05A-46FE-4C44-A556-C76D3E210A0E}" dt="2022-08-09T15:50:25.863" v="8270" actId="1076"/>
          <ac:picMkLst>
            <pc:docMk/>
            <pc:sldMk cId="499808293" sldId="463"/>
            <ac:picMk id="11" creationId="{04A0CCBF-DFA5-99ED-316C-C56481008FC7}"/>
          </ac:picMkLst>
        </pc:picChg>
        <pc:picChg chg="add mod">
          <ac:chgData name="Zhepeng Wang" userId="9e9b86f6-cb72-436b-88fa-d1cc9167f420" providerId="ADAL" clId="{E1DBE05A-46FE-4C44-A556-C76D3E210A0E}" dt="2022-08-09T15:52:10.508" v="8279" actId="1076"/>
          <ac:picMkLst>
            <pc:docMk/>
            <pc:sldMk cId="499808293" sldId="463"/>
            <ac:picMk id="13" creationId="{0A0B2961-BACC-6533-0825-05B66301A492}"/>
          </ac:picMkLst>
        </pc:picChg>
      </pc:sldChg>
      <pc:sldChg chg="addSp delSp add del mod">
        <pc:chgData name="Zhepeng Wang" userId="9e9b86f6-cb72-436b-88fa-d1cc9167f420" providerId="ADAL" clId="{E1DBE05A-46FE-4C44-A556-C76D3E210A0E}" dt="2022-08-09T15:31:43.881" v="7326"/>
        <pc:sldMkLst>
          <pc:docMk/>
          <pc:sldMk cId="4288057919" sldId="463"/>
        </pc:sldMkLst>
        <pc:spChg chg="add del">
          <ac:chgData name="Zhepeng Wang" userId="9e9b86f6-cb72-436b-88fa-d1cc9167f420" providerId="ADAL" clId="{E1DBE05A-46FE-4C44-A556-C76D3E210A0E}" dt="2022-08-09T15:31:39.959" v="7324" actId="478"/>
          <ac:spMkLst>
            <pc:docMk/>
            <pc:sldMk cId="4288057919" sldId="463"/>
            <ac:spMk id="8" creationId="{E1AB4C43-2781-DD7A-4980-ABCA67ACF671}"/>
          </ac:spMkLst>
        </pc:spChg>
        <pc:picChg chg="add del">
          <ac:chgData name="Zhepeng Wang" userId="9e9b86f6-cb72-436b-88fa-d1cc9167f420" providerId="ADAL" clId="{E1DBE05A-46FE-4C44-A556-C76D3E210A0E}" dt="2022-08-09T15:31:41.662" v="7325" actId="478"/>
          <ac:picMkLst>
            <pc:docMk/>
            <pc:sldMk cId="4288057919" sldId="463"/>
            <ac:picMk id="3" creationId="{1000D1A3-4407-2564-7D84-6BE041A82DBE}"/>
          </ac:picMkLst>
        </pc:picChg>
      </pc:sldChg>
      <pc:sldChg chg="addSp modSp add mod">
        <pc:chgData name="Zhepeng Wang" userId="9e9b86f6-cb72-436b-88fa-d1cc9167f420" providerId="ADAL" clId="{E1DBE05A-46FE-4C44-A556-C76D3E210A0E}" dt="2022-08-09T15:50:39.640" v="8275" actId="14100"/>
        <pc:sldMkLst>
          <pc:docMk/>
          <pc:sldMk cId="1773587586" sldId="464"/>
        </pc:sldMkLst>
        <pc:spChg chg="mod">
          <ac:chgData name="Zhepeng Wang" userId="9e9b86f6-cb72-436b-88fa-d1cc9167f420" providerId="ADAL" clId="{E1DBE05A-46FE-4C44-A556-C76D3E210A0E}" dt="2022-08-09T15:44:25.299" v="7883" actId="1076"/>
          <ac:spMkLst>
            <pc:docMk/>
            <pc:sldMk cId="1773587586" sldId="464"/>
            <ac:spMk id="5" creationId="{3620A939-645A-4273-7042-5379F085E364}"/>
          </ac:spMkLst>
        </pc:spChg>
        <pc:picChg chg="add mod">
          <ac:chgData name="Zhepeng Wang" userId="9e9b86f6-cb72-436b-88fa-d1cc9167f420" providerId="ADAL" clId="{E1DBE05A-46FE-4C44-A556-C76D3E210A0E}" dt="2022-08-09T15:50:39.640" v="8275" actId="14100"/>
          <ac:picMkLst>
            <pc:docMk/>
            <pc:sldMk cId="1773587586" sldId="464"/>
            <ac:picMk id="7" creationId="{18B96450-59FC-66E2-F43A-6C3C594F038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C9BC5-6BEA-F340-98D4-D2D96B564EE1}"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5D9B5-480C-FA4E-8D16-720F54051EB1}" type="slidenum">
              <a:rPr lang="en-US" smtClean="0"/>
              <a:t>‹#›</a:t>
            </a:fld>
            <a:endParaRPr lang="en-US"/>
          </a:p>
        </p:txBody>
      </p:sp>
    </p:spTree>
    <p:extLst>
      <p:ext uri="{BB962C8B-B14F-4D97-AF65-F5344CB8AC3E}">
        <p14:creationId xmlns:p14="http://schemas.microsoft.com/office/powerpoint/2010/main" val="2957277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Firstly, I will explain this title.</a:t>
            </a:r>
          </a:p>
        </p:txBody>
      </p:sp>
      <p:sp>
        <p:nvSpPr>
          <p:cNvPr id="4" name="灯片编号占位符 3"/>
          <p:cNvSpPr>
            <a:spLocks noGrp="1"/>
          </p:cNvSpPr>
          <p:nvPr>
            <p:ph type="sldNum" sz="quarter" idx="5"/>
          </p:nvPr>
        </p:nvSpPr>
        <p:spPr/>
        <p:txBody>
          <a:bodyPr/>
          <a:lstStyle/>
          <a:p>
            <a:fld id="{0595D9B5-480C-FA4E-8D16-720F54051EB1}" type="slidenum">
              <a:rPr lang="en-US" smtClean="0"/>
              <a:t>1</a:t>
            </a:fld>
            <a:endParaRPr lang="en-US"/>
          </a:p>
        </p:txBody>
      </p:sp>
    </p:spTree>
    <p:extLst>
      <p:ext uri="{BB962C8B-B14F-4D97-AF65-F5344CB8AC3E}">
        <p14:creationId xmlns:p14="http://schemas.microsoft.com/office/powerpoint/2010/main" val="2445586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5"/>
          </p:nvPr>
        </p:nvSpPr>
        <p:spPr/>
        <p:txBody>
          <a:bodyPr/>
          <a:lstStyle/>
          <a:p>
            <a:fld id="{0595D9B5-480C-FA4E-8D16-720F54051EB1}" type="slidenum">
              <a:rPr lang="en-US" smtClean="0"/>
              <a:t>10</a:t>
            </a:fld>
            <a:endParaRPr lang="en-US"/>
          </a:p>
        </p:txBody>
      </p:sp>
    </p:spTree>
    <p:extLst>
      <p:ext uri="{BB962C8B-B14F-4D97-AF65-F5344CB8AC3E}">
        <p14:creationId xmlns:p14="http://schemas.microsoft.com/office/powerpoint/2010/main" val="1459221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For variational algorithm, we can also reduce the duration on gate level.</a:t>
            </a:r>
          </a:p>
          <a:p>
            <a:r>
              <a:rPr lang="en-US" altLang="zh-CN"/>
              <a:t>Based on the Observation that the lower duration will lead to high fidelity, we propose a duration-aware circuit optimization method. We record the duration change of rzx gate as the parameter change on two backend.</a:t>
            </a:r>
            <a:r>
              <a:rPr lang="zh-CN" altLang="en-US"/>
              <a:t> </a:t>
            </a:r>
            <a:r>
              <a:rPr lang="en-US" altLang="zh-CN"/>
              <a:t>We found that when the parameters near 0, pi , -pi, the duration is short. </a:t>
            </a:r>
          </a:p>
          <a:p>
            <a:r>
              <a:rPr lang="en-US" altLang="zh-CN"/>
              <a:t>So we expect that the parameters is near 0,-pi, pi.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The original VQA is to find the optimal paramters while minimize a problem-oriented loss function. we add a regulization noise during optimization, which makes the duration shorter.  Note that this is a soft regulization, we don’t make the paramters be a exact value.</a:t>
            </a:r>
          </a:p>
        </p:txBody>
      </p:sp>
      <p:sp>
        <p:nvSpPr>
          <p:cNvPr id="4" name="灯片编号占位符 3"/>
          <p:cNvSpPr>
            <a:spLocks noGrp="1"/>
          </p:cNvSpPr>
          <p:nvPr>
            <p:ph type="sldNum" sz="quarter" idx="5"/>
          </p:nvPr>
        </p:nvSpPr>
        <p:spPr/>
        <p:txBody>
          <a:bodyPr/>
          <a:lstStyle/>
          <a:p>
            <a:fld id="{0595D9B5-480C-FA4E-8D16-720F54051EB1}" type="slidenum">
              <a:rPr lang="en-US" smtClean="0"/>
              <a:t>11</a:t>
            </a:fld>
            <a:endParaRPr lang="en-US"/>
          </a:p>
        </p:txBody>
      </p:sp>
    </p:spTree>
    <p:extLst>
      <p:ext uri="{BB962C8B-B14F-4D97-AF65-F5344CB8AC3E}">
        <p14:creationId xmlns:p14="http://schemas.microsoft.com/office/powerpoint/2010/main" val="1494583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Here, we show the performance of three kinds of method on real quantum devices.</a:t>
            </a:r>
          </a:p>
          <a:p>
            <a:r>
              <a:rPr lang="en-US" altLang="zh-CN"/>
              <a:t>Purple xxx</a:t>
            </a:r>
            <a:r>
              <a:rPr lang="zh-CN" altLang="en-US"/>
              <a:t> </a:t>
            </a:r>
            <a:r>
              <a:rPr lang="en-US" altLang="zh-CN"/>
              <a:t>Green</a:t>
            </a:r>
            <a:r>
              <a:rPr lang="zh-CN" altLang="en-US"/>
              <a:t> </a:t>
            </a:r>
            <a:r>
              <a:rPr lang="en-US" altLang="zh-CN"/>
              <a:t>xxx,</a:t>
            </a:r>
            <a:r>
              <a:rPr lang="zh-CN" altLang="en-US"/>
              <a:t> </a:t>
            </a:r>
            <a:r>
              <a:rPr lang="en-US" altLang="zh-CN"/>
              <a:t>Blue</a:t>
            </a:r>
            <a:r>
              <a:rPr lang="zh-CN" altLang="en-US"/>
              <a:t> </a:t>
            </a:r>
            <a:r>
              <a:rPr lang="en-US" altLang="zh-CN"/>
              <a:t>xxx.</a:t>
            </a:r>
          </a:p>
          <a:p>
            <a:r>
              <a:rPr lang="en-US" altLang="zh-CN"/>
              <a:t>We can see that the CNOT-based methods gets the most accuracy drop and </a:t>
            </a:r>
            <a:r>
              <a:rPr lang="en-US" altLang="zh-CN">
                <a:solidFill>
                  <a:srgbClr val="FF0000"/>
                </a:solidFill>
                <a:latin typeface="Times New Roman" panose="02020603050405020304" pitchFamily="18" charset="0"/>
                <a:cs typeface="Times New Roman" panose="02020603050405020304" pitchFamily="18" charset="0"/>
              </a:rPr>
              <a:t>Rzx-based Duration-aware optimization gets the smallest accuracy drop,which shows the effectiveness of </a:t>
            </a:r>
            <a:r>
              <a:rPr lang="en-US" altLang="zh-CN"/>
              <a:t>Duration-aware Circuit optimization</a:t>
            </a:r>
          </a:p>
        </p:txBody>
      </p:sp>
      <p:sp>
        <p:nvSpPr>
          <p:cNvPr id="4" name="灯片编号占位符 3"/>
          <p:cNvSpPr>
            <a:spLocks noGrp="1"/>
          </p:cNvSpPr>
          <p:nvPr>
            <p:ph type="sldNum" sz="quarter" idx="5"/>
          </p:nvPr>
        </p:nvSpPr>
        <p:spPr/>
        <p:txBody>
          <a:bodyPr/>
          <a:lstStyle/>
          <a:p>
            <a:fld id="{0595D9B5-480C-FA4E-8D16-720F54051EB1}" type="slidenum">
              <a:rPr lang="en-US" smtClean="0"/>
              <a:t>12</a:t>
            </a:fld>
            <a:endParaRPr lang="en-US"/>
          </a:p>
        </p:txBody>
      </p:sp>
    </p:spTree>
    <p:extLst>
      <p:ext uri="{BB962C8B-B14F-4D97-AF65-F5344CB8AC3E}">
        <p14:creationId xmlns:p14="http://schemas.microsoft.com/office/powerpoint/2010/main" val="1431742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95D9B5-480C-FA4E-8D16-720F54051EB1}" type="slidenum">
              <a:rPr lang="en-US" smtClean="0"/>
              <a:t>13</a:t>
            </a:fld>
            <a:endParaRPr lang="en-US"/>
          </a:p>
        </p:txBody>
      </p:sp>
    </p:spTree>
    <p:extLst>
      <p:ext uri="{BB962C8B-B14F-4D97-AF65-F5344CB8AC3E}">
        <p14:creationId xmlns:p14="http://schemas.microsoft.com/office/powerpoint/2010/main" val="2294214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Overall, our framework has two components, one is </a:t>
            </a:r>
            <a:r>
              <a:rPr lang="en-US" altLang="zh-CN" b="0">
                <a:solidFill>
                  <a:srgbClr val="006633"/>
                </a:solidFill>
              </a:rPr>
              <a:t>QuTrainer, which is to do Duration-aware training to get shorter pulse. The next part is to QuCalibrator. The main algorithm is to leverage CMA-ES optimization to make control-noise and duration trade-off.</a:t>
            </a:r>
          </a:p>
          <a:p>
            <a:endParaRPr lang="zh-CN" altLang="en-US"/>
          </a:p>
        </p:txBody>
      </p:sp>
      <p:sp>
        <p:nvSpPr>
          <p:cNvPr id="4" name="灯片编号占位符 3"/>
          <p:cNvSpPr>
            <a:spLocks noGrp="1"/>
          </p:cNvSpPr>
          <p:nvPr>
            <p:ph type="sldNum" sz="quarter" idx="5"/>
          </p:nvPr>
        </p:nvSpPr>
        <p:spPr/>
        <p:txBody>
          <a:bodyPr/>
          <a:lstStyle/>
          <a:p>
            <a:fld id="{0595D9B5-480C-FA4E-8D16-720F54051EB1}" type="slidenum">
              <a:rPr lang="en-US" smtClean="0"/>
              <a:t>14</a:t>
            </a:fld>
            <a:endParaRPr lang="en-US"/>
          </a:p>
        </p:txBody>
      </p:sp>
    </p:spTree>
    <p:extLst>
      <p:ext uri="{BB962C8B-B14F-4D97-AF65-F5344CB8AC3E}">
        <p14:creationId xmlns:p14="http://schemas.microsoft.com/office/powerpoint/2010/main" val="323293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 I mentioned before. In this components, we add a </a:t>
            </a:r>
            <a:r>
              <a:rPr lang="en-US" altLang="zh-CN" dirty="0" err="1"/>
              <a:t>regulization</a:t>
            </a:r>
            <a:r>
              <a:rPr lang="en-US" altLang="zh-CN" dirty="0"/>
              <a:t> noise during optimization, which makes the duration shorter.  Note that this is a soft </a:t>
            </a:r>
            <a:r>
              <a:rPr lang="en-US" altLang="zh-CN" dirty="0" err="1"/>
              <a:t>regulization</a:t>
            </a:r>
            <a:r>
              <a:rPr lang="en-US" altLang="zh-CN" dirty="0"/>
              <a:t>, we don’t make the </a:t>
            </a:r>
            <a:r>
              <a:rPr lang="en-US" altLang="zh-CN" dirty="0" err="1"/>
              <a:t>paramters</a:t>
            </a:r>
            <a:r>
              <a:rPr lang="en-US" altLang="zh-CN" dirty="0"/>
              <a:t> be a exact value.</a:t>
            </a:r>
          </a:p>
          <a:p>
            <a:endParaRPr lang="zh-CN" altLang="en-US" dirty="0"/>
          </a:p>
        </p:txBody>
      </p:sp>
      <p:sp>
        <p:nvSpPr>
          <p:cNvPr id="4" name="灯片编号占位符 3"/>
          <p:cNvSpPr>
            <a:spLocks noGrp="1"/>
          </p:cNvSpPr>
          <p:nvPr>
            <p:ph type="sldNum" sz="quarter" idx="5"/>
          </p:nvPr>
        </p:nvSpPr>
        <p:spPr/>
        <p:txBody>
          <a:bodyPr/>
          <a:lstStyle/>
          <a:p>
            <a:fld id="{0595D9B5-480C-FA4E-8D16-720F54051EB1}" type="slidenum">
              <a:rPr lang="en-US" smtClean="0"/>
              <a:t>15</a:t>
            </a:fld>
            <a:endParaRPr lang="en-US"/>
          </a:p>
        </p:txBody>
      </p:sp>
    </p:spTree>
    <p:extLst>
      <p:ext uri="{BB962C8B-B14F-4D97-AF65-F5344CB8AC3E}">
        <p14:creationId xmlns:p14="http://schemas.microsoft.com/office/powerpoint/2010/main" val="2548907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However, my background is limited.</a:t>
            </a:r>
            <a:r>
              <a:rPr lang="en-US" altLang="zh-CN" dirty="0"/>
              <a:t> I don’t know why the curve is like this. I guess it is because the non-linearity of </a:t>
            </a:r>
            <a:r>
              <a:rPr lang="en-US" altLang="zh-CN" dirty="0" err="1"/>
              <a:t>hamitonian</a:t>
            </a:r>
            <a:r>
              <a:rPr lang="en-US" altLang="zh-CN" dirty="0"/>
              <a:t> as amplitude change.</a:t>
            </a:r>
            <a:endParaRPr lang="zh-CN" altLang="en-US" dirty="0"/>
          </a:p>
        </p:txBody>
      </p:sp>
      <p:sp>
        <p:nvSpPr>
          <p:cNvPr id="4" name="灯片编号占位符 3"/>
          <p:cNvSpPr>
            <a:spLocks noGrp="1"/>
          </p:cNvSpPr>
          <p:nvPr>
            <p:ph type="sldNum" sz="quarter" idx="5"/>
          </p:nvPr>
        </p:nvSpPr>
        <p:spPr/>
        <p:txBody>
          <a:bodyPr/>
          <a:lstStyle/>
          <a:p>
            <a:fld id="{0595D9B5-480C-FA4E-8D16-720F54051EB1}" type="slidenum">
              <a:rPr lang="en-US" smtClean="0"/>
              <a:t>16</a:t>
            </a:fld>
            <a:endParaRPr lang="en-US"/>
          </a:p>
        </p:txBody>
      </p:sp>
    </p:spTree>
    <p:extLst>
      <p:ext uri="{BB962C8B-B14F-4D97-AF65-F5344CB8AC3E}">
        <p14:creationId xmlns:p14="http://schemas.microsoft.com/office/powerpoint/2010/main" val="1396273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At last, we will use CMA-ES based optimizer to optimize dsr. The loss function has two parts. The first part is </a:t>
            </a:r>
            <a:r>
              <a:rPr lang="en-US" altLang="zh-CN">
                <a:solidFill>
                  <a:srgbClr val="006633"/>
                </a:solidFill>
                <a:latin typeface="+mj-lt"/>
              </a:rPr>
              <a:t>The duration of total circuit at </a:t>
            </a:r>
            <a:r>
              <a:rPr lang="en-US" altLang="zh-CN" b="1">
                <a:solidFill>
                  <a:srgbClr val="006633"/>
                </a:solidFill>
                <a:latin typeface="+mj-lt"/>
              </a:rPr>
              <a:t>(θ,</a:t>
            </a:r>
            <a:r>
              <a:rPr lang="zh-CN" altLang="en-US" b="1">
                <a:solidFill>
                  <a:srgbClr val="006633"/>
                </a:solidFill>
                <a:latin typeface="+mj-lt"/>
              </a:rPr>
              <a:t> </a:t>
            </a:r>
            <a:r>
              <a:rPr lang="en-US" altLang="zh-CN" b="1">
                <a:solidFill>
                  <a:srgbClr val="006633"/>
                </a:solidFill>
                <a:latin typeface="+mj-lt"/>
              </a:rPr>
              <a:t>dsr), and the second part is </a:t>
            </a:r>
            <a:r>
              <a:rPr lang="en-US" altLang="zh-CN">
                <a:solidFill>
                  <a:srgbClr val="006633"/>
                </a:solidFill>
              </a:rPr>
              <a:t>The sum of max estimated gate error rate for each qubit pairs. By minimizing the loss function, we will achive the </a:t>
            </a:r>
            <a:r>
              <a:rPr lang="en-US" altLang="zh-CN"/>
              <a:t>duration &amp; control error trade-off.</a:t>
            </a:r>
            <a:endParaRPr lang="zh-CN" altLang="en-US">
              <a:solidFill>
                <a:srgbClr val="00663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a:solidFill>
                <a:srgbClr val="006633"/>
              </a:solidFill>
              <a:latin typeface="+mj-lt"/>
            </a:endParaRPr>
          </a:p>
          <a:p>
            <a:r>
              <a:rPr lang="zh-CN" altLang="en-US"/>
              <a:t> </a:t>
            </a:r>
          </a:p>
        </p:txBody>
      </p:sp>
      <p:sp>
        <p:nvSpPr>
          <p:cNvPr id="4" name="灯片编号占位符 3"/>
          <p:cNvSpPr>
            <a:spLocks noGrp="1"/>
          </p:cNvSpPr>
          <p:nvPr>
            <p:ph type="sldNum" sz="quarter" idx="5"/>
          </p:nvPr>
        </p:nvSpPr>
        <p:spPr/>
        <p:txBody>
          <a:bodyPr/>
          <a:lstStyle/>
          <a:p>
            <a:fld id="{0595D9B5-480C-FA4E-8D16-720F54051EB1}" type="slidenum">
              <a:rPr lang="en-US" smtClean="0"/>
              <a:t>17</a:t>
            </a:fld>
            <a:endParaRPr lang="en-US"/>
          </a:p>
        </p:txBody>
      </p:sp>
    </p:spTree>
    <p:extLst>
      <p:ext uri="{BB962C8B-B14F-4D97-AF65-F5344CB8AC3E}">
        <p14:creationId xmlns:p14="http://schemas.microsoft.com/office/powerpoint/2010/main" val="1969459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95D9B5-480C-FA4E-8D16-720F54051EB1}" type="slidenum">
              <a:rPr lang="en-US" smtClean="0"/>
              <a:t>18</a:t>
            </a:fld>
            <a:endParaRPr lang="en-US"/>
          </a:p>
        </p:txBody>
      </p:sp>
    </p:spTree>
    <p:extLst>
      <p:ext uri="{BB962C8B-B14F-4D97-AF65-F5344CB8AC3E}">
        <p14:creationId xmlns:p14="http://schemas.microsoft.com/office/powerpoint/2010/main" val="3334317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err="1">
                <a:latin typeface="+mj-lt"/>
              </a:rPr>
              <a:t>montreal</a:t>
            </a:r>
            <a:endParaRPr lang="zh-CN" altLang="en-US" dirty="0"/>
          </a:p>
        </p:txBody>
      </p:sp>
      <p:sp>
        <p:nvSpPr>
          <p:cNvPr id="4" name="灯片编号占位符 3"/>
          <p:cNvSpPr>
            <a:spLocks noGrp="1"/>
          </p:cNvSpPr>
          <p:nvPr>
            <p:ph type="sldNum" sz="quarter" idx="5"/>
          </p:nvPr>
        </p:nvSpPr>
        <p:spPr/>
        <p:txBody>
          <a:bodyPr/>
          <a:lstStyle/>
          <a:p>
            <a:fld id="{0595D9B5-480C-FA4E-8D16-720F54051EB1}" type="slidenum">
              <a:rPr lang="en-US" smtClean="0"/>
              <a:t>19</a:t>
            </a:fld>
            <a:endParaRPr lang="en-US"/>
          </a:p>
        </p:txBody>
      </p:sp>
    </p:spTree>
    <p:extLst>
      <p:ext uri="{BB962C8B-B14F-4D97-AF65-F5344CB8AC3E}">
        <p14:creationId xmlns:p14="http://schemas.microsoft.com/office/powerpoint/2010/main" val="147483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Accuracy of real-world of learning applications</a:t>
            </a:r>
            <a:endParaRPr lang="zh-CN" altLang="en-US" dirty="0"/>
          </a:p>
        </p:txBody>
      </p:sp>
      <p:sp>
        <p:nvSpPr>
          <p:cNvPr id="4" name="灯片编号占位符 3"/>
          <p:cNvSpPr>
            <a:spLocks noGrp="1"/>
          </p:cNvSpPr>
          <p:nvPr>
            <p:ph type="sldNum" sz="quarter" idx="5"/>
          </p:nvPr>
        </p:nvSpPr>
        <p:spPr/>
        <p:txBody>
          <a:bodyPr/>
          <a:lstStyle/>
          <a:p>
            <a:fld id="{0595D9B5-480C-FA4E-8D16-720F54051EB1}" type="slidenum">
              <a:rPr lang="en-US" smtClean="0"/>
              <a:t>2</a:t>
            </a:fld>
            <a:endParaRPr lang="en-US"/>
          </a:p>
        </p:txBody>
      </p:sp>
    </p:spTree>
    <p:extLst>
      <p:ext uri="{BB962C8B-B14F-4D97-AF65-F5344CB8AC3E}">
        <p14:creationId xmlns:p14="http://schemas.microsoft.com/office/powerpoint/2010/main" val="915252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This table Main Results: Development Fidelity on Actual Quantum Devices. Overall, the QuTrainer outperforms original methods and QuPad outperforms QuTrainer. </a:t>
            </a:r>
          </a:p>
          <a:p>
            <a:r>
              <a:rPr lang="en-US" altLang="zh-CN"/>
              <a:t>Specifically, on VQE task, the QuTrainer has more significant improvement than QuCalibrator. This is because the total duration of VQE is short and the control noise is the domain noise. So we don’t need to calibrate it again. However, on MNIST task, the improvement on both QuTrainer and QuCalibrator is remarkable. This is because the duration of MNIST is long and it will integrate more decoherence. So, the trade-off between control noise and duration becomes important on long circuits.</a:t>
            </a:r>
            <a:endParaRPr lang="zh-CN" altLang="en-US"/>
          </a:p>
        </p:txBody>
      </p:sp>
      <p:sp>
        <p:nvSpPr>
          <p:cNvPr id="4" name="灯片编号占位符 3"/>
          <p:cNvSpPr>
            <a:spLocks noGrp="1"/>
          </p:cNvSpPr>
          <p:nvPr>
            <p:ph type="sldNum" sz="quarter" idx="5"/>
          </p:nvPr>
        </p:nvSpPr>
        <p:spPr/>
        <p:txBody>
          <a:bodyPr/>
          <a:lstStyle/>
          <a:p>
            <a:fld id="{0595D9B5-480C-FA4E-8D16-720F54051EB1}" type="slidenum">
              <a:rPr lang="en-US" smtClean="0"/>
              <a:t>20</a:t>
            </a:fld>
            <a:endParaRPr lang="en-US"/>
          </a:p>
        </p:txBody>
      </p:sp>
    </p:spTree>
    <p:extLst>
      <p:ext uri="{BB962C8B-B14F-4D97-AF65-F5344CB8AC3E}">
        <p14:creationId xmlns:p14="http://schemas.microsoft.com/office/powerpoint/2010/main" val="391481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Here, we visualize the accuracy of MNIST task on actual quantum devices and Simulation. Our method makes the lower accuracy drop. </a:t>
            </a:r>
          </a:p>
          <a:p>
            <a:r>
              <a:rPr lang="en-US" altLang="zh-CN"/>
              <a:t>We also compare ground state of VQE at different distance of atomes at the left figure. We can see that our proposed QuPAD is more accurate than baseline. </a:t>
            </a:r>
            <a:endParaRPr lang="zh-CN" altLang="en-US"/>
          </a:p>
        </p:txBody>
      </p:sp>
      <p:sp>
        <p:nvSpPr>
          <p:cNvPr id="4" name="灯片编号占位符 3"/>
          <p:cNvSpPr>
            <a:spLocks noGrp="1"/>
          </p:cNvSpPr>
          <p:nvPr>
            <p:ph type="sldNum" sz="quarter" idx="5"/>
          </p:nvPr>
        </p:nvSpPr>
        <p:spPr/>
        <p:txBody>
          <a:bodyPr/>
          <a:lstStyle/>
          <a:p>
            <a:fld id="{0595D9B5-480C-FA4E-8D16-720F54051EB1}" type="slidenum">
              <a:rPr lang="en-US" smtClean="0"/>
              <a:t>21</a:t>
            </a:fld>
            <a:endParaRPr lang="en-US"/>
          </a:p>
        </p:txBody>
      </p:sp>
    </p:spTree>
    <p:extLst>
      <p:ext uri="{BB962C8B-B14F-4D97-AF65-F5344CB8AC3E}">
        <p14:creationId xmlns:p14="http://schemas.microsoft.com/office/powerpoint/2010/main" val="1681316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We did ablation study on each step. Overall, each step has a improvement over the last step. The importance of each step depends on the applications, ansatz, and also the backends. Stack these techniques together, we makes no accuracy drop of MNIST-6 on real quantum device. </a:t>
            </a:r>
            <a:endParaRPr lang="zh-CN" altLang="en-US"/>
          </a:p>
        </p:txBody>
      </p:sp>
      <p:sp>
        <p:nvSpPr>
          <p:cNvPr id="4" name="灯片编号占位符 3"/>
          <p:cNvSpPr>
            <a:spLocks noGrp="1"/>
          </p:cNvSpPr>
          <p:nvPr>
            <p:ph type="sldNum" sz="quarter" idx="5"/>
          </p:nvPr>
        </p:nvSpPr>
        <p:spPr/>
        <p:txBody>
          <a:bodyPr/>
          <a:lstStyle/>
          <a:p>
            <a:fld id="{0595D9B5-480C-FA4E-8D16-720F54051EB1}" type="slidenum">
              <a:rPr lang="en-US" smtClean="0"/>
              <a:t>22</a:t>
            </a:fld>
            <a:endParaRPr lang="en-US"/>
          </a:p>
        </p:txBody>
      </p:sp>
    </p:spTree>
    <p:extLst>
      <p:ext uri="{BB962C8B-B14F-4D97-AF65-F5344CB8AC3E}">
        <p14:creationId xmlns:p14="http://schemas.microsoft.com/office/powerpoint/2010/main" val="2808709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At last, we compare the time cost with parameter shift methods.</a:t>
            </a:r>
            <a:r>
              <a:rPr lang="zh-CN" altLang="en-US"/>
              <a:t> </a:t>
            </a:r>
            <a:r>
              <a:rPr lang="en-US" altLang="zh-CN"/>
              <a:t>We</a:t>
            </a:r>
            <a:r>
              <a:rPr lang="zh-CN" altLang="en-US"/>
              <a:t> </a:t>
            </a:r>
            <a:r>
              <a:rPr lang="en-US" altLang="zh-CN"/>
              <a:t>can</a:t>
            </a:r>
            <a:r>
              <a:rPr lang="zh-CN" altLang="en-US"/>
              <a:t> </a:t>
            </a:r>
            <a:r>
              <a:rPr lang="en-US" altLang="zh-CN"/>
              <a:t>see</a:t>
            </a:r>
            <a:r>
              <a:rPr lang="zh-CN" altLang="en-US"/>
              <a:t> </a:t>
            </a:r>
            <a:r>
              <a:rPr lang="en-US" altLang="zh-CN"/>
              <a:t>that</a:t>
            </a:r>
            <a:r>
              <a:rPr lang="zh-CN" altLang="en-US"/>
              <a:t> </a:t>
            </a:r>
            <a:r>
              <a:rPr lang="en-US" altLang="zh-CN"/>
              <a:t>our</a:t>
            </a:r>
            <a:r>
              <a:rPr lang="zh-CN" altLang="en-US"/>
              <a:t> </a:t>
            </a:r>
            <a:r>
              <a:rPr lang="en-US" altLang="zh-CN"/>
              <a:t>calibration outperforms the parameter shift methods by over hundreds of time. This is because the overhead of parameter shift method  grows linearly as the number of parameters increases. However, our method only grows linearly as </a:t>
            </a:r>
            <a:r>
              <a:rPr lang="en-US" altLang="zh-CN">
                <a:latin typeface="+mj-lt"/>
              </a:rPr>
              <a:t>the number of coupling qubit pairs increase. </a:t>
            </a:r>
            <a:endParaRPr lang="en-US" altLang="zh-CN"/>
          </a:p>
        </p:txBody>
      </p:sp>
      <p:sp>
        <p:nvSpPr>
          <p:cNvPr id="4" name="灯片编号占位符 3"/>
          <p:cNvSpPr>
            <a:spLocks noGrp="1"/>
          </p:cNvSpPr>
          <p:nvPr>
            <p:ph type="sldNum" sz="quarter" idx="5"/>
          </p:nvPr>
        </p:nvSpPr>
        <p:spPr/>
        <p:txBody>
          <a:bodyPr/>
          <a:lstStyle/>
          <a:p>
            <a:fld id="{0595D9B5-480C-FA4E-8D16-720F54051EB1}" type="slidenum">
              <a:rPr lang="en-US" smtClean="0"/>
              <a:t>23</a:t>
            </a:fld>
            <a:endParaRPr lang="en-US"/>
          </a:p>
        </p:txBody>
      </p:sp>
    </p:spTree>
    <p:extLst>
      <p:ext uri="{BB962C8B-B14F-4D97-AF65-F5344CB8AC3E}">
        <p14:creationId xmlns:p14="http://schemas.microsoft.com/office/powerpoint/2010/main" val="1320448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second thing is what is </a:t>
            </a:r>
            <a:r>
              <a:rPr lang="en-US" altLang="zh-CN" sz="1200" dirty="0">
                <a:solidFill>
                  <a:srgbClr val="006633"/>
                </a:solidFill>
              </a:rPr>
              <a:t>Unstable Devices, which is also the reason of </a:t>
            </a:r>
            <a:r>
              <a:rPr lang="en-US" altLang="zh-CN" dirty="0"/>
              <a:t>why we should do efficient calibration:</a:t>
            </a:r>
          </a:p>
          <a:p>
            <a:endParaRPr lang="en-US" altLang="zh-CN" dirty="0"/>
          </a:p>
          <a:p>
            <a:r>
              <a:rPr lang="en-US" altLang="zh-CN" dirty="0"/>
              <a:t>The main reason is that the noise is fluctuation. Here, I list some fluctuating noise source, which is from xxx. </a:t>
            </a:r>
          </a:p>
          <a:p>
            <a:r>
              <a:rPr lang="en-US" altLang="zh-CN" dirty="0"/>
              <a:t>These reason tells us that the noise is unpredictable and fully modeled. We can not use a function with time to predict the noise. </a:t>
            </a:r>
          </a:p>
          <a:p>
            <a:endParaRPr lang="en-US" altLang="zh-CN" dirty="0"/>
          </a:p>
          <a:p>
            <a:r>
              <a:rPr lang="en-US" altLang="zh-CN" dirty="0"/>
              <a:t>To describe such kinds of fluctuating noise on a time scale of days, we record such fluctuating noise on IBM device for one year, and use a Classification task to benchmark such noise. We can see that in some days, the noise becomes heavy, and the accuracy drops.</a:t>
            </a:r>
          </a:p>
        </p:txBody>
      </p:sp>
      <p:sp>
        <p:nvSpPr>
          <p:cNvPr id="4" name="灯片编号占位符 3"/>
          <p:cNvSpPr>
            <a:spLocks noGrp="1"/>
          </p:cNvSpPr>
          <p:nvPr>
            <p:ph type="sldNum" sz="quarter" idx="5"/>
          </p:nvPr>
        </p:nvSpPr>
        <p:spPr/>
        <p:txBody>
          <a:bodyPr/>
          <a:lstStyle/>
          <a:p>
            <a:fld id="{0595D9B5-480C-FA4E-8D16-720F54051EB1}" type="slidenum">
              <a:rPr lang="en-US" smtClean="0"/>
              <a:t>3</a:t>
            </a:fld>
            <a:endParaRPr lang="en-US"/>
          </a:p>
        </p:txBody>
      </p:sp>
    </p:spTree>
    <p:extLst>
      <p:ext uri="{BB962C8B-B14F-4D97-AF65-F5344CB8AC3E}">
        <p14:creationId xmlns:p14="http://schemas.microsoft.com/office/powerpoint/2010/main" val="129535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overcome the fluctuating noise, one Existing idea is to adapt the parameterized circuit on real quantum device by parameter shift. However, the time complexity of gradient calculation on real quantum devices during parameter shift depends on the number of parameters. So when the circuit becomes large, we can not use such method to update parameters. In our work, we use an efficient method to calibrate pulse efficiently.</a:t>
            </a:r>
          </a:p>
          <a:p>
            <a:endParaRPr lang="zh-CN" altLang="en-US" dirty="0"/>
          </a:p>
        </p:txBody>
      </p:sp>
      <p:sp>
        <p:nvSpPr>
          <p:cNvPr id="4" name="灯片编号占位符 3"/>
          <p:cNvSpPr>
            <a:spLocks noGrp="1"/>
          </p:cNvSpPr>
          <p:nvPr>
            <p:ph type="sldNum" sz="quarter" idx="5"/>
          </p:nvPr>
        </p:nvSpPr>
        <p:spPr/>
        <p:txBody>
          <a:bodyPr/>
          <a:lstStyle/>
          <a:p>
            <a:fld id="{0595D9B5-480C-FA4E-8D16-720F54051EB1}" type="slidenum">
              <a:rPr lang="en-US" smtClean="0"/>
              <a:t>4</a:t>
            </a:fld>
            <a:endParaRPr lang="en-US"/>
          </a:p>
        </p:txBody>
      </p:sp>
    </p:spTree>
    <p:extLst>
      <p:ext uri="{BB962C8B-B14F-4D97-AF65-F5344CB8AC3E}">
        <p14:creationId xmlns:p14="http://schemas.microsoft.com/office/powerpoint/2010/main" val="1512652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95D9B5-480C-FA4E-8D16-720F54051EB1}" type="slidenum">
              <a:rPr lang="en-US" smtClean="0"/>
              <a:t>5</a:t>
            </a:fld>
            <a:endParaRPr lang="en-US"/>
          </a:p>
        </p:txBody>
      </p:sp>
    </p:spTree>
    <p:extLst>
      <p:ext uri="{BB962C8B-B14F-4D97-AF65-F5344CB8AC3E}">
        <p14:creationId xmlns:p14="http://schemas.microsoft.com/office/powerpoint/2010/main" val="111679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Before our paper, I will first introduce the background.</a:t>
            </a:r>
          </a:p>
          <a:p>
            <a:r>
              <a:rPr lang="en-US" altLang="zh-CN"/>
              <a:t>Here is a very famous paper from IBM. XX</a:t>
            </a:r>
          </a:p>
          <a:p>
            <a:r>
              <a:rPr lang="en-US" altLang="zh-CN"/>
              <a:t>RZX gate is used in PE Compiling, which is first put forward by IBM.</a:t>
            </a:r>
          </a:p>
          <a:p>
            <a:r>
              <a:rPr lang="en-US" altLang="zh-CN"/>
              <a:t>Here is the compiling Process. XX</a:t>
            </a:r>
          </a:p>
          <a:p>
            <a:r>
              <a:rPr lang="en-US" altLang="zh-CN"/>
              <a:t>Our work is after such transpiliation process.</a:t>
            </a:r>
          </a:p>
          <a:p>
            <a:endParaRPr lang="en-US" altLang="zh-CN"/>
          </a:p>
          <a:p>
            <a:r>
              <a:rPr lang="en-US" altLang="zh-CN"/>
              <a:t>The right figure shows the pulse scheduler of RZX gate. To mitigate some unwanted hamitonian, IBM use a pair of symmetry cross-resonance pulse and some single-qbit pulse to build up rzx gate, and the time-independent hamitonian is XZ.</a:t>
            </a:r>
            <a:endParaRPr lang="zh-CN" altLang="en-US"/>
          </a:p>
        </p:txBody>
      </p:sp>
      <p:sp>
        <p:nvSpPr>
          <p:cNvPr id="4" name="灯片编号占位符 3"/>
          <p:cNvSpPr>
            <a:spLocks noGrp="1"/>
          </p:cNvSpPr>
          <p:nvPr>
            <p:ph type="sldNum" sz="quarter" idx="5"/>
          </p:nvPr>
        </p:nvSpPr>
        <p:spPr/>
        <p:txBody>
          <a:bodyPr/>
          <a:lstStyle/>
          <a:p>
            <a:fld id="{0595D9B5-480C-FA4E-8D16-720F54051EB1}" type="slidenum">
              <a:rPr lang="en-US" smtClean="0"/>
              <a:t>6</a:t>
            </a:fld>
            <a:endParaRPr lang="en-US"/>
          </a:p>
        </p:txBody>
      </p:sp>
    </p:spTree>
    <p:extLst>
      <p:ext uri="{BB962C8B-B14F-4D97-AF65-F5344CB8AC3E}">
        <p14:creationId xmlns:p14="http://schemas.microsoft.com/office/powerpoint/2010/main" val="613542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The cross-resonance pulse is gaussian- suquare shape, which is made up of a retangle and a gaussian function. when the area is smaller than a value, the shape will be a gaussian function.</a:t>
            </a:r>
          </a:p>
          <a:p>
            <a:r>
              <a:rPr lang="en-US" altLang="zh-CN"/>
              <a:t>And the area can be calculated as follows. Approximately, the pulse area is linear with the parameter in RZX gate.</a:t>
            </a:r>
          </a:p>
          <a:p>
            <a:r>
              <a:rPr lang="en-US" altLang="zh-CN"/>
              <a:t>Note that CNOT gate can be built from  RZX gate with theta = pi over 2 and single qubit gates, So the calibration of Rzx gate when theta = pi/2 is the same as  CNOT. IBM put forward that rzx gate with other parameters can be get by equally stretch the pulse area, which will lyapproximately not change the hamitonian.</a:t>
            </a:r>
            <a:endParaRPr lang="zh-CN" altLang="en-US"/>
          </a:p>
        </p:txBody>
      </p:sp>
      <p:sp>
        <p:nvSpPr>
          <p:cNvPr id="4" name="灯片编号占位符 3"/>
          <p:cNvSpPr>
            <a:spLocks noGrp="1"/>
          </p:cNvSpPr>
          <p:nvPr>
            <p:ph type="sldNum" sz="quarter" idx="5"/>
          </p:nvPr>
        </p:nvSpPr>
        <p:spPr/>
        <p:txBody>
          <a:bodyPr/>
          <a:lstStyle/>
          <a:p>
            <a:fld id="{0595D9B5-480C-FA4E-8D16-720F54051EB1}" type="slidenum">
              <a:rPr lang="en-US" smtClean="0"/>
              <a:t>7</a:t>
            </a:fld>
            <a:endParaRPr lang="en-US"/>
          </a:p>
        </p:txBody>
      </p:sp>
    </p:spTree>
    <p:extLst>
      <p:ext uri="{BB962C8B-B14F-4D97-AF65-F5344CB8AC3E}">
        <p14:creationId xmlns:p14="http://schemas.microsoft.com/office/powerpoint/2010/main" val="2412057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95D9B5-480C-FA4E-8D16-720F54051EB1}" type="slidenum">
              <a:rPr lang="en-US" smtClean="0"/>
              <a:t>8</a:t>
            </a:fld>
            <a:endParaRPr lang="en-US"/>
          </a:p>
        </p:txBody>
      </p:sp>
    </p:spTree>
    <p:extLst>
      <p:ext uri="{BB962C8B-B14F-4D97-AF65-F5344CB8AC3E}">
        <p14:creationId xmlns:p14="http://schemas.microsoft.com/office/powerpoint/2010/main" val="2727999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Because the pulse area represents the parameter in RZX gate, we want to change the width and amplitude together and further make the duration short. We define the duration stretch ration as the departure of new duration and original duration.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change the </a:t>
            </a:r>
            <a:r>
              <a:rPr lang="en-US" altLang="zh-CN" dirty="0" err="1"/>
              <a:t>dsr</a:t>
            </a:r>
            <a:r>
              <a:rPr lang="en-US" altLang="zh-CN" dirty="0"/>
              <a:t> at some specific points, and observe the difference of measured value (in red points) and reference value in blue line, which is without noise, which is shown in the right picture. We measure the probability of  output state |00&gt;, where the reference value is cos(theta). We found that when the </a:t>
            </a:r>
            <a:r>
              <a:rPr lang="en-US" altLang="zh-CN" dirty="0" err="1"/>
              <a:t>dsr</a:t>
            </a:r>
            <a:r>
              <a:rPr lang="en-US" altLang="zh-CN" dirty="0"/>
              <a:t> is far from 1, the difference of measured value and reference value is obvious, which means that when we change the </a:t>
            </a:r>
            <a:r>
              <a:rPr lang="en-US" altLang="zh-CN" dirty="0" err="1"/>
              <a:t>durating</a:t>
            </a:r>
            <a:r>
              <a:rPr lang="en-US" altLang="zh-CN" dirty="0"/>
              <a:t>, the control noise will increase.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motivate us to make a trade-off between individual gate error and total circuit fidelity, in other words, we want to design a algorithm to make control noise and circuit duration trade-off.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595D9B5-480C-FA4E-8D16-720F54051EB1}" type="slidenum">
              <a:rPr lang="en-US" smtClean="0"/>
              <a:t>9</a:t>
            </a:fld>
            <a:endParaRPr lang="en-US"/>
          </a:p>
        </p:txBody>
      </p:sp>
    </p:spTree>
    <p:extLst>
      <p:ext uri="{BB962C8B-B14F-4D97-AF65-F5344CB8AC3E}">
        <p14:creationId xmlns:p14="http://schemas.microsoft.com/office/powerpoint/2010/main" val="4098401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21BE8259-8F68-DC41-81BE-2F003E496754}"/>
              </a:ext>
            </a:extLst>
          </p:cNvPr>
          <p:cNvPicPr>
            <a:picLocks noChangeAspect="1"/>
          </p:cNvPicPr>
          <p:nvPr userDrawn="1"/>
        </p:nvPicPr>
        <p:blipFill rotWithShape="1">
          <a:blip r:embed="rId2"/>
          <a:srcRect t="49704" b="26963"/>
          <a:stretch/>
        </p:blipFill>
        <p:spPr>
          <a:xfrm>
            <a:off x="0" y="5955481"/>
            <a:ext cx="12192000" cy="902526"/>
          </a:xfrm>
          <a:prstGeom prst="rect">
            <a:avLst/>
          </a:prstGeom>
        </p:spPr>
      </p:pic>
      <p:sp>
        <p:nvSpPr>
          <p:cNvPr id="2" name="Title 1">
            <a:extLst>
              <a:ext uri="{FF2B5EF4-FFF2-40B4-BE49-F238E27FC236}">
                <a16:creationId xmlns:a16="http://schemas.microsoft.com/office/drawing/2014/main" id="{59B48DBE-A1C0-CE4A-9A4C-79C746B09A22}"/>
              </a:ext>
            </a:extLst>
          </p:cNvPr>
          <p:cNvSpPr>
            <a:spLocks noGrp="1"/>
          </p:cNvSpPr>
          <p:nvPr>
            <p:ph type="ctrTitle" hasCustomPrompt="1"/>
          </p:nvPr>
        </p:nvSpPr>
        <p:spPr>
          <a:xfrm>
            <a:off x="838199" y="2291652"/>
            <a:ext cx="5574476" cy="1685425"/>
          </a:xfrm>
        </p:spPr>
        <p:txBody>
          <a:bodyPr anchor="b">
            <a:normAutofit/>
          </a:bodyPr>
          <a:lstStyle>
            <a:lvl1pPr algn="l">
              <a:defRPr sz="5000" b="1" i="0">
                <a:latin typeface="+mj-lt"/>
              </a:defRPr>
            </a:lvl1pPr>
          </a:lstStyle>
          <a:p>
            <a:r>
              <a:rPr lang="en-US" dirty="0"/>
              <a:t>Click to edit title style</a:t>
            </a:r>
          </a:p>
        </p:txBody>
      </p:sp>
      <p:sp>
        <p:nvSpPr>
          <p:cNvPr id="3" name="Subtitle 2">
            <a:extLst>
              <a:ext uri="{FF2B5EF4-FFF2-40B4-BE49-F238E27FC236}">
                <a16:creationId xmlns:a16="http://schemas.microsoft.com/office/drawing/2014/main" id="{24077352-A975-B349-B4FD-F88E8C33D9FF}"/>
              </a:ext>
            </a:extLst>
          </p:cNvPr>
          <p:cNvSpPr>
            <a:spLocks noGrp="1"/>
          </p:cNvSpPr>
          <p:nvPr>
            <p:ph type="subTitle" idx="1"/>
          </p:nvPr>
        </p:nvSpPr>
        <p:spPr>
          <a:xfrm>
            <a:off x="838199" y="3977070"/>
            <a:ext cx="5574476" cy="766762"/>
          </a:xfrm>
        </p:spPr>
        <p:txBody>
          <a:bodyPr/>
          <a:lstStyle>
            <a:lvl1pPr marL="0" indent="0" algn="l">
              <a:buNone/>
              <a:defRPr sz="2400" b="1" i="0">
                <a:solidFill>
                  <a:srgbClr val="00909E"/>
                </a:solidFill>
                <a:latin typeface="+mn-lt"/>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Picture Placeholder 20">
            <a:extLst>
              <a:ext uri="{FF2B5EF4-FFF2-40B4-BE49-F238E27FC236}">
                <a16:creationId xmlns:a16="http://schemas.microsoft.com/office/drawing/2014/main" id="{F8A1A6E4-725E-FD4C-988F-EF15DB566C34}"/>
              </a:ext>
            </a:extLst>
          </p:cNvPr>
          <p:cNvSpPr>
            <a:spLocks noGrp="1"/>
          </p:cNvSpPr>
          <p:nvPr>
            <p:ph type="pic" sz="quarter" idx="14" hasCustomPrompt="1"/>
          </p:nvPr>
        </p:nvSpPr>
        <p:spPr>
          <a:xfrm>
            <a:off x="6974961" y="4"/>
            <a:ext cx="5217043" cy="6857999"/>
          </a:xfrm>
        </p:spPr>
        <p:txBody>
          <a:bodyPr/>
          <a:lstStyle>
            <a:lvl1pPr marL="0" indent="0">
              <a:buNone/>
              <a:defRPr/>
            </a:lvl1pPr>
          </a:lstStyle>
          <a:p>
            <a:r>
              <a:rPr lang="en-US" dirty="0"/>
              <a:t>Click to add picture</a:t>
            </a:r>
          </a:p>
        </p:txBody>
      </p:sp>
    </p:spTree>
    <p:extLst>
      <p:ext uri="{BB962C8B-B14F-4D97-AF65-F5344CB8AC3E}">
        <p14:creationId xmlns:p14="http://schemas.microsoft.com/office/powerpoint/2010/main" val="114903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 2 col">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79D252-E493-5940-82E6-BA0AF03586B9}"/>
              </a:ext>
            </a:extLst>
          </p:cNvPr>
          <p:cNvPicPr>
            <a:picLocks noChangeAspect="1"/>
          </p:cNvPicPr>
          <p:nvPr userDrawn="1"/>
        </p:nvPicPr>
        <p:blipFill rotWithShape="1">
          <a:blip r:embed="rId2">
            <a:alphaModFix amt="5000"/>
          </a:blip>
          <a:srcRect l="-2211" r="9827" b="52018"/>
          <a:stretch/>
        </p:blipFill>
        <p:spPr>
          <a:xfrm>
            <a:off x="4778300" y="3135787"/>
            <a:ext cx="7413701" cy="3828540"/>
          </a:xfrm>
          <a:prstGeom prst="rect">
            <a:avLst/>
          </a:prstGeom>
        </p:spPr>
      </p:pic>
      <p:sp>
        <p:nvSpPr>
          <p:cNvPr id="2" name="Title 1">
            <a:extLst>
              <a:ext uri="{FF2B5EF4-FFF2-40B4-BE49-F238E27FC236}">
                <a16:creationId xmlns:a16="http://schemas.microsoft.com/office/drawing/2014/main" id="{675F9810-D96A-6246-995B-8B1B7E2E8D68}"/>
              </a:ext>
            </a:extLst>
          </p:cNvPr>
          <p:cNvSpPr>
            <a:spLocks noGrp="1"/>
          </p:cNvSpPr>
          <p:nvPr>
            <p:ph type="title"/>
          </p:nvPr>
        </p:nvSpPr>
        <p:spPr>
          <a:xfrm>
            <a:off x="225261" y="204687"/>
            <a:ext cx="11837303" cy="582713"/>
          </a:xfrm>
        </p:spPr>
        <p:txBody>
          <a:bodyPr>
            <a:normAutofit/>
          </a:bodyPr>
          <a:lstStyle>
            <a:lvl1pPr>
              <a:defRPr sz="2800"/>
            </a:lvl1pPr>
          </a:lstStyle>
          <a:p>
            <a:r>
              <a:rPr lang="en-US" dirty="0"/>
              <a:t>Click to edit Master title style</a:t>
            </a:r>
          </a:p>
        </p:txBody>
      </p:sp>
      <p:sp>
        <p:nvSpPr>
          <p:cNvPr id="6" name="Slide Number Placeholder 5">
            <a:extLst>
              <a:ext uri="{FF2B5EF4-FFF2-40B4-BE49-F238E27FC236}">
                <a16:creationId xmlns:a16="http://schemas.microsoft.com/office/drawing/2014/main" id="{D3F16631-C37C-A84D-8D6A-FFBF47895C24}"/>
              </a:ext>
            </a:extLst>
          </p:cNvPr>
          <p:cNvSpPr>
            <a:spLocks noGrp="1"/>
          </p:cNvSpPr>
          <p:nvPr>
            <p:ph type="sldNum" sz="quarter" idx="12"/>
          </p:nvPr>
        </p:nvSpPr>
        <p:spPr>
          <a:xfrm>
            <a:off x="8610600" y="6449609"/>
            <a:ext cx="2743200" cy="365125"/>
          </a:xfrm>
        </p:spPr>
        <p:txBody>
          <a:bodyPr/>
          <a:lstStyle/>
          <a:p>
            <a:fld id="{9384FF6D-5FD2-A847-8599-D7B37E65F8CD}" type="slidenum">
              <a:rPr lang="en-US" smtClean="0"/>
              <a:pPr/>
              <a:t>‹#›</a:t>
            </a:fld>
            <a:r>
              <a:rPr lang="en-US" dirty="0"/>
              <a:t>  |  George Mason University</a:t>
            </a:r>
          </a:p>
        </p:txBody>
      </p:sp>
      <p:sp>
        <p:nvSpPr>
          <p:cNvPr id="12" name="Slide Number Placeholder 5">
            <a:extLst>
              <a:ext uri="{FF2B5EF4-FFF2-40B4-BE49-F238E27FC236}">
                <a16:creationId xmlns:a16="http://schemas.microsoft.com/office/drawing/2014/main" id="{D6F6EFD8-CB6A-4AE1-B71F-BB86E4A66325}"/>
              </a:ext>
            </a:extLst>
          </p:cNvPr>
          <p:cNvSpPr txBox="1">
            <a:spLocks/>
          </p:cNvSpPr>
          <p:nvPr userDrawn="1"/>
        </p:nvSpPr>
        <p:spPr>
          <a:xfrm>
            <a:off x="393653" y="6420267"/>
            <a:ext cx="141170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200"/>
              <a:t>QCE</a:t>
            </a:r>
            <a:endParaRPr lang="en-US" dirty="0"/>
          </a:p>
        </p:txBody>
      </p:sp>
      <p:sp>
        <p:nvSpPr>
          <p:cNvPr id="13" name="Slide Number Placeholder 5">
            <a:extLst>
              <a:ext uri="{FF2B5EF4-FFF2-40B4-BE49-F238E27FC236}">
                <a16:creationId xmlns:a16="http://schemas.microsoft.com/office/drawing/2014/main" id="{63C80C73-0FB9-42A7-B4DD-7ADCFCAEFA2B}"/>
              </a:ext>
            </a:extLst>
          </p:cNvPr>
          <p:cNvSpPr txBox="1">
            <a:spLocks/>
          </p:cNvSpPr>
          <p:nvPr userDrawn="1"/>
        </p:nvSpPr>
        <p:spPr>
          <a:xfrm>
            <a:off x="4695005" y="6449610"/>
            <a:ext cx="280198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Zhirui Hu, </a:t>
            </a:r>
            <a:r>
              <a:rPr lang="en-US" dirty="0" err="1"/>
              <a:t>JQub</a:t>
            </a:r>
            <a:r>
              <a:rPr lang="en-US" dirty="0"/>
              <a:t>, ECE, GMU</a:t>
            </a:r>
          </a:p>
        </p:txBody>
      </p:sp>
      <p:pic>
        <p:nvPicPr>
          <p:cNvPr id="9" name="Picture 8">
            <a:extLst>
              <a:ext uri="{FF2B5EF4-FFF2-40B4-BE49-F238E27FC236}">
                <a16:creationId xmlns:a16="http://schemas.microsoft.com/office/drawing/2014/main" id="{1AD57769-8B2D-4012-B816-8F914D6400AC}"/>
              </a:ext>
            </a:extLst>
          </p:cNvPr>
          <p:cNvPicPr>
            <a:picLocks noChangeAspect="1"/>
          </p:cNvPicPr>
          <p:nvPr userDrawn="1"/>
        </p:nvPicPr>
        <p:blipFill rotWithShape="1">
          <a:blip r:embed="rId3"/>
          <a:srcRect t="67713" b="26963"/>
          <a:stretch/>
        </p:blipFill>
        <p:spPr>
          <a:xfrm>
            <a:off x="0" y="-160438"/>
            <a:ext cx="12192000" cy="365125"/>
          </a:xfrm>
          <a:prstGeom prst="rect">
            <a:avLst/>
          </a:prstGeom>
        </p:spPr>
      </p:pic>
    </p:spTree>
    <p:extLst>
      <p:ext uri="{BB962C8B-B14F-4D97-AF65-F5344CB8AC3E}">
        <p14:creationId xmlns:p14="http://schemas.microsoft.com/office/powerpoint/2010/main" val="311237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1 col">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877E350-9288-4711-8A9F-470B41E1A45D}"/>
              </a:ext>
            </a:extLst>
          </p:cNvPr>
          <p:cNvSpPr/>
          <p:nvPr userDrawn="1"/>
        </p:nvSpPr>
        <p:spPr>
          <a:xfrm>
            <a:off x="0" y="0"/>
            <a:ext cx="1371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4" name="Picture 13">
            <a:extLst>
              <a:ext uri="{FF2B5EF4-FFF2-40B4-BE49-F238E27FC236}">
                <a16:creationId xmlns:a16="http://schemas.microsoft.com/office/drawing/2014/main" id="{E77DE929-4FBA-4D86-AD31-8A34444C4D25}"/>
              </a:ext>
            </a:extLst>
          </p:cNvPr>
          <p:cNvPicPr>
            <a:picLocks noChangeAspect="1"/>
          </p:cNvPicPr>
          <p:nvPr userDrawn="1"/>
        </p:nvPicPr>
        <p:blipFill rotWithShape="1">
          <a:blip r:embed="rId2"/>
          <a:srcRect l="47309" t="-7828" r="41393"/>
          <a:stretch/>
        </p:blipFill>
        <p:spPr>
          <a:xfrm>
            <a:off x="5" y="0"/>
            <a:ext cx="1277369" cy="6858000"/>
          </a:xfrm>
          <a:prstGeom prst="rect">
            <a:avLst/>
          </a:prstGeom>
        </p:spPr>
      </p:pic>
      <p:pic>
        <p:nvPicPr>
          <p:cNvPr id="7" name="Picture 6">
            <a:extLst>
              <a:ext uri="{FF2B5EF4-FFF2-40B4-BE49-F238E27FC236}">
                <a16:creationId xmlns:a16="http://schemas.microsoft.com/office/drawing/2014/main" id="{1179D252-E493-5940-82E6-BA0AF03586B9}"/>
              </a:ext>
            </a:extLst>
          </p:cNvPr>
          <p:cNvPicPr>
            <a:picLocks noChangeAspect="1"/>
          </p:cNvPicPr>
          <p:nvPr userDrawn="1"/>
        </p:nvPicPr>
        <p:blipFill rotWithShape="1">
          <a:blip r:embed="rId3">
            <a:alphaModFix amt="20000"/>
          </a:blip>
          <a:srcRect t="1" r="30516" b="30185"/>
          <a:stretch/>
        </p:blipFill>
        <p:spPr>
          <a:xfrm>
            <a:off x="7194797" y="1865822"/>
            <a:ext cx="4997203" cy="4992178"/>
          </a:xfrm>
          <a:prstGeom prst="rect">
            <a:avLst/>
          </a:prstGeom>
        </p:spPr>
      </p:pic>
      <p:sp>
        <p:nvSpPr>
          <p:cNvPr id="2" name="Title 1">
            <a:extLst>
              <a:ext uri="{FF2B5EF4-FFF2-40B4-BE49-F238E27FC236}">
                <a16:creationId xmlns:a16="http://schemas.microsoft.com/office/drawing/2014/main" id="{675F9810-D96A-6246-995B-8B1B7E2E8D68}"/>
              </a:ext>
            </a:extLst>
          </p:cNvPr>
          <p:cNvSpPr>
            <a:spLocks noGrp="1"/>
          </p:cNvSpPr>
          <p:nvPr>
            <p:ph type="title"/>
          </p:nvPr>
        </p:nvSpPr>
        <p:spPr>
          <a:xfrm>
            <a:off x="1371600" y="2515712"/>
            <a:ext cx="10820400" cy="757137"/>
          </a:xfrm>
        </p:spPr>
        <p:txBody>
          <a:bodyPr/>
          <a:lstStyle>
            <a:lvl1pPr algn="ctr">
              <a:defRPr/>
            </a:lvl1pPr>
          </a:lstStyle>
          <a:p>
            <a:r>
              <a:rPr lang="en-US" dirty="0"/>
              <a:t>Click to edit Master title style</a:t>
            </a:r>
          </a:p>
        </p:txBody>
      </p:sp>
      <p:sp>
        <p:nvSpPr>
          <p:cNvPr id="6" name="Slide Number Placeholder 5">
            <a:extLst>
              <a:ext uri="{FF2B5EF4-FFF2-40B4-BE49-F238E27FC236}">
                <a16:creationId xmlns:a16="http://schemas.microsoft.com/office/drawing/2014/main" id="{D3F16631-C37C-A84D-8D6A-FFBF47895C24}"/>
              </a:ext>
            </a:extLst>
          </p:cNvPr>
          <p:cNvSpPr>
            <a:spLocks noGrp="1"/>
          </p:cNvSpPr>
          <p:nvPr>
            <p:ph type="sldNum" sz="quarter" idx="12"/>
          </p:nvPr>
        </p:nvSpPr>
        <p:spPr/>
        <p:txBody>
          <a:bodyPr/>
          <a:lstStyle/>
          <a:p>
            <a:fld id="{9384FF6D-5FD2-A847-8599-D7B37E65F8CD}" type="slidenum">
              <a:rPr lang="en-US" smtClean="0"/>
              <a:pPr/>
              <a:t>‹#›</a:t>
            </a:fld>
            <a:r>
              <a:rPr lang="en-US" dirty="0"/>
              <a:t>  |  George Mason University</a:t>
            </a:r>
          </a:p>
        </p:txBody>
      </p:sp>
      <p:sp>
        <p:nvSpPr>
          <p:cNvPr id="10" name="Slide Number Placeholder 5">
            <a:extLst>
              <a:ext uri="{FF2B5EF4-FFF2-40B4-BE49-F238E27FC236}">
                <a16:creationId xmlns:a16="http://schemas.microsoft.com/office/drawing/2014/main" id="{83BC8A6A-78E0-4272-B2A9-E9D5E2EFA77C}"/>
              </a:ext>
            </a:extLst>
          </p:cNvPr>
          <p:cNvSpPr txBox="1">
            <a:spLocks/>
          </p:cNvSpPr>
          <p:nvPr userDrawn="1"/>
        </p:nvSpPr>
        <p:spPr>
          <a:xfrm>
            <a:off x="1368153" y="6355949"/>
            <a:ext cx="127736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200"/>
              <a:t>Report</a:t>
            </a:r>
            <a:endParaRPr lang="en-US" altLang="zh-CN" dirty="0"/>
          </a:p>
        </p:txBody>
      </p:sp>
      <p:sp>
        <p:nvSpPr>
          <p:cNvPr id="11" name="Slide Number Placeholder 5">
            <a:extLst>
              <a:ext uri="{FF2B5EF4-FFF2-40B4-BE49-F238E27FC236}">
                <a16:creationId xmlns:a16="http://schemas.microsoft.com/office/drawing/2014/main" id="{43007CD7-94B2-4D0E-9949-CE75D492A505}"/>
              </a:ext>
            </a:extLst>
          </p:cNvPr>
          <p:cNvSpPr txBox="1">
            <a:spLocks/>
          </p:cNvSpPr>
          <p:nvPr userDrawn="1"/>
        </p:nvSpPr>
        <p:spPr>
          <a:xfrm>
            <a:off x="4997204" y="6356358"/>
            <a:ext cx="280198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a:t>Zhirui Hu</a:t>
            </a:r>
            <a:r>
              <a:rPr lang="en-US"/>
              <a:t>, </a:t>
            </a:r>
            <a:r>
              <a:rPr lang="en-US" dirty="0" err="1"/>
              <a:t>JQub</a:t>
            </a:r>
            <a:r>
              <a:rPr lang="en-US" dirty="0"/>
              <a:t>, ECE, GMU</a:t>
            </a:r>
          </a:p>
        </p:txBody>
      </p:sp>
    </p:spTree>
    <p:extLst>
      <p:ext uri="{BB962C8B-B14F-4D97-AF65-F5344CB8AC3E}">
        <p14:creationId xmlns:p14="http://schemas.microsoft.com/office/powerpoint/2010/main" val="3305173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79D252-E493-5940-82E6-BA0AF03586B9}"/>
              </a:ext>
            </a:extLst>
          </p:cNvPr>
          <p:cNvPicPr>
            <a:picLocks noChangeAspect="1"/>
          </p:cNvPicPr>
          <p:nvPr userDrawn="1"/>
        </p:nvPicPr>
        <p:blipFill rotWithShape="1">
          <a:blip r:embed="rId2">
            <a:alphaModFix amt="5000"/>
          </a:blip>
          <a:srcRect l="-2211" r="9827" b="52018"/>
          <a:stretch/>
        </p:blipFill>
        <p:spPr>
          <a:xfrm>
            <a:off x="4778300" y="3050726"/>
            <a:ext cx="7413701" cy="3828540"/>
          </a:xfrm>
          <a:prstGeom prst="rect">
            <a:avLst/>
          </a:prstGeom>
        </p:spPr>
      </p:pic>
      <p:sp>
        <p:nvSpPr>
          <p:cNvPr id="2" name="Title 1">
            <a:extLst>
              <a:ext uri="{FF2B5EF4-FFF2-40B4-BE49-F238E27FC236}">
                <a16:creationId xmlns:a16="http://schemas.microsoft.com/office/drawing/2014/main" id="{675F9810-D96A-6246-995B-8B1B7E2E8D68}"/>
              </a:ext>
            </a:extLst>
          </p:cNvPr>
          <p:cNvSpPr>
            <a:spLocks noGrp="1"/>
          </p:cNvSpPr>
          <p:nvPr>
            <p:ph type="title"/>
          </p:nvPr>
        </p:nvSpPr>
        <p:spPr>
          <a:xfrm>
            <a:off x="1990852" y="8"/>
            <a:ext cx="9362953"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F2BA6F3-2EEB-9149-9441-572C950CB1A8}"/>
              </a:ext>
            </a:extLst>
          </p:cNvPr>
          <p:cNvSpPr>
            <a:spLocks noGrp="1"/>
          </p:cNvSpPr>
          <p:nvPr>
            <p:ph idx="1"/>
          </p:nvPr>
        </p:nvSpPr>
        <p:spPr>
          <a:xfrm>
            <a:off x="1954485" y="1541721"/>
            <a:ext cx="9399320" cy="3753419"/>
          </a:xfrm>
        </p:spPr>
        <p:txBody>
          <a:bodyPr/>
          <a:lstStyle>
            <a:lvl1pPr marL="457178" indent="-457178">
              <a:buFont typeface="Arial" panose="020B0604020202020204" pitchFamily="34" charset="0"/>
              <a:buChar char="•"/>
              <a:defRPr>
                <a:solidFill>
                  <a:schemeClr val="tx1"/>
                </a:solidFill>
              </a:defRPr>
            </a:lvl1pPr>
            <a:lvl2pPr marL="457178" indent="0">
              <a:buNone/>
              <a:defRPr>
                <a:solidFill>
                  <a:schemeClr val="tx1"/>
                </a:solidFill>
              </a:defRPr>
            </a:lvl2pPr>
            <a:lvl3pPr marL="914354" indent="0">
              <a:buNone/>
              <a:defRPr>
                <a:solidFill>
                  <a:schemeClr val="tx1"/>
                </a:solidFill>
              </a:defRPr>
            </a:lvl3pPr>
            <a:lvl4pPr marL="1371532" indent="0">
              <a:buNone/>
              <a:defRPr>
                <a:solidFill>
                  <a:schemeClr val="tx1"/>
                </a:solidFill>
              </a:defRPr>
            </a:lvl4pPr>
            <a:lvl5pPr marL="1828709" indent="0">
              <a:buNone/>
              <a:defRPr>
                <a:solidFill>
                  <a:schemeClr val="tx1"/>
                </a:solidFill>
              </a:defRPr>
            </a:lvl5pPr>
          </a:lstStyle>
          <a:p>
            <a:pPr lvl="0"/>
            <a:r>
              <a:rPr lang="en-US" dirty="0"/>
              <a:t>Click to edit Master text styles</a:t>
            </a:r>
          </a:p>
        </p:txBody>
      </p:sp>
      <p:sp>
        <p:nvSpPr>
          <p:cNvPr id="6" name="Slide Number Placeholder 5">
            <a:extLst>
              <a:ext uri="{FF2B5EF4-FFF2-40B4-BE49-F238E27FC236}">
                <a16:creationId xmlns:a16="http://schemas.microsoft.com/office/drawing/2014/main" id="{D3F16631-C37C-A84D-8D6A-FFBF47895C24}"/>
              </a:ext>
            </a:extLst>
          </p:cNvPr>
          <p:cNvSpPr>
            <a:spLocks noGrp="1"/>
          </p:cNvSpPr>
          <p:nvPr>
            <p:ph type="sldNum" sz="quarter" idx="12"/>
          </p:nvPr>
        </p:nvSpPr>
        <p:spPr/>
        <p:txBody>
          <a:bodyPr/>
          <a:lstStyle/>
          <a:p>
            <a:fld id="{9384FF6D-5FD2-A847-8599-D7B37E65F8CD}" type="slidenum">
              <a:rPr lang="en-US" smtClean="0"/>
              <a:pPr/>
              <a:t>‹#›</a:t>
            </a:fld>
            <a:r>
              <a:rPr lang="en-US" dirty="0"/>
              <a:t>  |  George Mason University</a:t>
            </a:r>
          </a:p>
        </p:txBody>
      </p:sp>
      <p:sp>
        <p:nvSpPr>
          <p:cNvPr id="12" name="Slide Number Placeholder 5">
            <a:extLst>
              <a:ext uri="{FF2B5EF4-FFF2-40B4-BE49-F238E27FC236}">
                <a16:creationId xmlns:a16="http://schemas.microsoft.com/office/drawing/2014/main" id="{D6F6EFD8-CB6A-4AE1-B71F-BB86E4A66325}"/>
              </a:ext>
            </a:extLst>
          </p:cNvPr>
          <p:cNvSpPr txBox="1">
            <a:spLocks/>
          </p:cNvSpPr>
          <p:nvPr userDrawn="1"/>
        </p:nvSpPr>
        <p:spPr>
          <a:xfrm>
            <a:off x="1344708" y="6355949"/>
            <a:ext cx="125781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200"/>
              <a:t>Report</a:t>
            </a:r>
            <a:endParaRPr lang="en-US" dirty="0"/>
          </a:p>
        </p:txBody>
      </p:sp>
      <p:sp>
        <p:nvSpPr>
          <p:cNvPr id="13" name="Slide Number Placeholder 5">
            <a:extLst>
              <a:ext uri="{FF2B5EF4-FFF2-40B4-BE49-F238E27FC236}">
                <a16:creationId xmlns:a16="http://schemas.microsoft.com/office/drawing/2014/main" id="{63C80C73-0FB9-42A7-B4DD-7ADCFCAEFA2B}"/>
              </a:ext>
            </a:extLst>
          </p:cNvPr>
          <p:cNvSpPr txBox="1">
            <a:spLocks/>
          </p:cNvSpPr>
          <p:nvPr userDrawn="1"/>
        </p:nvSpPr>
        <p:spPr>
          <a:xfrm>
            <a:off x="5002214" y="6355772"/>
            <a:ext cx="280198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a:t>Zhirui Hu</a:t>
            </a:r>
            <a:r>
              <a:rPr lang="en-US"/>
              <a:t>, </a:t>
            </a:r>
            <a:r>
              <a:rPr lang="en-US" dirty="0" err="1"/>
              <a:t>JQub</a:t>
            </a:r>
            <a:r>
              <a:rPr lang="en-US" dirty="0"/>
              <a:t>, ECE, GMU</a:t>
            </a:r>
          </a:p>
        </p:txBody>
      </p:sp>
      <p:pic>
        <p:nvPicPr>
          <p:cNvPr id="15" name="Picture 14">
            <a:extLst>
              <a:ext uri="{FF2B5EF4-FFF2-40B4-BE49-F238E27FC236}">
                <a16:creationId xmlns:a16="http://schemas.microsoft.com/office/drawing/2014/main" id="{48E8BB3B-3324-4377-9F93-2529077E48E5}"/>
              </a:ext>
            </a:extLst>
          </p:cNvPr>
          <p:cNvPicPr>
            <a:picLocks noChangeAspect="1"/>
          </p:cNvPicPr>
          <p:nvPr userDrawn="1"/>
        </p:nvPicPr>
        <p:blipFill rotWithShape="1">
          <a:blip r:embed="rId3"/>
          <a:srcRect l="23095" t="1015" r="57497"/>
          <a:stretch/>
        </p:blipFill>
        <p:spPr>
          <a:xfrm>
            <a:off x="2" y="0"/>
            <a:ext cx="838194" cy="6858000"/>
          </a:xfrm>
          <a:prstGeom prst="rect">
            <a:avLst/>
          </a:prstGeom>
        </p:spPr>
      </p:pic>
    </p:spTree>
    <p:extLst>
      <p:ext uri="{BB962C8B-B14F-4D97-AF65-F5344CB8AC3E}">
        <p14:creationId xmlns:p14="http://schemas.microsoft.com/office/powerpoint/2010/main" val="2254817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Pictures">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0BABFC4-82E9-1846-B358-1557AC637080}"/>
              </a:ext>
            </a:extLst>
          </p:cNvPr>
          <p:cNvPicPr>
            <a:picLocks noChangeAspect="1"/>
          </p:cNvPicPr>
          <p:nvPr userDrawn="1"/>
        </p:nvPicPr>
        <p:blipFill rotWithShape="1">
          <a:blip r:embed="rId2"/>
          <a:srcRect l="47221" t="-58" r="2874"/>
          <a:stretch/>
        </p:blipFill>
        <p:spPr>
          <a:xfrm>
            <a:off x="6107558" y="0"/>
            <a:ext cx="6084447" cy="6861981"/>
          </a:xfrm>
          <a:prstGeom prst="rect">
            <a:avLst/>
          </a:prstGeom>
        </p:spPr>
      </p:pic>
      <p:pic>
        <p:nvPicPr>
          <p:cNvPr id="9" name="Picture 8">
            <a:extLst>
              <a:ext uri="{FF2B5EF4-FFF2-40B4-BE49-F238E27FC236}">
                <a16:creationId xmlns:a16="http://schemas.microsoft.com/office/drawing/2014/main" id="{26F27998-D839-D047-97F2-FECBDBB3A9FD}"/>
              </a:ext>
            </a:extLst>
          </p:cNvPr>
          <p:cNvPicPr>
            <a:picLocks noChangeAspect="1"/>
          </p:cNvPicPr>
          <p:nvPr userDrawn="1"/>
        </p:nvPicPr>
        <p:blipFill rotWithShape="1">
          <a:blip r:embed="rId3">
            <a:alphaModFix amt="20000"/>
          </a:blip>
          <a:srcRect l="15981" b="20038"/>
          <a:stretch/>
        </p:blipFill>
        <p:spPr>
          <a:xfrm>
            <a:off x="0" y="1882761"/>
            <a:ext cx="5257800" cy="4975240"/>
          </a:xfrm>
          <a:prstGeom prst="rect">
            <a:avLst/>
          </a:prstGeom>
        </p:spPr>
      </p:pic>
      <p:sp>
        <p:nvSpPr>
          <p:cNvPr id="4" name="Slide Number Placeholder 3">
            <a:extLst>
              <a:ext uri="{FF2B5EF4-FFF2-40B4-BE49-F238E27FC236}">
                <a16:creationId xmlns:a16="http://schemas.microsoft.com/office/drawing/2014/main" id="{F9D74CE8-A75C-3E4E-BBB3-102721AC8613}"/>
              </a:ext>
            </a:extLst>
          </p:cNvPr>
          <p:cNvSpPr>
            <a:spLocks noGrp="1"/>
          </p:cNvSpPr>
          <p:nvPr>
            <p:ph type="sldNum" sz="quarter" idx="12"/>
          </p:nvPr>
        </p:nvSpPr>
        <p:spPr/>
        <p:txBody>
          <a:bodyPr/>
          <a:lstStyle>
            <a:lvl1pPr>
              <a:defRPr>
                <a:solidFill>
                  <a:schemeClr val="bg1"/>
                </a:solidFill>
              </a:defRPr>
            </a:lvl1pPr>
          </a:lstStyle>
          <a:p>
            <a:fld id="{9384FF6D-5FD2-A847-8599-D7B37E65F8CD}" type="slidenum">
              <a:rPr lang="en-US" smtClean="0"/>
              <a:pPr/>
              <a:t>‹#›</a:t>
            </a:fld>
            <a:r>
              <a:rPr lang="en-US" dirty="0"/>
              <a:t>  |  George Mason University</a:t>
            </a:r>
          </a:p>
        </p:txBody>
      </p:sp>
      <p:sp>
        <p:nvSpPr>
          <p:cNvPr id="2" name="Title 1">
            <a:extLst>
              <a:ext uri="{FF2B5EF4-FFF2-40B4-BE49-F238E27FC236}">
                <a16:creationId xmlns:a16="http://schemas.microsoft.com/office/drawing/2014/main" id="{07A054A1-C1CE-0449-B1BE-461CEBC602DB}"/>
              </a:ext>
            </a:extLst>
          </p:cNvPr>
          <p:cNvSpPr>
            <a:spLocks noGrp="1"/>
          </p:cNvSpPr>
          <p:nvPr>
            <p:ph type="title" hasCustomPrompt="1"/>
          </p:nvPr>
        </p:nvSpPr>
        <p:spPr>
          <a:xfrm>
            <a:off x="838205" y="1"/>
            <a:ext cx="4451431" cy="1585732"/>
          </a:xfrm>
        </p:spPr>
        <p:txBody>
          <a:bodyPr/>
          <a:lstStyle/>
          <a:p>
            <a:r>
              <a:rPr lang="en-US" dirty="0"/>
              <a:t>Click to edit title</a:t>
            </a:r>
          </a:p>
        </p:txBody>
      </p:sp>
      <p:sp>
        <p:nvSpPr>
          <p:cNvPr id="8" name="Picture Placeholder 7">
            <a:extLst>
              <a:ext uri="{FF2B5EF4-FFF2-40B4-BE49-F238E27FC236}">
                <a16:creationId xmlns:a16="http://schemas.microsoft.com/office/drawing/2014/main" id="{3E369411-C1F4-5A42-B8E9-6B5D10157CAE}"/>
              </a:ext>
            </a:extLst>
          </p:cNvPr>
          <p:cNvSpPr>
            <a:spLocks noGrp="1"/>
          </p:cNvSpPr>
          <p:nvPr>
            <p:ph type="pic" sz="quarter" idx="13"/>
          </p:nvPr>
        </p:nvSpPr>
        <p:spPr>
          <a:xfrm>
            <a:off x="2241614" y="1909823"/>
            <a:ext cx="3854391" cy="3854390"/>
          </a:xfrm>
        </p:spPr>
        <p:txBody>
          <a:bodyPr/>
          <a:lstStyle/>
          <a:p>
            <a:endParaRPr lang="en-US"/>
          </a:p>
        </p:txBody>
      </p:sp>
      <p:sp>
        <p:nvSpPr>
          <p:cNvPr id="10" name="Picture Placeholder 7">
            <a:extLst>
              <a:ext uri="{FF2B5EF4-FFF2-40B4-BE49-F238E27FC236}">
                <a16:creationId xmlns:a16="http://schemas.microsoft.com/office/drawing/2014/main" id="{376375CB-98C6-E840-8363-FE5DE274674D}"/>
              </a:ext>
            </a:extLst>
          </p:cNvPr>
          <p:cNvSpPr>
            <a:spLocks noGrp="1"/>
          </p:cNvSpPr>
          <p:nvPr>
            <p:ph type="pic" sz="quarter" idx="14"/>
          </p:nvPr>
        </p:nvSpPr>
        <p:spPr>
          <a:xfrm>
            <a:off x="6107558" y="1909823"/>
            <a:ext cx="3854391" cy="3854390"/>
          </a:xfrm>
        </p:spPr>
        <p:txBody>
          <a:bodyPr/>
          <a:lstStyle/>
          <a:p>
            <a:endParaRPr lang="en-US"/>
          </a:p>
        </p:txBody>
      </p:sp>
    </p:spTree>
    <p:extLst>
      <p:ext uri="{BB962C8B-B14F-4D97-AF65-F5344CB8AC3E}">
        <p14:creationId xmlns:p14="http://schemas.microsoft.com/office/powerpoint/2010/main" val="3537426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2"/>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996157F-BA9C-E04A-80E5-9DA8ABC240CB}"/>
              </a:ext>
            </a:extLst>
          </p:cNvPr>
          <p:cNvPicPr>
            <a:picLocks noChangeAspect="1"/>
          </p:cNvPicPr>
          <p:nvPr userDrawn="1"/>
        </p:nvPicPr>
        <p:blipFill>
          <a:blip r:embed="rId2"/>
          <a:stretch>
            <a:fillRect/>
          </a:stretch>
        </p:blipFill>
        <p:spPr>
          <a:xfrm>
            <a:off x="0" y="-7436"/>
            <a:ext cx="12192000" cy="6858000"/>
          </a:xfrm>
          <a:prstGeom prst="rect">
            <a:avLst/>
          </a:prstGeom>
        </p:spPr>
      </p:pic>
      <p:pic>
        <p:nvPicPr>
          <p:cNvPr id="5" name="Picture 4">
            <a:extLst>
              <a:ext uri="{FF2B5EF4-FFF2-40B4-BE49-F238E27FC236}">
                <a16:creationId xmlns:a16="http://schemas.microsoft.com/office/drawing/2014/main" id="{604AD9C8-E5A0-774C-89EC-7B9CE07BD3F8}"/>
              </a:ext>
            </a:extLst>
          </p:cNvPr>
          <p:cNvPicPr>
            <a:picLocks noChangeAspect="1"/>
          </p:cNvPicPr>
          <p:nvPr userDrawn="1"/>
        </p:nvPicPr>
        <p:blipFill>
          <a:blip r:embed="rId3"/>
          <a:stretch>
            <a:fillRect/>
          </a:stretch>
        </p:blipFill>
        <p:spPr>
          <a:xfrm>
            <a:off x="4879977" y="366132"/>
            <a:ext cx="2432051" cy="1628194"/>
          </a:xfrm>
          <a:prstGeom prst="rect">
            <a:avLst/>
          </a:prstGeom>
        </p:spPr>
      </p:pic>
      <p:grpSp>
        <p:nvGrpSpPr>
          <p:cNvPr id="6" name="Group 5">
            <a:extLst>
              <a:ext uri="{FF2B5EF4-FFF2-40B4-BE49-F238E27FC236}">
                <a16:creationId xmlns:a16="http://schemas.microsoft.com/office/drawing/2014/main" id="{7D39621D-226A-8148-BA50-331BE5E4B360}"/>
              </a:ext>
            </a:extLst>
          </p:cNvPr>
          <p:cNvGrpSpPr/>
          <p:nvPr userDrawn="1"/>
        </p:nvGrpSpPr>
        <p:grpSpPr>
          <a:xfrm>
            <a:off x="4360603" y="2968755"/>
            <a:ext cx="3470796" cy="674932"/>
            <a:chOff x="4372071" y="3418257"/>
            <a:chExt cx="3470796" cy="674932"/>
          </a:xfrm>
        </p:grpSpPr>
        <p:pic>
          <p:nvPicPr>
            <p:cNvPr id="9" name="Picture 8">
              <a:extLst>
                <a:ext uri="{FF2B5EF4-FFF2-40B4-BE49-F238E27FC236}">
                  <a16:creationId xmlns:a16="http://schemas.microsoft.com/office/drawing/2014/main" id="{79E5A890-E9CB-F545-B0E3-0CA47D272E92}"/>
                </a:ext>
              </a:extLst>
            </p:cNvPr>
            <p:cNvPicPr>
              <a:picLocks noChangeAspect="1"/>
            </p:cNvPicPr>
            <p:nvPr userDrawn="1"/>
          </p:nvPicPr>
          <p:blipFill>
            <a:blip r:embed="rId4"/>
            <a:stretch>
              <a:fillRect/>
            </a:stretch>
          </p:blipFill>
          <p:spPr>
            <a:xfrm>
              <a:off x="4372071" y="3418257"/>
              <a:ext cx="674932" cy="674932"/>
            </a:xfrm>
            <a:prstGeom prst="rect">
              <a:avLst/>
            </a:prstGeom>
          </p:spPr>
        </p:pic>
        <p:pic>
          <p:nvPicPr>
            <p:cNvPr id="10" name="Picture 9">
              <a:extLst>
                <a:ext uri="{FF2B5EF4-FFF2-40B4-BE49-F238E27FC236}">
                  <a16:creationId xmlns:a16="http://schemas.microsoft.com/office/drawing/2014/main" id="{A1126149-44DC-FE46-8A65-58BE7FED2F39}"/>
                </a:ext>
              </a:extLst>
            </p:cNvPr>
            <p:cNvPicPr>
              <a:picLocks noChangeAspect="1"/>
            </p:cNvPicPr>
            <p:nvPr userDrawn="1"/>
          </p:nvPicPr>
          <p:blipFill>
            <a:blip r:embed="rId5"/>
            <a:stretch>
              <a:fillRect/>
            </a:stretch>
          </p:blipFill>
          <p:spPr>
            <a:xfrm>
              <a:off x="6468969" y="3418257"/>
              <a:ext cx="674932" cy="674932"/>
            </a:xfrm>
            <a:prstGeom prst="rect">
              <a:avLst/>
            </a:prstGeom>
          </p:spPr>
        </p:pic>
        <p:pic>
          <p:nvPicPr>
            <p:cNvPr id="11" name="Picture 10">
              <a:extLst>
                <a:ext uri="{FF2B5EF4-FFF2-40B4-BE49-F238E27FC236}">
                  <a16:creationId xmlns:a16="http://schemas.microsoft.com/office/drawing/2014/main" id="{6BCF3130-1630-0343-9C06-8D09FC68F4E9}"/>
                </a:ext>
              </a:extLst>
            </p:cNvPr>
            <p:cNvPicPr>
              <a:picLocks noChangeAspect="1"/>
            </p:cNvPicPr>
            <p:nvPr userDrawn="1"/>
          </p:nvPicPr>
          <p:blipFill>
            <a:blip r:embed="rId6"/>
            <a:stretch>
              <a:fillRect/>
            </a:stretch>
          </p:blipFill>
          <p:spPr>
            <a:xfrm>
              <a:off x="7167935" y="3418257"/>
              <a:ext cx="674932" cy="674932"/>
            </a:xfrm>
            <a:prstGeom prst="rect">
              <a:avLst/>
            </a:prstGeom>
          </p:spPr>
        </p:pic>
        <p:pic>
          <p:nvPicPr>
            <p:cNvPr id="12" name="Picture 11">
              <a:extLst>
                <a:ext uri="{FF2B5EF4-FFF2-40B4-BE49-F238E27FC236}">
                  <a16:creationId xmlns:a16="http://schemas.microsoft.com/office/drawing/2014/main" id="{F4DF3525-9638-BB41-BEE3-B77246F916E4}"/>
                </a:ext>
              </a:extLst>
            </p:cNvPr>
            <p:cNvPicPr>
              <a:picLocks noChangeAspect="1"/>
            </p:cNvPicPr>
            <p:nvPr userDrawn="1"/>
          </p:nvPicPr>
          <p:blipFill>
            <a:blip r:embed="rId7"/>
            <a:stretch>
              <a:fillRect/>
            </a:stretch>
          </p:blipFill>
          <p:spPr>
            <a:xfrm>
              <a:off x="5071037" y="3418257"/>
              <a:ext cx="674932" cy="674932"/>
            </a:xfrm>
            <a:prstGeom prst="rect">
              <a:avLst/>
            </a:prstGeom>
          </p:spPr>
        </p:pic>
        <p:pic>
          <p:nvPicPr>
            <p:cNvPr id="13" name="Picture 12">
              <a:extLst>
                <a:ext uri="{FF2B5EF4-FFF2-40B4-BE49-F238E27FC236}">
                  <a16:creationId xmlns:a16="http://schemas.microsoft.com/office/drawing/2014/main" id="{3DCE0DD5-D635-3B4E-89ED-1374AB93C2D4}"/>
                </a:ext>
              </a:extLst>
            </p:cNvPr>
            <p:cNvPicPr>
              <a:picLocks noChangeAspect="1"/>
            </p:cNvPicPr>
            <p:nvPr userDrawn="1"/>
          </p:nvPicPr>
          <p:blipFill>
            <a:blip r:embed="rId8"/>
            <a:stretch>
              <a:fillRect/>
            </a:stretch>
          </p:blipFill>
          <p:spPr>
            <a:xfrm>
              <a:off x="5770003" y="3418257"/>
              <a:ext cx="674932" cy="674932"/>
            </a:xfrm>
            <a:prstGeom prst="rect">
              <a:avLst/>
            </a:prstGeom>
          </p:spPr>
        </p:pic>
      </p:grpSp>
      <p:sp>
        <p:nvSpPr>
          <p:cNvPr id="3" name="Content Placeholder 2">
            <a:extLst>
              <a:ext uri="{FF2B5EF4-FFF2-40B4-BE49-F238E27FC236}">
                <a16:creationId xmlns:a16="http://schemas.microsoft.com/office/drawing/2014/main" id="{4DC227F9-BC54-F047-971E-2070A12085C1}"/>
              </a:ext>
            </a:extLst>
          </p:cNvPr>
          <p:cNvSpPr>
            <a:spLocks noGrp="1"/>
          </p:cNvSpPr>
          <p:nvPr>
            <p:ph sz="quarter" idx="10"/>
          </p:nvPr>
        </p:nvSpPr>
        <p:spPr>
          <a:xfrm>
            <a:off x="4159251" y="4233362"/>
            <a:ext cx="3873500" cy="2038350"/>
          </a:xfrm>
        </p:spPr>
        <p:txBody>
          <a:bodyPr>
            <a:normAutofit/>
          </a:bodyPr>
          <a:lstStyle>
            <a:lvl1pPr marL="0" indent="0" algn="ctr">
              <a:buNone/>
              <a:defRPr sz="2000">
                <a:solidFill>
                  <a:schemeClr val="bg1"/>
                </a:solidFill>
              </a:defRPr>
            </a:lvl1pPr>
            <a:lvl2pPr marL="457178" indent="0" algn="ctr">
              <a:buNone/>
              <a:defRPr>
                <a:solidFill>
                  <a:schemeClr val="bg1"/>
                </a:solidFill>
              </a:defRPr>
            </a:lvl2pPr>
            <a:lvl3pPr marL="914354" indent="0" algn="ctr">
              <a:buNone/>
              <a:defRPr>
                <a:solidFill>
                  <a:schemeClr val="bg1"/>
                </a:solidFill>
              </a:defRPr>
            </a:lvl3pPr>
            <a:lvl4pPr marL="1371532" indent="0" algn="ctr">
              <a:buNone/>
              <a:defRPr>
                <a:solidFill>
                  <a:schemeClr val="bg1"/>
                </a:solidFill>
              </a:defRPr>
            </a:lvl4pPr>
            <a:lvl5pPr marL="1828709" indent="0" algn="ctr">
              <a:buNone/>
              <a:defRPr>
                <a:solidFill>
                  <a:schemeClr val="bg1"/>
                </a:solidFill>
              </a:defRPr>
            </a:lvl5pPr>
          </a:lstStyle>
          <a:p>
            <a:pPr lvl="0"/>
            <a:r>
              <a:rPr lang="en-US" dirty="0"/>
              <a:t>Click to edit Master text styles</a:t>
            </a:r>
          </a:p>
        </p:txBody>
      </p:sp>
      <p:sp>
        <p:nvSpPr>
          <p:cNvPr id="14" name="Content Placeholder 13">
            <a:extLst>
              <a:ext uri="{FF2B5EF4-FFF2-40B4-BE49-F238E27FC236}">
                <a16:creationId xmlns:a16="http://schemas.microsoft.com/office/drawing/2014/main" id="{21D62499-3262-B94A-BBAE-7736709F3815}"/>
              </a:ext>
            </a:extLst>
          </p:cNvPr>
          <p:cNvSpPr>
            <a:spLocks noGrp="1"/>
          </p:cNvSpPr>
          <p:nvPr>
            <p:ph sz="quarter" idx="11" hasCustomPrompt="1"/>
          </p:nvPr>
        </p:nvSpPr>
        <p:spPr>
          <a:xfrm>
            <a:off x="3943526" y="2256790"/>
            <a:ext cx="4423899" cy="449501"/>
          </a:xfrm>
          <a:ln>
            <a:noFill/>
          </a:ln>
        </p:spPr>
        <p:txBody>
          <a:bodyPr>
            <a:normAutofit/>
          </a:bodyPr>
          <a:lstStyle>
            <a:lvl1pPr marL="0" indent="0" algn="ctr">
              <a:buNone/>
              <a:defRPr sz="2000" b="1">
                <a:ln>
                  <a:solidFill>
                    <a:schemeClr val="accent1"/>
                  </a:solidFill>
                </a:ln>
                <a:solidFill>
                  <a:schemeClr val="accent1"/>
                </a:solidFill>
              </a:defRPr>
            </a:lvl1pPr>
            <a:lvl2pPr>
              <a:defRPr>
                <a:ln>
                  <a:solidFill>
                    <a:schemeClr val="accent1"/>
                  </a:solidFill>
                </a:ln>
              </a:defRPr>
            </a:lvl2pPr>
            <a:lvl3pPr>
              <a:defRPr>
                <a:ln>
                  <a:solidFill>
                    <a:schemeClr val="accent1"/>
                  </a:solidFill>
                </a:ln>
              </a:defRPr>
            </a:lvl3pPr>
            <a:lvl4pPr>
              <a:defRPr>
                <a:ln>
                  <a:solidFill>
                    <a:schemeClr val="accent1"/>
                  </a:solidFill>
                </a:ln>
              </a:defRPr>
            </a:lvl4pPr>
            <a:lvl5pPr>
              <a:defRPr>
                <a:ln>
                  <a:solidFill>
                    <a:schemeClr val="accent1"/>
                  </a:solidFill>
                </a:ln>
              </a:defRPr>
            </a:lvl5pPr>
          </a:lstStyle>
          <a:p>
            <a:pPr lvl="0"/>
            <a:r>
              <a:rPr lang="en-US" dirty="0"/>
              <a:t>Click to edit URL</a:t>
            </a:r>
          </a:p>
        </p:txBody>
      </p:sp>
    </p:spTree>
    <p:extLst>
      <p:ext uri="{BB962C8B-B14F-4D97-AF65-F5344CB8AC3E}">
        <p14:creationId xmlns:p14="http://schemas.microsoft.com/office/powerpoint/2010/main" val="11918250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CC6BC4-E0CB-DB4E-AE6C-D3E834B48F70}"/>
              </a:ext>
            </a:extLst>
          </p:cNvPr>
          <p:cNvSpPr>
            <a:spLocks noGrp="1"/>
          </p:cNvSpPr>
          <p:nvPr>
            <p:ph type="title"/>
          </p:nvPr>
        </p:nvSpPr>
        <p:spPr>
          <a:xfrm>
            <a:off x="838200" y="8"/>
            <a:ext cx="10515600" cy="1325563"/>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a:extLst>
              <a:ext uri="{FF2B5EF4-FFF2-40B4-BE49-F238E27FC236}">
                <a16:creationId xmlns:a16="http://schemas.microsoft.com/office/drawing/2014/main" id="{A6A2236F-F4D5-BB46-9A26-0C28620F26A8}"/>
              </a:ext>
            </a:extLst>
          </p:cNvPr>
          <p:cNvSpPr>
            <a:spLocks noGrp="1"/>
          </p:cNvSpPr>
          <p:nvPr>
            <p:ph type="body" idx="1"/>
          </p:nvPr>
        </p:nvSpPr>
        <p:spPr>
          <a:xfrm>
            <a:off x="838200" y="1799303"/>
            <a:ext cx="10515600" cy="43776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FB0656C8-2137-CD40-95D9-6B811B3A7B5E}"/>
              </a:ext>
            </a:extLst>
          </p:cNvPr>
          <p:cNvSpPr>
            <a:spLocks noGrp="1"/>
          </p:cNvSpPr>
          <p:nvPr>
            <p:ph type="sldNum" sz="quarter" idx="4"/>
          </p:nvPr>
        </p:nvSpPr>
        <p:spPr>
          <a:xfrm>
            <a:off x="8610600" y="6356358"/>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9384FF6D-5FD2-A847-8599-D7B37E65F8CD}" type="slidenum">
              <a:rPr lang="en-US" smtClean="0"/>
              <a:pPr/>
              <a:t>‹#›</a:t>
            </a:fld>
            <a:r>
              <a:rPr lang="en-US" dirty="0"/>
              <a:t>  |  George Mason University</a:t>
            </a:r>
          </a:p>
        </p:txBody>
      </p:sp>
    </p:spTree>
    <p:extLst>
      <p:ext uri="{BB962C8B-B14F-4D97-AF65-F5344CB8AC3E}">
        <p14:creationId xmlns:p14="http://schemas.microsoft.com/office/powerpoint/2010/main" val="1740110889"/>
      </p:ext>
    </p:extLst>
  </p:cSld>
  <p:clrMap bg1="lt1" tx1="dk1" bg2="lt2" tx2="dk2" accent1="accent1" accent2="accent2" accent3="accent3" accent4="accent4" accent5="accent5" accent6="accent6" hlink="hlink" folHlink="folHlink"/>
  <p:sldLayoutIdLst>
    <p:sldLayoutId id="2147483661" r:id="rId1"/>
    <p:sldLayoutId id="2147483678" r:id="rId2"/>
    <p:sldLayoutId id="2147483662" r:id="rId3"/>
    <p:sldLayoutId id="2147483677" r:id="rId4"/>
    <p:sldLayoutId id="2147483672" r:id="rId5"/>
    <p:sldLayoutId id="2147483663" r:id="rId6"/>
  </p:sldLayoutIdLst>
  <p:hf hdr="0" ftr="0" dt="0"/>
  <p:txStyles>
    <p:titleStyle>
      <a:lvl1pPr algn="l" defTabSz="914354" rtl="0" eaLnBrk="1" latinLnBrk="0" hangingPunct="1">
        <a:lnSpc>
          <a:spcPct val="90000"/>
        </a:lnSpc>
        <a:spcBef>
          <a:spcPct val="0"/>
        </a:spcBef>
        <a:buNone/>
        <a:defRPr sz="4400" b="1" i="0" kern="1200">
          <a:solidFill>
            <a:schemeClr val="tx2"/>
          </a:solidFill>
          <a:latin typeface="+mj-lt"/>
          <a:ea typeface="+mj-ea"/>
          <a:cs typeface="+mj-cs"/>
        </a:defRPr>
      </a:lvl1pPr>
    </p:titleStyle>
    <p:bodyStyle>
      <a:lvl1pPr marL="228589" indent="-228589" algn="l" defTabSz="914354" rtl="0" eaLnBrk="1" latinLnBrk="0" hangingPunct="1">
        <a:lnSpc>
          <a:spcPct val="100000"/>
        </a:lnSpc>
        <a:spcBef>
          <a:spcPts val="1000"/>
        </a:spcBef>
        <a:buFont typeface="Arial" panose="020B0604020202020204" pitchFamily="34" charset="0"/>
        <a:buChar char="•"/>
        <a:defRPr sz="2400" b="0" i="0" kern="1200">
          <a:solidFill>
            <a:schemeClr val="tx1"/>
          </a:solidFill>
          <a:latin typeface="+mn-lt"/>
          <a:ea typeface="+mn-ea"/>
          <a:cs typeface="+mn-cs"/>
        </a:defRPr>
      </a:lvl1pPr>
      <a:lvl2pPr marL="685766" indent="-228589" algn="l" defTabSz="914354" rtl="0" eaLnBrk="1" latinLnBrk="0" hangingPunct="1">
        <a:lnSpc>
          <a:spcPct val="100000"/>
        </a:lnSpc>
        <a:spcBef>
          <a:spcPts val="500"/>
        </a:spcBef>
        <a:buFont typeface="Arial" panose="020B0604020202020204" pitchFamily="34" charset="0"/>
        <a:buChar char="•"/>
        <a:defRPr sz="2400" b="0" i="0" kern="1200">
          <a:solidFill>
            <a:schemeClr val="tx1"/>
          </a:solidFill>
          <a:latin typeface="+mn-lt"/>
          <a:ea typeface="+mn-ea"/>
          <a:cs typeface="+mn-cs"/>
        </a:defRPr>
      </a:lvl2pPr>
      <a:lvl3pPr marL="1142942" indent="-228589" algn="l" defTabSz="914354" rtl="0" eaLnBrk="1" latinLnBrk="0" hangingPunct="1">
        <a:lnSpc>
          <a:spcPct val="100000"/>
        </a:lnSpc>
        <a:spcBef>
          <a:spcPts val="500"/>
        </a:spcBef>
        <a:buFont typeface="Arial" panose="020B0604020202020204" pitchFamily="34" charset="0"/>
        <a:buChar char="•"/>
        <a:defRPr sz="2400" b="0" i="0" kern="1200">
          <a:solidFill>
            <a:schemeClr val="tx1"/>
          </a:solidFill>
          <a:latin typeface="+mn-lt"/>
          <a:ea typeface="+mn-ea"/>
          <a:cs typeface="+mn-cs"/>
        </a:defRPr>
      </a:lvl3pPr>
      <a:lvl4pPr marL="1600120" indent="-228589" algn="l" defTabSz="914354" rtl="0" eaLnBrk="1" latinLnBrk="0" hangingPunct="1">
        <a:lnSpc>
          <a:spcPct val="100000"/>
        </a:lnSpc>
        <a:spcBef>
          <a:spcPts val="500"/>
        </a:spcBef>
        <a:buFont typeface="Arial" panose="020B0604020202020204" pitchFamily="34" charset="0"/>
        <a:buChar char="•"/>
        <a:defRPr sz="2400" b="0" i="0" kern="1200">
          <a:solidFill>
            <a:schemeClr val="tx1"/>
          </a:solidFill>
          <a:latin typeface="+mn-lt"/>
          <a:ea typeface="+mn-ea"/>
          <a:cs typeface="+mn-cs"/>
        </a:defRPr>
      </a:lvl4pPr>
      <a:lvl5pPr marL="2057298" indent="-228589" algn="l" defTabSz="914354" rtl="0" eaLnBrk="1" latinLnBrk="0" hangingPunct="1">
        <a:lnSpc>
          <a:spcPct val="100000"/>
        </a:lnSpc>
        <a:spcBef>
          <a:spcPts val="500"/>
        </a:spcBef>
        <a:buFont typeface="Arial" panose="020B0604020202020204" pitchFamily="34" charset="0"/>
        <a:buChar char="•"/>
        <a:defRPr sz="2400" b="0" i="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9.png"/><Relationship Id="rId7"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20.png"/><Relationship Id="rId5" Type="http://schemas.openxmlformats.org/officeDocument/2006/relationships/image" Target="../media/image27.png"/><Relationship Id="rId4" Type="http://schemas.openxmlformats.org/officeDocument/2006/relationships/image" Target="../media/image40.png"/><Relationship Id="rId9" Type="http://schemas.openxmlformats.org/officeDocument/2006/relationships/image" Target="../media/image44.png"/></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27.png"/><Relationship Id="rId7" Type="http://schemas.openxmlformats.org/officeDocument/2006/relationships/image" Target="../media/image43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zhu2@gmu.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9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1.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13">
            <a:extLst>
              <a:ext uri="{FF2B5EF4-FFF2-40B4-BE49-F238E27FC236}">
                <a16:creationId xmlns:a16="http://schemas.microsoft.com/office/drawing/2014/main" id="{62FC5CA1-C0D7-D649-8FC5-D61C022E6095}"/>
              </a:ext>
            </a:extLst>
          </p:cNvPr>
          <p:cNvSpPr>
            <a:spLocks noGrp="1"/>
          </p:cNvSpPr>
          <p:nvPr>
            <p:ph type="subTitle" idx="1"/>
          </p:nvPr>
        </p:nvSpPr>
        <p:spPr>
          <a:xfrm>
            <a:off x="168250" y="1658719"/>
            <a:ext cx="11645798" cy="1091508"/>
          </a:xfrm>
        </p:spPr>
        <p:txBody>
          <a:bodyPr>
            <a:normAutofit/>
          </a:bodyPr>
          <a:lstStyle/>
          <a:p>
            <a:pPr algn="ctr"/>
            <a:r>
              <a:rPr lang="en-US" altLang="zh-CN" sz="2800" dirty="0"/>
              <a:t>Toward Consistent High-fidelity Quantum Learning</a:t>
            </a:r>
          </a:p>
          <a:p>
            <a:pPr algn="ctr"/>
            <a:r>
              <a:rPr lang="en-US" altLang="zh-CN" sz="2800" dirty="0"/>
              <a:t>on Unstable Devices via Efficient In-situ Calibration</a:t>
            </a:r>
          </a:p>
        </p:txBody>
      </p:sp>
      <p:sp>
        <p:nvSpPr>
          <p:cNvPr id="7" name="Subtitle 6">
            <a:extLst>
              <a:ext uri="{FF2B5EF4-FFF2-40B4-BE49-F238E27FC236}">
                <a16:creationId xmlns:a16="http://schemas.microsoft.com/office/drawing/2014/main" id="{F22B6D8C-318D-439D-914A-C8C648847F1D}"/>
              </a:ext>
            </a:extLst>
          </p:cNvPr>
          <p:cNvSpPr txBox="1">
            <a:spLocks/>
          </p:cNvSpPr>
          <p:nvPr/>
        </p:nvSpPr>
        <p:spPr bwMode="auto">
          <a:xfrm>
            <a:off x="0" y="3326533"/>
            <a:ext cx="12192000" cy="718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ts val="600"/>
              </a:spcAft>
              <a:buClr>
                <a:srgbClr val="000000"/>
              </a:buClr>
              <a:buChar char="•"/>
              <a:defRPr sz="3200">
                <a:solidFill>
                  <a:srgbClr val="002B5E"/>
                </a:solidFill>
                <a:latin typeface="+mn-lt"/>
                <a:ea typeface="+mn-ea"/>
                <a:cs typeface="+mn-cs"/>
              </a:defRPr>
            </a:lvl1pPr>
            <a:lvl2pPr marL="742950" indent="-285750" algn="l" rtl="0" eaLnBrk="0" fontAlgn="base" hangingPunct="0">
              <a:spcBef>
                <a:spcPct val="20000"/>
              </a:spcBef>
              <a:spcAft>
                <a:spcPts val="1200"/>
              </a:spcAft>
              <a:buClr>
                <a:srgbClr val="000000"/>
              </a:buClr>
              <a:buChar char="–"/>
              <a:defRPr sz="2800">
                <a:solidFill>
                  <a:srgbClr val="002B5E"/>
                </a:solidFill>
                <a:latin typeface="+mn-lt"/>
                <a:ea typeface="+mn-ea"/>
              </a:defRPr>
            </a:lvl2pPr>
            <a:lvl3pPr marL="1143000" indent="-228600" algn="l" rtl="0" eaLnBrk="0" fontAlgn="base" hangingPunct="0">
              <a:spcBef>
                <a:spcPct val="20000"/>
              </a:spcBef>
              <a:spcAft>
                <a:spcPts val="1200"/>
              </a:spcAft>
              <a:buClr>
                <a:srgbClr val="000000"/>
              </a:buClr>
              <a:buChar char="•"/>
              <a:defRPr sz="2400">
                <a:solidFill>
                  <a:srgbClr val="002B5E"/>
                </a:solidFill>
                <a:latin typeface="+mn-lt"/>
                <a:ea typeface="+mn-ea"/>
              </a:defRPr>
            </a:lvl3pPr>
            <a:lvl4pPr marL="1600200" indent="-228600" algn="l" rtl="0" eaLnBrk="0" fontAlgn="base" hangingPunct="0">
              <a:spcBef>
                <a:spcPct val="20000"/>
              </a:spcBef>
              <a:spcAft>
                <a:spcPts val="1200"/>
              </a:spcAft>
              <a:buClr>
                <a:srgbClr val="000000"/>
              </a:buClr>
              <a:buChar char="–"/>
              <a:defRPr sz="2000">
                <a:solidFill>
                  <a:srgbClr val="002B5E"/>
                </a:solidFill>
                <a:latin typeface="+mn-lt"/>
                <a:ea typeface="+mn-ea"/>
              </a:defRPr>
            </a:lvl4pPr>
            <a:lvl5pPr marL="2057400" indent="-228600" algn="l" rtl="0" eaLnBrk="0" fontAlgn="base" hangingPunct="0">
              <a:spcBef>
                <a:spcPct val="20000"/>
              </a:spcBef>
              <a:spcAft>
                <a:spcPts val="1200"/>
              </a:spcAft>
              <a:buClr>
                <a:srgbClr val="000000"/>
              </a:buClr>
              <a:buChar char="»"/>
              <a:defRPr sz="2000">
                <a:solidFill>
                  <a:srgbClr val="002B5E"/>
                </a:solidFill>
                <a:latin typeface="+mn-lt"/>
                <a:ea typeface="+mn-ea"/>
              </a:defRPr>
            </a:lvl5pPr>
            <a:lvl6pPr marL="2514600" indent="-228600" algn="l" rtl="0" fontAlgn="base">
              <a:spcBef>
                <a:spcPct val="20000"/>
              </a:spcBef>
              <a:spcAft>
                <a:spcPct val="0"/>
              </a:spcAft>
              <a:buChar char="»"/>
              <a:defRPr sz="2000">
                <a:solidFill>
                  <a:srgbClr val="003E7E"/>
                </a:solidFill>
                <a:latin typeface="+mn-lt"/>
                <a:ea typeface="+mn-ea"/>
              </a:defRPr>
            </a:lvl6pPr>
            <a:lvl7pPr marL="2971800" indent="-228600" algn="l" rtl="0" fontAlgn="base">
              <a:spcBef>
                <a:spcPct val="20000"/>
              </a:spcBef>
              <a:spcAft>
                <a:spcPct val="0"/>
              </a:spcAft>
              <a:buChar char="»"/>
              <a:defRPr sz="2000">
                <a:solidFill>
                  <a:srgbClr val="003E7E"/>
                </a:solidFill>
                <a:latin typeface="+mn-lt"/>
                <a:ea typeface="+mn-ea"/>
              </a:defRPr>
            </a:lvl7pPr>
            <a:lvl8pPr marL="3429000" indent="-228600" algn="l" rtl="0" fontAlgn="base">
              <a:spcBef>
                <a:spcPct val="20000"/>
              </a:spcBef>
              <a:spcAft>
                <a:spcPct val="0"/>
              </a:spcAft>
              <a:buChar char="»"/>
              <a:defRPr sz="2000">
                <a:solidFill>
                  <a:srgbClr val="003E7E"/>
                </a:solidFill>
                <a:latin typeface="+mn-lt"/>
                <a:ea typeface="+mn-ea"/>
              </a:defRPr>
            </a:lvl8pPr>
            <a:lvl9pPr marL="3886200" indent="-228600" algn="l" rtl="0" fontAlgn="base">
              <a:spcBef>
                <a:spcPct val="20000"/>
              </a:spcBef>
              <a:spcAft>
                <a:spcPct val="0"/>
              </a:spcAft>
              <a:buChar char="»"/>
              <a:defRPr sz="2000">
                <a:solidFill>
                  <a:srgbClr val="003E7E"/>
                </a:solidFill>
                <a:latin typeface="+mn-lt"/>
                <a:ea typeface="+mn-ea"/>
              </a:defRPr>
            </a:lvl9pPr>
          </a:lstStyle>
          <a:p>
            <a:pPr marL="0" indent="0" algn="ctr">
              <a:buNone/>
            </a:pPr>
            <a:r>
              <a:rPr lang="en-US" altLang="zh-CN" sz="2000" b="1" kern="0" dirty="0">
                <a:solidFill>
                  <a:srgbClr val="006633"/>
                </a:solidFill>
              </a:rPr>
              <a:t>Zhirui Hu, </a:t>
            </a:r>
            <a:r>
              <a:rPr lang="en-US" altLang="zh-CN" sz="2000" kern="0" dirty="0">
                <a:solidFill>
                  <a:srgbClr val="006633"/>
                </a:solidFill>
              </a:rPr>
              <a:t>Robert Wolle, Mingzhen Tian, Qiang Guan, Travis Humble, Weiwen Jiang</a:t>
            </a:r>
          </a:p>
        </p:txBody>
      </p:sp>
      <p:pic>
        <p:nvPicPr>
          <p:cNvPr id="1026" name="Picture 2">
            <a:extLst>
              <a:ext uri="{FF2B5EF4-FFF2-40B4-BE49-F238E27FC236}">
                <a16:creationId xmlns:a16="http://schemas.microsoft.com/office/drawing/2014/main" id="{F44C3E3C-FD43-6619-9362-1B435C268B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1247" y="4517960"/>
            <a:ext cx="2410826" cy="9382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ent State University | Ohio Federal Research Network">
            <a:extLst>
              <a:ext uri="{FF2B5EF4-FFF2-40B4-BE49-F238E27FC236}">
                <a16:creationId xmlns:a16="http://schemas.microsoft.com/office/drawing/2014/main" id="{666026AA-53A9-5F95-A5ED-AA1A7DD307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2408" y="4517960"/>
            <a:ext cx="3215296" cy="9382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ak Ridge National Laboratory | Drupal.org">
            <a:extLst>
              <a:ext uri="{FF2B5EF4-FFF2-40B4-BE49-F238E27FC236}">
                <a16:creationId xmlns:a16="http://schemas.microsoft.com/office/drawing/2014/main" id="{D35AC806-680D-F6CE-3254-C0A33CD70C1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1649" b="27580"/>
          <a:stretch/>
        </p:blipFill>
        <p:spPr bwMode="auto">
          <a:xfrm>
            <a:off x="8528039" y="4056140"/>
            <a:ext cx="3487926" cy="144511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E268054-A5D9-B3ED-C62A-E577261A538B}"/>
              </a:ext>
            </a:extLst>
          </p:cNvPr>
          <p:cNvPicPr>
            <a:picLocks noChangeAspect="1"/>
          </p:cNvPicPr>
          <p:nvPr/>
        </p:nvPicPr>
        <p:blipFill>
          <a:blip r:embed="rId6"/>
          <a:stretch>
            <a:fillRect/>
          </a:stretch>
        </p:blipFill>
        <p:spPr>
          <a:xfrm>
            <a:off x="168250" y="4080431"/>
            <a:ext cx="2086016" cy="1396533"/>
          </a:xfrm>
          <a:prstGeom prst="rect">
            <a:avLst/>
          </a:prstGeom>
        </p:spPr>
      </p:pic>
      <p:sp>
        <p:nvSpPr>
          <p:cNvPr id="4" name="Rectangle 3">
            <a:extLst>
              <a:ext uri="{FF2B5EF4-FFF2-40B4-BE49-F238E27FC236}">
                <a16:creationId xmlns:a16="http://schemas.microsoft.com/office/drawing/2014/main" id="{9B01C52A-9FB8-53FA-7F93-141E40997339}"/>
              </a:ext>
            </a:extLst>
          </p:cNvPr>
          <p:cNvSpPr/>
          <p:nvPr/>
        </p:nvSpPr>
        <p:spPr>
          <a:xfrm>
            <a:off x="7898297" y="258758"/>
            <a:ext cx="4117668" cy="413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i="0" dirty="0">
                <a:solidFill>
                  <a:srgbClr val="002060"/>
                </a:solidFill>
                <a:effectLst/>
                <a:latin typeface="Tahoma" panose="020B0604030504040204" pitchFamily="34" charset="0"/>
              </a:rPr>
              <a:t>IEEE Quantum Week 2023 @ Seattle</a:t>
            </a:r>
          </a:p>
        </p:txBody>
      </p:sp>
      <p:pic>
        <p:nvPicPr>
          <p:cNvPr id="5" name="Picture 2" descr="QCE23-banner-2627x208x72-official">
            <a:extLst>
              <a:ext uri="{FF2B5EF4-FFF2-40B4-BE49-F238E27FC236}">
                <a16:creationId xmlns:a16="http://schemas.microsoft.com/office/drawing/2014/main" id="{12789487-57E2-0719-63E3-D2941B3F6D0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65565"/>
          <a:stretch/>
        </p:blipFill>
        <p:spPr bwMode="auto">
          <a:xfrm>
            <a:off x="95416" y="70239"/>
            <a:ext cx="4198289" cy="966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83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5CC6CE12-7D48-9444-4B33-2DA8DE411425}"/>
              </a:ext>
            </a:extLst>
          </p:cNvPr>
          <p:cNvSpPr>
            <a:spLocks noGrp="1"/>
          </p:cNvSpPr>
          <p:nvPr>
            <p:ph type="sldNum" sz="quarter" idx="12"/>
          </p:nvPr>
        </p:nvSpPr>
        <p:spPr/>
        <p:txBody>
          <a:bodyPr/>
          <a:lstStyle/>
          <a:p>
            <a:fld id="{9384FF6D-5FD2-A847-8599-D7B37E65F8CD}" type="slidenum">
              <a:rPr lang="en-US" smtClean="0"/>
              <a:pPr/>
              <a:t>10</a:t>
            </a:fld>
            <a:r>
              <a:rPr lang="en-US"/>
              <a:t>  |  George Mason University</a:t>
            </a:r>
            <a:endParaRPr lang="en-US" dirty="0"/>
          </a:p>
        </p:txBody>
      </p:sp>
      <p:sp>
        <p:nvSpPr>
          <p:cNvPr id="4" name="标题 3">
            <a:extLst>
              <a:ext uri="{FF2B5EF4-FFF2-40B4-BE49-F238E27FC236}">
                <a16:creationId xmlns:a16="http://schemas.microsoft.com/office/drawing/2014/main" id="{D37ED221-4E42-2F88-971F-95351A3DFB0F}"/>
              </a:ext>
            </a:extLst>
          </p:cNvPr>
          <p:cNvSpPr>
            <a:spLocks noGrp="1"/>
          </p:cNvSpPr>
          <p:nvPr>
            <p:ph type="title"/>
          </p:nvPr>
        </p:nvSpPr>
        <p:spPr/>
        <p:txBody>
          <a:bodyPr/>
          <a:lstStyle/>
          <a:p>
            <a:r>
              <a:rPr lang="en-US" altLang="zh-CN"/>
              <a:t>Motivation 1: Efficient Calibration: Control Error &amp; Duration Trade-off</a:t>
            </a:r>
            <a:endParaRPr lang="zh-CN" altLang="en-US"/>
          </a:p>
        </p:txBody>
      </p:sp>
      <p:pic>
        <p:nvPicPr>
          <p:cNvPr id="5" name="图片 4">
            <a:extLst>
              <a:ext uri="{FF2B5EF4-FFF2-40B4-BE49-F238E27FC236}">
                <a16:creationId xmlns:a16="http://schemas.microsoft.com/office/drawing/2014/main" id="{DA1B32FC-1586-B466-67F8-6D7ED8B53FDB}"/>
              </a:ext>
            </a:extLst>
          </p:cNvPr>
          <p:cNvPicPr>
            <a:picLocks noChangeAspect="1"/>
          </p:cNvPicPr>
          <p:nvPr/>
        </p:nvPicPr>
        <p:blipFill rotWithShape="1">
          <a:blip r:embed="rId3"/>
          <a:srcRect r="49119" b="26189"/>
          <a:stretch/>
        </p:blipFill>
        <p:spPr>
          <a:xfrm>
            <a:off x="6649569" y="1296214"/>
            <a:ext cx="4855599" cy="4344300"/>
          </a:xfrm>
          <a:prstGeom prst="rect">
            <a:avLst/>
          </a:prstGeom>
        </p:spPr>
      </p:pic>
      <p:pic>
        <p:nvPicPr>
          <p:cNvPr id="8" name="图片 7">
            <a:extLst>
              <a:ext uri="{FF2B5EF4-FFF2-40B4-BE49-F238E27FC236}">
                <a16:creationId xmlns:a16="http://schemas.microsoft.com/office/drawing/2014/main" id="{53D36C84-5DCD-D37E-0563-7208915A241F}"/>
              </a:ext>
            </a:extLst>
          </p:cNvPr>
          <p:cNvPicPr>
            <a:picLocks noChangeAspect="1"/>
          </p:cNvPicPr>
          <p:nvPr/>
        </p:nvPicPr>
        <p:blipFill rotWithShape="1">
          <a:blip r:embed="rId4"/>
          <a:srcRect b="9741"/>
          <a:stretch/>
        </p:blipFill>
        <p:spPr>
          <a:xfrm>
            <a:off x="497112" y="1421446"/>
            <a:ext cx="5045320" cy="4285074"/>
          </a:xfrm>
          <a:prstGeom prst="rect">
            <a:avLst/>
          </a:prstGeom>
        </p:spPr>
      </p:pic>
      <p:sp>
        <p:nvSpPr>
          <p:cNvPr id="2" name="文本框 1">
            <a:extLst>
              <a:ext uri="{FF2B5EF4-FFF2-40B4-BE49-F238E27FC236}">
                <a16:creationId xmlns:a16="http://schemas.microsoft.com/office/drawing/2014/main" id="{FDA2447C-E735-A2D3-C956-0EA453AECF58}"/>
              </a:ext>
            </a:extLst>
          </p:cNvPr>
          <p:cNvSpPr txBox="1"/>
          <p:nvPr/>
        </p:nvSpPr>
        <p:spPr>
          <a:xfrm>
            <a:off x="367771" y="5706520"/>
            <a:ext cx="5304002" cy="646331"/>
          </a:xfrm>
          <a:prstGeom prst="rect">
            <a:avLst/>
          </a:prstGeom>
          <a:noFill/>
        </p:spPr>
        <p:txBody>
          <a:bodyPr wrap="square">
            <a:spAutoFit/>
          </a:bodyPr>
          <a:lstStyle/>
          <a:p>
            <a:pPr marL="285750" indent="-285750">
              <a:buFont typeface="Wingdings" panose="05000000000000000000" pitchFamily="2" charset="2"/>
              <a:buChar char="Ø"/>
            </a:pPr>
            <a:r>
              <a:rPr lang="en-US" altLang="zh-CN" b="1" dirty="0">
                <a:solidFill>
                  <a:srgbClr val="006633"/>
                </a:solidFill>
                <a:latin typeface="+mj-lt"/>
              </a:rPr>
              <a:t>The fidelity of random initialized hardware-efficient ansatz as </a:t>
            </a:r>
            <a:r>
              <a:rPr lang="en-US" altLang="zh-CN" b="1" dirty="0" err="1">
                <a:solidFill>
                  <a:srgbClr val="006633"/>
                </a:solidFill>
                <a:latin typeface="+mj-lt"/>
              </a:rPr>
              <a:t>dsr</a:t>
            </a:r>
            <a:r>
              <a:rPr lang="en-US" altLang="zh-CN" b="1" dirty="0">
                <a:solidFill>
                  <a:srgbClr val="006633"/>
                </a:solidFill>
                <a:latin typeface="+mj-lt"/>
              </a:rPr>
              <a:t> change.</a:t>
            </a:r>
            <a:endParaRPr lang="zh-CN" altLang="en-US" b="1" dirty="0">
              <a:solidFill>
                <a:srgbClr val="006633"/>
              </a:solidFill>
              <a:latin typeface="+mj-lt"/>
            </a:endParaRPr>
          </a:p>
        </p:txBody>
      </p:sp>
      <p:sp>
        <p:nvSpPr>
          <p:cNvPr id="6" name="文本框 5">
            <a:extLst>
              <a:ext uri="{FF2B5EF4-FFF2-40B4-BE49-F238E27FC236}">
                <a16:creationId xmlns:a16="http://schemas.microsoft.com/office/drawing/2014/main" id="{4E063209-E6FD-B1F0-9174-81A805D59353}"/>
              </a:ext>
            </a:extLst>
          </p:cNvPr>
          <p:cNvSpPr txBox="1"/>
          <p:nvPr/>
        </p:nvSpPr>
        <p:spPr>
          <a:xfrm>
            <a:off x="6798656" y="5706519"/>
            <a:ext cx="4557426" cy="646331"/>
          </a:xfrm>
          <a:prstGeom prst="rect">
            <a:avLst/>
          </a:prstGeom>
          <a:noFill/>
        </p:spPr>
        <p:txBody>
          <a:bodyPr wrap="square">
            <a:spAutoFit/>
          </a:bodyPr>
          <a:lstStyle/>
          <a:p>
            <a:pPr marL="285750" indent="-285750">
              <a:buFont typeface="Wingdings" panose="05000000000000000000" pitchFamily="2" charset="2"/>
              <a:buChar char="Ø"/>
            </a:pPr>
            <a:r>
              <a:rPr lang="en-US" altLang="zh-CN" b="1" dirty="0">
                <a:solidFill>
                  <a:srgbClr val="006633"/>
                </a:solidFill>
                <a:latin typeface="+mj-lt"/>
              </a:rPr>
              <a:t>The optimal </a:t>
            </a:r>
            <a:r>
              <a:rPr lang="en-US" altLang="zh-CN" b="1" dirty="0" err="1">
                <a:solidFill>
                  <a:srgbClr val="006633"/>
                </a:solidFill>
                <a:latin typeface="+mj-lt"/>
              </a:rPr>
              <a:t>dsr</a:t>
            </a:r>
            <a:r>
              <a:rPr lang="en-US" altLang="zh-CN" b="1" dirty="0">
                <a:solidFill>
                  <a:srgbClr val="006633"/>
                </a:solidFill>
                <a:latin typeface="+mj-lt"/>
              </a:rPr>
              <a:t> for individual gate is also different on the two days </a:t>
            </a:r>
            <a:endParaRPr lang="zh-CN" altLang="en-US" b="1" dirty="0">
              <a:solidFill>
                <a:srgbClr val="006633"/>
              </a:solidFill>
              <a:latin typeface="+mj-lt"/>
            </a:endParaRPr>
          </a:p>
        </p:txBody>
      </p:sp>
      <p:sp>
        <p:nvSpPr>
          <p:cNvPr id="7" name="文本框 7">
            <a:extLst>
              <a:ext uri="{FF2B5EF4-FFF2-40B4-BE49-F238E27FC236}">
                <a16:creationId xmlns:a16="http://schemas.microsoft.com/office/drawing/2014/main" id="{18975529-D5B2-04B2-8A97-E97DFA54EF50}"/>
              </a:ext>
            </a:extLst>
          </p:cNvPr>
          <p:cNvSpPr txBox="1"/>
          <p:nvPr/>
        </p:nvSpPr>
        <p:spPr>
          <a:xfrm>
            <a:off x="1844893" y="945330"/>
            <a:ext cx="2031325" cy="461665"/>
          </a:xfrm>
          <a:prstGeom prst="rect">
            <a:avLst/>
          </a:prstGeom>
          <a:noFill/>
        </p:spPr>
        <p:txBody>
          <a:bodyPr wrap="none" rtlCol="0">
            <a:spAutoFit/>
          </a:bodyPr>
          <a:lstStyle/>
          <a:p>
            <a:r>
              <a:rPr lang="en-US" altLang="zh-CN" sz="2400" b="1" dirty="0">
                <a:solidFill>
                  <a:schemeClr val="tx2"/>
                </a:solidFill>
              </a:rPr>
              <a:t>Circuit Level</a:t>
            </a:r>
            <a:endParaRPr lang="zh-CN" altLang="en-US" sz="2400" b="1" dirty="0">
              <a:solidFill>
                <a:schemeClr val="tx2"/>
              </a:solidFill>
            </a:endParaRPr>
          </a:p>
        </p:txBody>
      </p:sp>
      <p:sp>
        <p:nvSpPr>
          <p:cNvPr id="9" name="文本框 7">
            <a:extLst>
              <a:ext uri="{FF2B5EF4-FFF2-40B4-BE49-F238E27FC236}">
                <a16:creationId xmlns:a16="http://schemas.microsoft.com/office/drawing/2014/main" id="{211D2277-F719-7747-4112-B44C0C57A1A4}"/>
              </a:ext>
            </a:extLst>
          </p:cNvPr>
          <p:cNvSpPr txBox="1"/>
          <p:nvPr/>
        </p:nvSpPr>
        <p:spPr>
          <a:xfrm>
            <a:off x="8206777" y="943318"/>
            <a:ext cx="1741182" cy="461665"/>
          </a:xfrm>
          <a:prstGeom prst="rect">
            <a:avLst/>
          </a:prstGeom>
          <a:noFill/>
        </p:spPr>
        <p:txBody>
          <a:bodyPr wrap="none" rtlCol="0">
            <a:spAutoFit/>
          </a:bodyPr>
          <a:lstStyle/>
          <a:p>
            <a:r>
              <a:rPr lang="en-US" altLang="zh-CN" sz="2400" b="1" dirty="0">
                <a:solidFill>
                  <a:schemeClr val="tx2"/>
                </a:solidFill>
              </a:rPr>
              <a:t>Gate Level</a:t>
            </a:r>
            <a:endParaRPr lang="zh-CN" altLang="en-US" sz="2400" b="1" dirty="0">
              <a:solidFill>
                <a:schemeClr val="tx2"/>
              </a:solidFill>
            </a:endParaRPr>
          </a:p>
        </p:txBody>
      </p:sp>
    </p:spTree>
    <p:extLst>
      <p:ext uri="{BB962C8B-B14F-4D97-AF65-F5344CB8AC3E}">
        <p14:creationId xmlns:p14="http://schemas.microsoft.com/office/powerpoint/2010/main" val="329996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5CC6CE12-7D48-9444-4B33-2DA8DE411425}"/>
              </a:ext>
            </a:extLst>
          </p:cNvPr>
          <p:cNvSpPr>
            <a:spLocks noGrp="1"/>
          </p:cNvSpPr>
          <p:nvPr>
            <p:ph type="sldNum" sz="quarter" idx="12"/>
          </p:nvPr>
        </p:nvSpPr>
        <p:spPr/>
        <p:txBody>
          <a:bodyPr/>
          <a:lstStyle/>
          <a:p>
            <a:fld id="{9384FF6D-5FD2-A847-8599-D7B37E65F8CD}" type="slidenum">
              <a:rPr lang="en-US" smtClean="0"/>
              <a:pPr/>
              <a:t>11</a:t>
            </a:fld>
            <a:r>
              <a:rPr lang="en-US"/>
              <a:t>  |  George Mason University</a:t>
            </a:r>
            <a:endParaRPr lang="en-US" dirty="0"/>
          </a:p>
        </p:txBody>
      </p:sp>
      <p:sp>
        <p:nvSpPr>
          <p:cNvPr id="5" name="标题 4">
            <a:extLst>
              <a:ext uri="{FF2B5EF4-FFF2-40B4-BE49-F238E27FC236}">
                <a16:creationId xmlns:a16="http://schemas.microsoft.com/office/drawing/2014/main" id="{7A56DC16-E1F0-C03C-4115-8EB2E04FAD9D}"/>
              </a:ext>
            </a:extLst>
          </p:cNvPr>
          <p:cNvSpPr>
            <a:spLocks noGrp="1"/>
          </p:cNvSpPr>
          <p:nvPr>
            <p:ph type="title"/>
          </p:nvPr>
        </p:nvSpPr>
        <p:spPr>
          <a:xfrm>
            <a:off x="322390" y="286698"/>
            <a:ext cx="10973604" cy="520857"/>
          </a:xfrm>
        </p:spPr>
        <p:txBody>
          <a:bodyPr>
            <a:normAutofit/>
          </a:bodyPr>
          <a:lstStyle/>
          <a:p>
            <a:r>
              <a:rPr lang="en-US" altLang="zh-CN"/>
              <a:t>Motivation2: Duration-aware Circuit Optimization</a:t>
            </a:r>
            <a:endParaRPr lang="zh-CN" altLang="en-US"/>
          </a:p>
        </p:txBody>
      </p:sp>
      <p:pic>
        <p:nvPicPr>
          <p:cNvPr id="12" name="图片 11">
            <a:extLst>
              <a:ext uri="{FF2B5EF4-FFF2-40B4-BE49-F238E27FC236}">
                <a16:creationId xmlns:a16="http://schemas.microsoft.com/office/drawing/2014/main" id="{B22A9549-4817-D4F6-78A1-876A0CB0D33F}"/>
              </a:ext>
            </a:extLst>
          </p:cNvPr>
          <p:cNvPicPr>
            <a:picLocks noChangeAspect="1"/>
          </p:cNvPicPr>
          <p:nvPr/>
        </p:nvPicPr>
        <p:blipFill>
          <a:blip r:embed="rId3"/>
          <a:stretch>
            <a:fillRect/>
          </a:stretch>
        </p:blipFill>
        <p:spPr>
          <a:xfrm>
            <a:off x="856207" y="2239151"/>
            <a:ext cx="2875333" cy="1740333"/>
          </a:xfrm>
          <a:prstGeom prst="rect">
            <a:avLst/>
          </a:prstGeom>
        </p:spPr>
      </p:pic>
      <p:pic>
        <p:nvPicPr>
          <p:cNvPr id="14" name="图片 13">
            <a:extLst>
              <a:ext uri="{FF2B5EF4-FFF2-40B4-BE49-F238E27FC236}">
                <a16:creationId xmlns:a16="http://schemas.microsoft.com/office/drawing/2014/main" id="{9D9315A1-370B-C6B0-192F-C55F4404497B}"/>
              </a:ext>
            </a:extLst>
          </p:cNvPr>
          <p:cNvPicPr>
            <a:picLocks noChangeAspect="1"/>
          </p:cNvPicPr>
          <p:nvPr/>
        </p:nvPicPr>
        <p:blipFill>
          <a:blip r:embed="rId4"/>
          <a:stretch>
            <a:fillRect/>
          </a:stretch>
        </p:blipFill>
        <p:spPr>
          <a:xfrm>
            <a:off x="921900" y="4124207"/>
            <a:ext cx="2809640" cy="1678366"/>
          </a:xfrm>
          <a:prstGeom prst="rect">
            <a:avLst/>
          </a:prstGeom>
        </p:spPr>
      </p:pic>
      <p:pic>
        <p:nvPicPr>
          <p:cNvPr id="4" name="图片 3">
            <a:extLst>
              <a:ext uri="{FF2B5EF4-FFF2-40B4-BE49-F238E27FC236}">
                <a16:creationId xmlns:a16="http://schemas.microsoft.com/office/drawing/2014/main" id="{6D69A9A9-04EA-0D20-5D01-336D8C470330}"/>
              </a:ext>
            </a:extLst>
          </p:cNvPr>
          <p:cNvPicPr>
            <a:picLocks noChangeAspect="1"/>
          </p:cNvPicPr>
          <p:nvPr/>
        </p:nvPicPr>
        <p:blipFill rotWithShape="1">
          <a:blip r:embed="rId5"/>
          <a:srcRect t="16942" b="19902"/>
          <a:stretch/>
        </p:blipFill>
        <p:spPr>
          <a:xfrm>
            <a:off x="394195" y="1313575"/>
            <a:ext cx="3865050" cy="622745"/>
          </a:xfrm>
          <a:prstGeom prst="rect">
            <a:avLst/>
          </a:prstGeom>
        </p:spPr>
      </p:pic>
      <p:pic>
        <p:nvPicPr>
          <p:cNvPr id="7" name="图片 6">
            <a:extLst>
              <a:ext uri="{FF2B5EF4-FFF2-40B4-BE49-F238E27FC236}">
                <a16:creationId xmlns:a16="http://schemas.microsoft.com/office/drawing/2014/main" id="{71163119-A8A6-6DCB-8308-677784102F00}"/>
              </a:ext>
            </a:extLst>
          </p:cNvPr>
          <p:cNvPicPr>
            <a:picLocks noChangeAspect="1"/>
          </p:cNvPicPr>
          <p:nvPr/>
        </p:nvPicPr>
        <p:blipFill>
          <a:blip r:embed="rId6"/>
          <a:stretch>
            <a:fillRect/>
          </a:stretch>
        </p:blipFill>
        <p:spPr>
          <a:xfrm>
            <a:off x="6130982" y="3582006"/>
            <a:ext cx="5446484" cy="899184"/>
          </a:xfrm>
          <a:prstGeom prst="rect">
            <a:avLst/>
          </a:prstGeom>
        </p:spPr>
      </p:pic>
      <p:pic>
        <p:nvPicPr>
          <p:cNvPr id="9" name="图片 8">
            <a:extLst>
              <a:ext uri="{FF2B5EF4-FFF2-40B4-BE49-F238E27FC236}">
                <a16:creationId xmlns:a16="http://schemas.microsoft.com/office/drawing/2014/main" id="{C59EEB22-9086-2F4F-2860-FED06F91CB91}"/>
              </a:ext>
            </a:extLst>
          </p:cNvPr>
          <p:cNvPicPr>
            <a:picLocks noChangeAspect="1"/>
          </p:cNvPicPr>
          <p:nvPr/>
        </p:nvPicPr>
        <p:blipFill>
          <a:blip r:embed="rId7"/>
          <a:stretch>
            <a:fillRect/>
          </a:stretch>
        </p:blipFill>
        <p:spPr>
          <a:xfrm>
            <a:off x="6298929" y="4481190"/>
            <a:ext cx="4513942" cy="639423"/>
          </a:xfrm>
          <a:prstGeom prst="rect">
            <a:avLst/>
          </a:prstGeom>
        </p:spPr>
      </p:pic>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134476FC-969E-74D4-AA83-F8FEC3CA0098}"/>
                  </a:ext>
                </a:extLst>
              </p:cNvPr>
              <p:cNvSpPr txBox="1"/>
              <p:nvPr/>
            </p:nvSpPr>
            <p:spPr>
              <a:xfrm>
                <a:off x="5883375" y="1853344"/>
                <a:ext cx="3097258"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Problem cost function: </a:t>
                </a:r>
                <a14:m>
                  <m:oMath xmlns:m="http://schemas.openxmlformats.org/officeDocument/2006/math">
                    <m:r>
                      <a:rPr lang="en-US" altLang="zh-CN" i="1" smtClean="0">
                        <a:latin typeface="Cambria Math" panose="02040503050406030204" pitchFamily="18" charset="0"/>
                        <a:cs typeface="Times New Roman" panose="02020603050405020304" pitchFamily="18" charset="0"/>
                      </a:rPr>
                      <m:t>𝑙𝑜𝑠𝑠</m:t>
                    </m:r>
                    <m:r>
                      <a:rPr lang="en-US" altLang="zh-CN" i="1" smtClean="0">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𝜽</m:t>
                    </m:r>
                    <m:r>
                      <a:rPr lang="en-US" altLang="zh-CN" i="1" smtClean="0">
                        <a:latin typeface="Cambria Math" panose="02040503050406030204" pitchFamily="18" charset="0"/>
                        <a:cs typeface="Times New Roman" panose="02020603050405020304" pitchFamily="18" charset="0"/>
                      </a:rPr>
                      <m:t>)</m:t>
                    </m:r>
                  </m:oMath>
                </a14:m>
                <a:endParaRPr lang="zh-CN" altLang="en-US">
                  <a:latin typeface="Times New Roman" panose="02020603050405020304" pitchFamily="18" charset="0"/>
                  <a:cs typeface="Times New Roman" panose="02020603050405020304" pitchFamily="18" charset="0"/>
                </a:endParaRPr>
              </a:p>
            </p:txBody>
          </p:sp>
        </mc:Choice>
        <mc:Fallback>
          <p:sp>
            <p:nvSpPr>
              <p:cNvPr id="10" name="文本框 9">
                <a:extLst>
                  <a:ext uri="{FF2B5EF4-FFF2-40B4-BE49-F238E27FC236}">
                    <a16:creationId xmlns:a16="http://schemas.microsoft.com/office/drawing/2014/main" id="{134476FC-969E-74D4-AA83-F8FEC3CA0098}"/>
                  </a:ext>
                </a:extLst>
              </p:cNvPr>
              <p:cNvSpPr txBox="1">
                <a:spLocks noRot="1" noChangeAspect="1" noMove="1" noResize="1" noEditPoints="1" noAdjustHandles="1" noChangeArrowheads="1" noChangeShapeType="1" noTextEdit="1"/>
              </p:cNvSpPr>
              <p:nvPr/>
            </p:nvSpPr>
            <p:spPr>
              <a:xfrm>
                <a:off x="5883375" y="1853344"/>
                <a:ext cx="3097258" cy="369332"/>
              </a:xfrm>
              <a:prstGeom prst="rect">
                <a:avLst/>
              </a:prstGeom>
              <a:blipFill>
                <a:blip r:embed="rId8"/>
                <a:stretch>
                  <a:fillRect l="-1575"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BEEC83BB-8FCD-D919-BC21-79008847C8F6}"/>
                  </a:ext>
                </a:extLst>
              </p:cNvPr>
              <p:cNvSpPr txBox="1"/>
              <p:nvPr/>
            </p:nvSpPr>
            <p:spPr>
              <a:xfrm>
                <a:off x="5883375" y="2274068"/>
                <a:ext cx="6096000"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Objective:     </a:t>
                </a:r>
                <a:r>
                  <a:rPr lang="en-US" altLang="zh-CN" b="1" i="1" dirty="0">
                    <a:latin typeface="Times New Roman" panose="02020603050405020304" pitchFamily="18" charset="0"/>
                    <a:cs typeface="Times New Roman" panose="02020603050405020304" pitchFamily="18" charset="0"/>
                  </a:rPr>
                  <a:t>min</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smtClean="0">
                        <a:latin typeface="Cambria Math" panose="02040503050406030204" pitchFamily="18" charset="0"/>
                        <a:cs typeface="Times New Roman" panose="02020603050405020304" pitchFamily="18" charset="0"/>
                      </a:rPr>
                      <m:t>𝑙𝑜𝑠𝑠</m:t>
                    </m:r>
                    <m:r>
                      <a:rPr lang="en-US" altLang="zh-CN" i="1" smtClean="0">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𝜽</m:t>
                    </m:r>
                    <m:r>
                      <a:rPr lang="en-US" altLang="zh-CN" i="1" smtClean="0">
                        <a:latin typeface="Cambria Math" panose="02040503050406030204" pitchFamily="18" charset="0"/>
                        <a:cs typeface="Times New Roman" panose="02020603050405020304" pitchFamily="18" charset="0"/>
                      </a:rPr>
                      <m:t>)</m:t>
                    </m:r>
                  </m:oMath>
                </a14:m>
                <a:endParaRPr lang="zh-CN" altLang="en-US" dirty="0">
                  <a:latin typeface="Times New Roman" panose="02020603050405020304" pitchFamily="18" charset="0"/>
                  <a:cs typeface="Times New Roman" panose="02020603050405020304" pitchFamily="18" charset="0"/>
                </a:endParaRPr>
              </a:p>
            </p:txBody>
          </p:sp>
        </mc:Choice>
        <mc:Fallback>
          <p:sp>
            <p:nvSpPr>
              <p:cNvPr id="13" name="文本框 12">
                <a:extLst>
                  <a:ext uri="{FF2B5EF4-FFF2-40B4-BE49-F238E27FC236}">
                    <a16:creationId xmlns:a16="http://schemas.microsoft.com/office/drawing/2014/main" id="{BEEC83BB-8FCD-D919-BC21-79008847C8F6}"/>
                  </a:ext>
                </a:extLst>
              </p:cNvPr>
              <p:cNvSpPr txBox="1">
                <a:spLocks noRot="1" noChangeAspect="1" noMove="1" noResize="1" noEditPoints="1" noAdjustHandles="1" noChangeArrowheads="1" noChangeShapeType="1" noTextEdit="1"/>
              </p:cNvSpPr>
              <p:nvPr/>
            </p:nvSpPr>
            <p:spPr>
              <a:xfrm>
                <a:off x="5883375" y="2274068"/>
                <a:ext cx="6096000" cy="369332"/>
              </a:xfrm>
              <a:prstGeom prst="rect">
                <a:avLst/>
              </a:prstGeom>
              <a:blipFill>
                <a:blip r:embed="rId9"/>
                <a:stretch>
                  <a:fillRect l="-800" t="-8197" b="-24590"/>
                </a:stretch>
              </a:blipFill>
            </p:spPr>
            <p:txBody>
              <a:bodyPr/>
              <a:lstStyle/>
              <a:p>
                <a:r>
                  <a:rPr lang="en-US">
                    <a:noFill/>
                  </a:rPr>
                  <a:t> </a:t>
                </a:r>
              </a:p>
            </p:txBody>
          </p:sp>
        </mc:Fallback>
      </mc:AlternateContent>
      <p:sp>
        <p:nvSpPr>
          <p:cNvPr id="15" name="文本框 14">
            <a:extLst>
              <a:ext uri="{FF2B5EF4-FFF2-40B4-BE49-F238E27FC236}">
                <a16:creationId xmlns:a16="http://schemas.microsoft.com/office/drawing/2014/main" id="{7AEB3E3D-AEE7-155B-4A51-57AD0E87F018}"/>
              </a:ext>
            </a:extLst>
          </p:cNvPr>
          <p:cNvSpPr txBox="1"/>
          <p:nvPr/>
        </p:nvSpPr>
        <p:spPr>
          <a:xfrm>
            <a:off x="5761602" y="3846932"/>
            <a:ext cx="537327" cy="369332"/>
          </a:xfrm>
          <a:prstGeom prst="rect">
            <a:avLst/>
          </a:prstGeom>
          <a:noFill/>
        </p:spPr>
        <p:txBody>
          <a:bodyPr wrap="none" rtlCol="0">
            <a:spAutoFit/>
          </a:bodyPr>
          <a:lstStyle/>
          <a:p>
            <a:pPr marL="285750" indent="-285750">
              <a:buFont typeface="Wingdings" panose="05000000000000000000" pitchFamily="2" charset="2"/>
              <a:buChar char="Ø"/>
            </a:pPr>
            <a:r>
              <a:rPr lang="en-US" altLang="zh-CN">
                <a:solidFill>
                  <a:srgbClr val="006633"/>
                </a:solidFill>
              </a:rPr>
              <a:t> </a:t>
            </a:r>
            <a:endParaRPr lang="zh-CN" altLang="en-US">
              <a:solidFill>
                <a:srgbClr val="006633"/>
              </a:solidFill>
            </a:endParaRPr>
          </a:p>
        </p:txBody>
      </p:sp>
      <p:sp>
        <p:nvSpPr>
          <p:cNvPr id="18" name="文本框 17">
            <a:extLst>
              <a:ext uri="{FF2B5EF4-FFF2-40B4-BE49-F238E27FC236}">
                <a16:creationId xmlns:a16="http://schemas.microsoft.com/office/drawing/2014/main" id="{FFCD8F12-C6B6-1555-7CBF-789B9AFB307F}"/>
              </a:ext>
            </a:extLst>
          </p:cNvPr>
          <p:cNvSpPr txBox="1"/>
          <p:nvPr/>
        </p:nvSpPr>
        <p:spPr>
          <a:xfrm>
            <a:off x="5754981" y="4713774"/>
            <a:ext cx="732971" cy="369332"/>
          </a:xfrm>
          <a:prstGeom prst="rect">
            <a:avLst/>
          </a:prstGeom>
          <a:noFill/>
        </p:spPr>
        <p:txBody>
          <a:bodyPr wrap="square">
            <a:spAutoFit/>
          </a:bodyPr>
          <a:lstStyle/>
          <a:p>
            <a:r>
              <a:rPr lang="en-US" altLang="zh-CN" b="1" i="1" dirty="0">
                <a:latin typeface="Times New Roman" panose="02020603050405020304" pitchFamily="18" charset="0"/>
                <a:cs typeface="Times New Roman" panose="02020603050405020304" pitchFamily="18" charset="0"/>
              </a:rPr>
              <a:t>min</a:t>
            </a:r>
            <a:endParaRPr lang="zh-CN" altLang="en-US" i="1" dirty="0"/>
          </a:p>
        </p:txBody>
      </p:sp>
      <p:sp>
        <p:nvSpPr>
          <p:cNvPr id="6" name="文本框 5">
            <a:extLst>
              <a:ext uri="{FF2B5EF4-FFF2-40B4-BE49-F238E27FC236}">
                <a16:creationId xmlns:a16="http://schemas.microsoft.com/office/drawing/2014/main" id="{3E5A6ADB-1B78-7B75-54D8-7939C3ACFE2C}"/>
              </a:ext>
            </a:extLst>
          </p:cNvPr>
          <p:cNvSpPr txBox="1"/>
          <p:nvPr/>
        </p:nvSpPr>
        <p:spPr>
          <a:xfrm>
            <a:off x="5648669" y="1345693"/>
            <a:ext cx="3731075" cy="369332"/>
          </a:xfrm>
          <a:prstGeom prst="rect">
            <a:avLst/>
          </a:prstGeom>
          <a:noFill/>
        </p:spPr>
        <p:txBody>
          <a:bodyPr wrap="square">
            <a:spAutoFit/>
          </a:bodyPr>
          <a:lstStyle/>
          <a:p>
            <a:r>
              <a:rPr lang="en-US" altLang="zh-CN" b="1" dirty="0"/>
              <a:t>Variational Quantum Algorithm:</a:t>
            </a:r>
            <a:endParaRPr lang="zh-CN" altLang="en-US" b="1" dirty="0"/>
          </a:p>
        </p:txBody>
      </p:sp>
      <p:sp>
        <p:nvSpPr>
          <p:cNvPr id="8" name="文本框 7">
            <a:extLst>
              <a:ext uri="{FF2B5EF4-FFF2-40B4-BE49-F238E27FC236}">
                <a16:creationId xmlns:a16="http://schemas.microsoft.com/office/drawing/2014/main" id="{948154DD-FFCC-31BB-1040-508836B62BF6}"/>
              </a:ext>
            </a:extLst>
          </p:cNvPr>
          <p:cNvSpPr txBox="1"/>
          <p:nvPr/>
        </p:nvSpPr>
        <p:spPr>
          <a:xfrm>
            <a:off x="5648669" y="3328839"/>
            <a:ext cx="6543331" cy="646331"/>
          </a:xfrm>
          <a:prstGeom prst="rect">
            <a:avLst/>
          </a:prstGeom>
          <a:noFill/>
        </p:spPr>
        <p:txBody>
          <a:bodyPr wrap="square">
            <a:spAutoFit/>
          </a:bodyPr>
          <a:lstStyle/>
          <a:p>
            <a:r>
              <a:rPr lang="en-US" altLang="zh-CN" b="1" dirty="0"/>
              <a:t>Duration-aware Variational Quantum Algorithm:</a:t>
            </a:r>
            <a:endParaRPr lang="zh-CN" altLang="en-US" b="1" dirty="0"/>
          </a:p>
          <a:p>
            <a:r>
              <a:rPr lang="en-US" altLang="zh-CN" b="1" dirty="0"/>
              <a:t>  </a:t>
            </a:r>
            <a:endParaRPr lang="zh-CN" altLang="en-US" b="1"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A9E33B9-79DF-657E-FAE3-5FEEE43D09F7}"/>
                  </a:ext>
                </a:extLst>
              </p:cNvPr>
              <p:cNvSpPr txBox="1"/>
              <p:nvPr/>
            </p:nvSpPr>
            <p:spPr>
              <a:xfrm>
                <a:off x="200771" y="5762630"/>
                <a:ext cx="6094674" cy="369332"/>
              </a:xfrm>
              <a:prstGeom prst="rect">
                <a:avLst/>
              </a:prstGeom>
              <a:noFill/>
            </p:spPr>
            <p:txBody>
              <a:bodyPr wrap="square">
                <a:spAutoFit/>
              </a:bodyPr>
              <a:lstStyle/>
              <a:p>
                <a:r>
                  <a:rPr lang="zh-CN" altLang="en-US" b="1">
                    <a:solidFill>
                      <a:srgbClr val="006633"/>
                    </a:solidFill>
                    <a:latin typeface="+mj-lt"/>
                  </a:rPr>
                  <a:t>Duration of Rzx(</a:t>
                </a:r>
                <a:r>
                  <a:rPr lang="en-US" altLang="zh-CN" b="1">
                    <a:solidFill>
                      <a:srgbClr val="006633"/>
                    </a:solidFill>
                    <a:latin typeface="+mj-lt"/>
                  </a:rPr>
                  <a:t>θ</a:t>
                </a:r>
                <a:r>
                  <a:rPr lang="zh-CN" altLang="en-US" b="1">
                    <a:solidFill>
                      <a:srgbClr val="006633"/>
                    </a:solidFill>
                    <a:latin typeface="+mj-lt"/>
                  </a:rPr>
                  <a:t>) as </a:t>
                </a:r>
                <a:r>
                  <a:rPr lang="en-US" altLang="zh-CN" b="1">
                    <a:solidFill>
                      <a:srgbClr val="006633"/>
                    </a:solidFill>
                    <a:latin typeface="+mj-lt"/>
                  </a:rPr>
                  <a:t>θ</a:t>
                </a:r>
                <a:r>
                  <a:rPr lang="zh-CN" altLang="en-US" b="1">
                    <a:solidFill>
                      <a:srgbClr val="006633"/>
                    </a:solidFill>
                    <a:latin typeface="+mj-lt"/>
                  </a:rPr>
                  <a:t> changes from </a:t>
                </a:r>
                <a14:m>
                  <m:oMath xmlns:m="http://schemas.openxmlformats.org/officeDocument/2006/math">
                    <m:r>
                      <a:rPr lang="en-US" altLang="zh-CN" b="1" i="1" smtClean="0">
                        <a:solidFill>
                          <a:srgbClr val="006633"/>
                        </a:solidFill>
                        <a:latin typeface="Cambria Math" panose="02040503050406030204" pitchFamily="18" charset="0"/>
                      </a:rPr>
                      <m:t>−</m:t>
                    </m:r>
                    <m:r>
                      <a:rPr lang="en-US" altLang="zh-CN" b="1" i="1" smtClean="0">
                        <a:solidFill>
                          <a:srgbClr val="006633"/>
                        </a:solidFill>
                        <a:latin typeface="Cambria Math" panose="02040503050406030204" pitchFamily="18" charset="0"/>
                      </a:rPr>
                      <m:t>𝝅</m:t>
                    </m:r>
                    <m:r>
                      <a:rPr lang="zh-CN" altLang="en-US" b="1" i="1" smtClean="0">
                        <a:solidFill>
                          <a:srgbClr val="006633"/>
                        </a:solidFill>
                        <a:latin typeface="Cambria Math" panose="02040503050406030204" pitchFamily="18" charset="0"/>
                      </a:rPr>
                      <m:t> </m:t>
                    </m:r>
                  </m:oMath>
                </a14:m>
                <a:r>
                  <a:rPr lang="zh-CN" altLang="en-US" b="1">
                    <a:solidFill>
                      <a:srgbClr val="006633"/>
                    </a:solidFill>
                    <a:latin typeface="+mj-lt"/>
                  </a:rPr>
                  <a:t>to </a:t>
                </a:r>
                <a14:m>
                  <m:oMath xmlns:m="http://schemas.openxmlformats.org/officeDocument/2006/math">
                    <m:r>
                      <a:rPr lang="en-US" altLang="zh-CN" b="1" i="1">
                        <a:solidFill>
                          <a:srgbClr val="006633"/>
                        </a:solidFill>
                        <a:latin typeface="Cambria Math" panose="02040503050406030204" pitchFamily="18" charset="0"/>
                      </a:rPr>
                      <m:t>𝝅</m:t>
                    </m:r>
                  </m:oMath>
                </a14:m>
                <a:r>
                  <a:rPr lang="zh-CN" altLang="en-US" b="1">
                    <a:solidFill>
                      <a:srgbClr val="006633"/>
                    </a:solidFill>
                    <a:latin typeface="+mj-lt"/>
                  </a:rPr>
                  <a:t> </a:t>
                </a:r>
              </a:p>
            </p:txBody>
          </p:sp>
        </mc:Choice>
        <mc:Fallback xmlns="">
          <p:sp>
            <p:nvSpPr>
              <p:cNvPr id="11" name="文本框 10">
                <a:extLst>
                  <a:ext uri="{FF2B5EF4-FFF2-40B4-BE49-F238E27FC236}">
                    <a16:creationId xmlns:a16="http://schemas.microsoft.com/office/drawing/2014/main" id="{BA9E33B9-79DF-657E-FAE3-5FEEE43D09F7}"/>
                  </a:ext>
                </a:extLst>
              </p:cNvPr>
              <p:cNvSpPr txBox="1">
                <a:spLocks noRot="1" noChangeAspect="1" noMove="1" noResize="1" noEditPoints="1" noAdjustHandles="1" noChangeArrowheads="1" noChangeShapeType="1" noTextEdit="1"/>
              </p:cNvSpPr>
              <p:nvPr/>
            </p:nvSpPr>
            <p:spPr>
              <a:xfrm>
                <a:off x="200771" y="5762630"/>
                <a:ext cx="6094674" cy="369332"/>
              </a:xfrm>
              <a:prstGeom prst="rect">
                <a:avLst/>
              </a:prstGeom>
              <a:blipFill>
                <a:blip r:embed="rId11"/>
                <a:stretch>
                  <a:fillRect l="-900"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656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5" grpId="0"/>
      <p:bldP spid="18" grpId="0"/>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5CC6CE12-7D48-9444-4B33-2DA8DE411425}"/>
              </a:ext>
            </a:extLst>
          </p:cNvPr>
          <p:cNvSpPr>
            <a:spLocks noGrp="1"/>
          </p:cNvSpPr>
          <p:nvPr>
            <p:ph type="sldNum" sz="quarter" idx="12"/>
          </p:nvPr>
        </p:nvSpPr>
        <p:spPr/>
        <p:txBody>
          <a:bodyPr/>
          <a:lstStyle/>
          <a:p>
            <a:fld id="{9384FF6D-5FD2-A847-8599-D7B37E65F8CD}" type="slidenum">
              <a:rPr lang="en-US" smtClean="0"/>
              <a:pPr/>
              <a:t>12</a:t>
            </a:fld>
            <a:r>
              <a:rPr lang="en-US"/>
              <a:t>  |  George Mason University</a:t>
            </a:r>
            <a:endParaRPr lang="en-US" dirty="0"/>
          </a:p>
        </p:txBody>
      </p:sp>
      <p:pic>
        <p:nvPicPr>
          <p:cNvPr id="10" name="图片 9">
            <a:extLst>
              <a:ext uri="{FF2B5EF4-FFF2-40B4-BE49-F238E27FC236}">
                <a16:creationId xmlns:a16="http://schemas.microsoft.com/office/drawing/2014/main" id="{13F846A4-88F3-7691-1807-B6B20F031D4F}"/>
              </a:ext>
            </a:extLst>
          </p:cNvPr>
          <p:cNvPicPr>
            <a:picLocks noChangeAspect="1"/>
          </p:cNvPicPr>
          <p:nvPr/>
        </p:nvPicPr>
        <p:blipFill>
          <a:blip r:embed="rId3"/>
          <a:stretch>
            <a:fillRect/>
          </a:stretch>
        </p:blipFill>
        <p:spPr>
          <a:xfrm>
            <a:off x="3791415" y="1681980"/>
            <a:ext cx="7953491" cy="4050094"/>
          </a:xfrm>
          <a:prstGeom prst="rect">
            <a:avLst/>
          </a:prstGeom>
        </p:spPr>
      </p:pic>
      <p:pic>
        <p:nvPicPr>
          <p:cNvPr id="19" name="图片 18">
            <a:extLst>
              <a:ext uri="{FF2B5EF4-FFF2-40B4-BE49-F238E27FC236}">
                <a16:creationId xmlns:a16="http://schemas.microsoft.com/office/drawing/2014/main" id="{969DDB46-7215-EC97-992C-9D3689EFF3C4}"/>
              </a:ext>
            </a:extLst>
          </p:cNvPr>
          <p:cNvPicPr>
            <a:picLocks noChangeAspect="1"/>
          </p:cNvPicPr>
          <p:nvPr/>
        </p:nvPicPr>
        <p:blipFill>
          <a:blip r:embed="rId4"/>
          <a:stretch>
            <a:fillRect/>
          </a:stretch>
        </p:blipFill>
        <p:spPr>
          <a:xfrm>
            <a:off x="5148611" y="5732074"/>
            <a:ext cx="5239098" cy="427077"/>
          </a:xfrm>
          <a:prstGeom prst="rect">
            <a:avLst/>
          </a:prstGeom>
        </p:spPr>
      </p:pic>
      <p:pic>
        <p:nvPicPr>
          <p:cNvPr id="20" name="图片 19">
            <a:extLst>
              <a:ext uri="{FF2B5EF4-FFF2-40B4-BE49-F238E27FC236}">
                <a16:creationId xmlns:a16="http://schemas.microsoft.com/office/drawing/2014/main" id="{7051EC97-6D14-2DB5-0198-FABB15ECC88C}"/>
              </a:ext>
            </a:extLst>
          </p:cNvPr>
          <p:cNvPicPr>
            <a:picLocks noChangeAspect="1"/>
          </p:cNvPicPr>
          <p:nvPr/>
        </p:nvPicPr>
        <p:blipFill rotWithShape="1">
          <a:blip r:embed="rId5"/>
          <a:srcRect r="39551" b="61875"/>
          <a:stretch/>
        </p:blipFill>
        <p:spPr>
          <a:xfrm>
            <a:off x="225261" y="1733538"/>
            <a:ext cx="3345253" cy="1154805"/>
          </a:xfrm>
          <a:prstGeom prst="rect">
            <a:avLst/>
          </a:prstGeom>
        </p:spPr>
      </p:pic>
      <p:sp>
        <p:nvSpPr>
          <p:cNvPr id="2" name="文本框 1">
            <a:extLst>
              <a:ext uri="{FF2B5EF4-FFF2-40B4-BE49-F238E27FC236}">
                <a16:creationId xmlns:a16="http://schemas.microsoft.com/office/drawing/2014/main" id="{B656B9AB-D6B5-67CE-BF52-36CCBE6F9D84}"/>
              </a:ext>
            </a:extLst>
          </p:cNvPr>
          <p:cNvSpPr txBox="1"/>
          <p:nvPr/>
        </p:nvSpPr>
        <p:spPr>
          <a:xfrm>
            <a:off x="265033" y="3421743"/>
            <a:ext cx="3534620" cy="1785104"/>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altLang="zh-CN" dirty="0">
                <a:solidFill>
                  <a:srgbClr val="7030A0"/>
                </a:solidFill>
                <a:latin typeface="Times New Roman" panose="02020603050405020304" pitchFamily="18" charset="0"/>
                <a:cs typeface="Times New Roman" panose="02020603050405020304" pitchFamily="18" charset="0"/>
              </a:rPr>
              <a:t>Purple: CNOT-based Compiling</a:t>
            </a:r>
          </a:p>
          <a:p>
            <a:pPr marL="285750" indent="-285750">
              <a:spcAft>
                <a:spcPts val="1200"/>
              </a:spcAft>
              <a:buFont typeface="Arial" panose="020B0604020202020204" pitchFamily="34" charset="0"/>
              <a:buChar char="•"/>
            </a:pPr>
            <a:r>
              <a:rPr lang="en-US" altLang="zh-CN" dirty="0">
                <a:solidFill>
                  <a:srgbClr val="006633"/>
                </a:solidFill>
                <a:latin typeface="Times New Roman" panose="02020603050405020304" pitchFamily="18" charset="0"/>
                <a:cs typeface="Times New Roman" panose="02020603050405020304" pitchFamily="18" charset="0"/>
              </a:rPr>
              <a:t>Green: </a:t>
            </a:r>
            <a:r>
              <a:rPr lang="en-US" altLang="zh-CN" dirty="0" err="1">
                <a:solidFill>
                  <a:srgbClr val="006633"/>
                </a:solidFill>
                <a:latin typeface="Times New Roman" panose="02020603050405020304" pitchFamily="18" charset="0"/>
                <a:cs typeface="Times New Roman" panose="02020603050405020304" pitchFamily="18" charset="0"/>
              </a:rPr>
              <a:t>Rzx</a:t>
            </a:r>
            <a:r>
              <a:rPr lang="en-US" altLang="zh-CN" dirty="0">
                <a:solidFill>
                  <a:srgbClr val="006633"/>
                </a:solidFill>
                <a:latin typeface="Times New Roman" panose="02020603050405020304" pitchFamily="18" charset="0"/>
                <a:cs typeface="Times New Roman" panose="02020603050405020304" pitchFamily="18" charset="0"/>
              </a:rPr>
              <a:t>-based Duration-agonist optimization</a:t>
            </a:r>
          </a:p>
          <a:p>
            <a:pPr marL="285750" indent="-285750">
              <a:spcAft>
                <a:spcPts val="1200"/>
              </a:spcAft>
              <a:buFont typeface="Arial" panose="020B0604020202020204" pitchFamily="34" charset="0"/>
              <a:buChar char="•"/>
            </a:pPr>
            <a:r>
              <a:rPr lang="en-US" altLang="zh-CN" dirty="0">
                <a:solidFill>
                  <a:srgbClr val="FF0000"/>
                </a:solidFill>
                <a:latin typeface="Times New Roman" panose="02020603050405020304" pitchFamily="18" charset="0"/>
                <a:cs typeface="Times New Roman" panose="02020603050405020304" pitchFamily="18" charset="0"/>
              </a:rPr>
              <a:t>Red: </a:t>
            </a:r>
            <a:r>
              <a:rPr lang="en-US" altLang="zh-CN" dirty="0" err="1">
                <a:solidFill>
                  <a:srgbClr val="FF0000"/>
                </a:solidFill>
                <a:latin typeface="Times New Roman" panose="02020603050405020304" pitchFamily="18" charset="0"/>
                <a:cs typeface="Times New Roman" panose="02020603050405020304" pitchFamily="18" charset="0"/>
              </a:rPr>
              <a:t>Rzx</a:t>
            </a:r>
            <a:r>
              <a:rPr lang="en-US" altLang="zh-CN" dirty="0">
                <a:solidFill>
                  <a:srgbClr val="FF0000"/>
                </a:solidFill>
                <a:latin typeface="Times New Roman" panose="02020603050405020304" pitchFamily="18" charset="0"/>
                <a:cs typeface="Times New Roman" panose="02020603050405020304" pitchFamily="18" charset="0"/>
              </a:rPr>
              <a:t>-based Duration-aware optimization</a:t>
            </a:r>
          </a:p>
        </p:txBody>
      </p:sp>
      <p:sp>
        <p:nvSpPr>
          <p:cNvPr id="4" name="椭圆 3">
            <a:extLst>
              <a:ext uri="{FF2B5EF4-FFF2-40B4-BE49-F238E27FC236}">
                <a16:creationId xmlns:a16="http://schemas.microsoft.com/office/drawing/2014/main" id="{BB76811F-CB49-0085-CA90-30786D4F8B00}"/>
              </a:ext>
            </a:extLst>
          </p:cNvPr>
          <p:cNvSpPr/>
          <p:nvPr/>
        </p:nvSpPr>
        <p:spPr>
          <a:xfrm>
            <a:off x="5007429" y="2445657"/>
            <a:ext cx="210457" cy="595086"/>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63D017D5-3FB3-4FF8-56A9-1DC5DD6BB2F2}"/>
              </a:ext>
            </a:extLst>
          </p:cNvPr>
          <p:cNvSpPr/>
          <p:nvPr/>
        </p:nvSpPr>
        <p:spPr>
          <a:xfrm>
            <a:off x="9100458" y="2173052"/>
            <a:ext cx="152400" cy="595086"/>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F49774FF-972B-B66D-D064-D3A9C0A425E9}"/>
              </a:ext>
            </a:extLst>
          </p:cNvPr>
          <p:cNvSpPr/>
          <p:nvPr/>
        </p:nvSpPr>
        <p:spPr>
          <a:xfrm>
            <a:off x="6455672" y="2506881"/>
            <a:ext cx="210457" cy="2362662"/>
          </a:xfrm>
          <a:prstGeom prst="ellipse">
            <a:avLst/>
          </a:pr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5093C2AE-DE68-FB60-6C20-06C00D4F1E36}"/>
              </a:ext>
            </a:extLst>
          </p:cNvPr>
          <p:cNvSpPr/>
          <p:nvPr/>
        </p:nvSpPr>
        <p:spPr>
          <a:xfrm>
            <a:off x="10635787" y="2310940"/>
            <a:ext cx="210457" cy="2362662"/>
          </a:xfrm>
          <a:prstGeom prst="ellipse">
            <a:avLst/>
          </a:pr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59DC537F-27A6-AA7F-5FCF-F92897334988}"/>
              </a:ext>
            </a:extLst>
          </p:cNvPr>
          <p:cNvCxnSpPr>
            <a:cxnSpLocks/>
            <a:stCxn id="4" idx="0"/>
            <a:endCxn id="26" idx="2"/>
          </p:cNvCxnSpPr>
          <p:nvPr/>
        </p:nvCxnSpPr>
        <p:spPr>
          <a:xfrm flipV="1">
            <a:off x="5112658" y="1454196"/>
            <a:ext cx="1451040" cy="991461"/>
          </a:xfrm>
          <a:prstGeom prst="straightConnector1">
            <a:avLst/>
          </a:prstGeom>
          <a:ln>
            <a:solidFill>
              <a:srgbClr val="FF0000"/>
            </a:solidFill>
            <a:tailEnd type="triangle"/>
          </a:ln>
        </p:spPr>
        <p:style>
          <a:lnRef idx="1">
            <a:schemeClr val="accent4"/>
          </a:lnRef>
          <a:fillRef idx="0">
            <a:schemeClr val="accent4"/>
          </a:fillRef>
          <a:effectRef idx="0">
            <a:schemeClr val="accent4"/>
          </a:effectRef>
          <a:fontRef idx="minor">
            <a:schemeClr val="tx1"/>
          </a:fontRef>
        </p:style>
      </p:cxnSp>
      <p:cxnSp>
        <p:nvCxnSpPr>
          <p:cNvPr id="14" name="直接箭头连接符 13">
            <a:extLst>
              <a:ext uri="{FF2B5EF4-FFF2-40B4-BE49-F238E27FC236}">
                <a16:creationId xmlns:a16="http://schemas.microsoft.com/office/drawing/2014/main" id="{6D85EF14-0A21-252B-98CE-58B749294BB6}"/>
              </a:ext>
            </a:extLst>
          </p:cNvPr>
          <p:cNvCxnSpPr>
            <a:cxnSpLocks/>
            <a:stCxn id="8" idx="0"/>
            <a:endCxn id="26" idx="2"/>
          </p:cNvCxnSpPr>
          <p:nvPr/>
        </p:nvCxnSpPr>
        <p:spPr>
          <a:xfrm flipH="1" flipV="1">
            <a:off x="6563698" y="1454196"/>
            <a:ext cx="2612960" cy="718856"/>
          </a:xfrm>
          <a:prstGeom prst="straightConnector1">
            <a:avLst/>
          </a:prstGeom>
          <a:ln>
            <a:solidFill>
              <a:srgbClr val="FF0000"/>
            </a:solidFill>
            <a:tailEnd type="triangle"/>
          </a:ln>
        </p:spPr>
        <p:style>
          <a:lnRef idx="1">
            <a:schemeClr val="accent4"/>
          </a:lnRef>
          <a:fillRef idx="0">
            <a:schemeClr val="accent4"/>
          </a:fillRef>
          <a:effectRef idx="0">
            <a:schemeClr val="accent4"/>
          </a:effectRef>
          <a:fontRef idx="minor">
            <a:schemeClr val="tx1"/>
          </a:fontRef>
        </p:style>
      </p:cxnSp>
      <p:cxnSp>
        <p:nvCxnSpPr>
          <p:cNvPr id="17" name="直接箭头连接符 16">
            <a:extLst>
              <a:ext uri="{FF2B5EF4-FFF2-40B4-BE49-F238E27FC236}">
                <a16:creationId xmlns:a16="http://schemas.microsoft.com/office/drawing/2014/main" id="{9FE48B71-89F9-F4C2-2AD5-A14A62F4C517}"/>
              </a:ext>
            </a:extLst>
          </p:cNvPr>
          <p:cNvCxnSpPr>
            <a:cxnSpLocks/>
          </p:cNvCxnSpPr>
          <p:nvPr/>
        </p:nvCxnSpPr>
        <p:spPr>
          <a:xfrm flipV="1">
            <a:off x="6563698" y="1254903"/>
            <a:ext cx="2235589" cy="1232319"/>
          </a:xfrm>
          <a:prstGeom prst="straightConnector1">
            <a:avLst/>
          </a:prstGeom>
          <a:ln>
            <a:solidFill>
              <a:srgbClr val="7030A0"/>
            </a:solidFill>
            <a:tailEnd type="triangle"/>
          </a:ln>
        </p:spPr>
        <p:style>
          <a:lnRef idx="1">
            <a:schemeClr val="accent4"/>
          </a:lnRef>
          <a:fillRef idx="0">
            <a:schemeClr val="accent4"/>
          </a:fillRef>
          <a:effectRef idx="0">
            <a:schemeClr val="accent4"/>
          </a:effectRef>
          <a:fontRef idx="minor">
            <a:schemeClr val="tx1"/>
          </a:fontRef>
        </p:style>
      </p:cxnSp>
      <p:cxnSp>
        <p:nvCxnSpPr>
          <p:cNvPr id="21" name="直接箭头连接符 20">
            <a:extLst>
              <a:ext uri="{FF2B5EF4-FFF2-40B4-BE49-F238E27FC236}">
                <a16:creationId xmlns:a16="http://schemas.microsoft.com/office/drawing/2014/main" id="{DFE035FD-9668-3356-B730-47347483FA89}"/>
              </a:ext>
            </a:extLst>
          </p:cNvPr>
          <p:cNvCxnSpPr>
            <a:cxnSpLocks/>
          </p:cNvCxnSpPr>
          <p:nvPr/>
        </p:nvCxnSpPr>
        <p:spPr>
          <a:xfrm flipH="1" flipV="1">
            <a:off x="9630673" y="1254903"/>
            <a:ext cx="1110342" cy="1056037"/>
          </a:xfrm>
          <a:prstGeom prst="straightConnector1">
            <a:avLst/>
          </a:prstGeom>
          <a:ln>
            <a:solidFill>
              <a:srgbClr val="7030A0"/>
            </a:solidFill>
            <a:tailEnd type="triangle"/>
          </a:ln>
        </p:spPr>
        <p:style>
          <a:lnRef idx="1">
            <a:schemeClr val="accent4"/>
          </a:lnRef>
          <a:fillRef idx="0">
            <a:schemeClr val="accent4"/>
          </a:fillRef>
          <a:effectRef idx="0">
            <a:schemeClr val="accent4"/>
          </a:effectRef>
          <a:fontRef idx="minor">
            <a:schemeClr val="tx1"/>
          </a:fontRef>
        </p:style>
      </p:cxnSp>
      <p:sp>
        <p:nvSpPr>
          <p:cNvPr id="25" name="文本框 24">
            <a:extLst>
              <a:ext uri="{FF2B5EF4-FFF2-40B4-BE49-F238E27FC236}">
                <a16:creationId xmlns:a16="http://schemas.microsoft.com/office/drawing/2014/main" id="{C92C9BAB-E5E0-27AA-9D06-3F24A7D38DE1}"/>
              </a:ext>
            </a:extLst>
          </p:cNvPr>
          <p:cNvSpPr txBox="1"/>
          <p:nvPr/>
        </p:nvSpPr>
        <p:spPr>
          <a:xfrm>
            <a:off x="8514666" y="881383"/>
            <a:ext cx="1778000" cy="369332"/>
          </a:xfrm>
          <a:prstGeom prst="rect">
            <a:avLst/>
          </a:prstGeom>
          <a:noFill/>
        </p:spPr>
        <p:txBody>
          <a:bodyPr wrap="square">
            <a:spAutoFit/>
          </a:bodyPr>
          <a:lstStyle/>
          <a:p>
            <a:r>
              <a:rPr lang="en-US" altLang="zh-CN">
                <a:solidFill>
                  <a:srgbClr val="7030A0"/>
                </a:solidFill>
                <a:latin typeface="Times New Roman" panose="02020603050405020304" pitchFamily="18" charset="0"/>
                <a:cs typeface="Times New Roman" panose="02020603050405020304" pitchFamily="18" charset="0"/>
              </a:rPr>
              <a:t>Large acc. drop</a:t>
            </a:r>
            <a:endParaRPr lang="zh-CN" altLang="en-US">
              <a:solidFill>
                <a:srgbClr val="7030A0"/>
              </a:solidFill>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B0F44F84-405E-30BB-5986-58F41DE64384}"/>
              </a:ext>
            </a:extLst>
          </p:cNvPr>
          <p:cNvSpPr txBox="1"/>
          <p:nvPr/>
        </p:nvSpPr>
        <p:spPr>
          <a:xfrm>
            <a:off x="5674698" y="1084864"/>
            <a:ext cx="1778000" cy="369332"/>
          </a:xfrm>
          <a:prstGeom prst="rect">
            <a:avLst/>
          </a:prstGeom>
          <a:noFill/>
        </p:spPr>
        <p:txBody>
          <a:bodyPr wrap="square">
            <a:spAutoFit/>
          </a:bodyPr>
          <a:lstStyle/>
          <a:p>
            <a:r>
              <a:rPr lang="en-US" altLang="zh-CN">
                <a:solidFill>
                  <a:srgbClr val="FF0000"/>
                </a:solidFill>
                <a:latin typeface="Times New Roman" panose="02020603050405020304" pitchFamily="18" charset="0"/>
                <a:cs typeface="Times New Roman" panose="02020603050405020304" pitchFamily="18" charset="0"/>
              </a:rPr>
              <a:t>Small acc. drop</a:t>
            </a:r>
            <a:endParaRPr lang="zh-CN" altLang="en-US">
              <a:solidFill>
                <a:srgbClr val="FF0000"/>
              </a:solidFill>
              <a:latin typeface="Times New Roman" panose="02020603050405020304" pitchFamily="18" charset="0"/>
              <a:cs typeface="Times New Roman" panose="02020603050405020304" pitchFamily="18" charset="0"/>
            </a:endParaRPr>
          </a:p>
        </p:txBody>
      </p:sp>
      <p:sp>
        <p:nvSpPr>
          <p:cNvPr id="6" name="标题 4">
            <a:extLst>
              <a:ext uri="{FF2B5EF4-FFF2-40B4-BE49-F238E27FC236}">
                <a16:creationId xmlns:a16="http://schemas.microsoft.com/office/drawing/2014/main" id="{1F7C73C4-8C57-2F9B-64E3-6D3DEF20D1A2}"/>
              </a:ext>
            </a:extLst>
          </p:cNvPr>
          <p:cNvSpPr txBox="1">
            <a:spLocks/>
          </p:cNvSpPr>
          <p:nvPr/>
        </p:nvSpPr>
        <p:spPr>
          <a:xfrm>
            <a:off x="322390" y="286698"/>
            <a:ext cx="10973604" cy="520857"/>
          </a:xfrm>
          <a:prstGeom prst="rect">
            <a:avLst/>
          </a:prstGeom>
        </p:spPr>
        <p:txBody>
          <a:bodyPr vert="horz" lIns="91440" tIns="45720" rIns="91440" bIns="45720" rtlCol="0" anchor="b" anchorCtr="0">
            <a:normAutofit/>
          </a:bodyPr>
          <a:lstStyle>
            <a:lvl1pPr algn="l" defTabSz="914354" rtl="0" eaLnBrk="1" latinLnBrk="0" hangingPunct="1">
              <a:lnSpc>
                <a:spcPct val="90000"/>
              </a:lnSpc>
              <a:spcBef>
                <a:spcPct val="0"/>
              </a:spcBef>
              <a:buNone/>
              <a:defRPr sz="2800" b="1" i="0" kern="1200">
                <a:solidFill>
                  <a:schemeClr val="tx2"/>
                </a:solidFill>
                <a:latin typeface="+mj-lt"/>
                <a:ea typeface="+mj-ea"/>
                <a:cs typeface="+mj-cs"/>
              </a:defRPr>
            </a:lvl1pPr>
          </a:lstStyle>
          <a:p>
            <a:r>
              <a:rPr lang="en-US" altLang="zh-CN" dirty="0"/>
              <a:t>Motivation2: Duration-aware Circuit Optimization</a:t>
            </a:r>
            <a:endParaRPr lang="zh-CN" altLang="en-US" dirty="0"/>
          </a:p>
        </p:txBody>
      </p:sp>
    </p:spTree>
    <p:extLst>
      <p:ext uri="{BB962C8B-B14F-4D97-AF65-F5344CB8AC3E}">
        <p14:creationId xmlns:p14="http://schemas.microsoft.com/office/powerpoint/2010/main" val="3211946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6A103-D98B-6D7E-DA9B-FEBDA2D266F9}"/>
              </a:ext>
            </a:extLst>
          </p:cNvPr>
          <p:cNvSpPr>
            <a:spLocks noGrp="1"/>
          </p:cNvSpPr>
          <p:nvPr>
            <p:ph type="title"/>
          </p:nvPr>
        </p:nvSpPr>
        <p:spPr/>
        <p:txBody>
          <a:bodyPr/>
          <a:lstStyle/>
          <a:p>
            <a:r>
              <a:rPr lang="en-US" altLang="zh-CN" dirty="0"/>
              <a:t>Outline</a:t>
            </a:r>
            <a:endParaRPr lang="zh-CN" altLang="en-US" dirty="0"/>
          </a:p>
        </p:txBody>
      </p:sp>
      <p:sp>
        <p:nvSpPr>
          <p:cNvPr id="3" name="灯片编号占位符 2">
            <a:extLst>
              <a:ext uri="{FF2B5EF4-FFF2-40B4-BE49-F238E27FC236}">
                <a16:creationId xmlns:a16="http://schemas.microsoft.com/office/drawing/2014/main" id="{123BA2EE-B1E7-9F91-F286-F206A712FEFE}"/>
              </a:ext>
            </a:extLst>
          </p:cNvPr>
          <p:cNvSpPr>
            <a:spLocks noGrp="1"/>
          </p:cNvSpPr>
          <p:nvPr>
            <p:ph type="sldNum" sz="quarter" idx="12"/>
          </p:nvPr>
        </p:nvSpPr>
        <p:spPr>
          <a:xfrm>
            <a:off x="8672073" y="5896359"/>
            <a:ext cx="2743200" cy="365125"/>
          </a:xfrm>
        </p:spPr>
        <p:txBody>
          <a:bodyPr/>
          <a:lstStyle/>
          <a:p>
            <a:fld id="{9384FF6D-5FD2-A847-8599-D7B37E65F8CD}" type="slidenum">
              <a:rPr lang="en-US" smtClean="0"/>
              <a:pPr/>
              <a:t>13</a:t>
            </a:fld>
            <a:r>
              <a:rPr lang="en-US"/>
              <a:t>  |  George Mason University</a:t>
            </a:r>
            <a:endParaRPr lang="en-US" dirty="0"/>
          </a:p>
        </p:txBody>
      </p:sp>
      <p:sp>
        <p:nvSpPr>
          <p:cNvPr id="4" name="文本框 3">
            <a:extLst>
              <a:ext uri="{FF2B5EF4-FFF2-40B4-BE49-F238E27FC236}">
                <a16:creationId xmlns:a16="http://schemas.microsoft.com/office/drawing/2014/main" id="{AF0BB0F2-E769-3B15-B8BC-A329775008C2}"/>
              </a:ext>
            </a:extLst>
          </p:cNvPr>
          <p:cNvSpPr txBox="1"/>
          <p:nvPr/>
        </p:nvSpPr>
        <p:spPr>
          <a:xfrm>
            <a:off x="1391204" y="1264387"/>
            <a:ext cx="10800796" cy="4154984"/>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1">
                <a:solidFill>
                  <a:schemeClr val="bg1">
                    <a:lumMod val="75000"/>
                  </a:schemeClr>
                </a:solidFill>
              </a:rPr>
              <a:t>Introduction </a:t>
            </a:r>
          </a:p>
          <a:p>
            <a:pPr marL="285750" indent="-285750">
              <a:buFont typeface="Arial" panose="020B0604020202020204" pitchFamily="34" charset="0"/>
              <a:buChar char="•"/>
            </a:pPr>
            <a:endParaRPr lang="en-US" altLang="zh-CN" sz="2400" b="1">
              <a:solidFill>
                <a:schemeClr val="bg1">
                  <a:lumMod val="75000"/>
                </a:schemeClr>
              </a:solidFill>
            </a:endParaRPr>
          </a:p>
          <a:p>
            <a:pPr marL="285750" indent="-285750">
              <a:buFont typeface="Arial" panose="020B0604020202020204" pitchFamily="34" charset="0"/>
              <a:buChar char="•"/>
            </a:pPr>
            <a:r>
              <a:rPr lang="en-US" altLang="zh-CN" sz="2400" b="1">
                <a:solidFill>
                  <a:schemeClr val="bg1">
                    <a:lumMod val="75000"/>
                  </a:schemeClr>
                </a:solidFill>
              </a:rPr>
              <a:t>Background</a:t>
            </a:r>
          </a:p>
          <a:p>
            <a:endParaRPr lang="en-US" altLang="zh-CN" sz="2400" dirty="0">
              <a:solidFill>
                <a:srgbClr val="006633"/>
              </a:solidFill>
            </a:endParaRPr>
          </a:p>
          <a:p>
            <a:pPr marL="285750" indent="-285750">
              <a:buFont typeface="Arial" panose="020B0604020202020204" pitchFamily="34" charset="0"/>
              <a:buChar char="•"/>
            </a:pPr>
            <a:r>
              <a:rPr lang="en-US" altLang="zh-CN" sz="2400" b="1">
                <a:solidFill>
                  <a:schemeClr val="bg1">
                    <a:lumMod val="75000"/>
                  </a:schemeClr>
                </a:solidFill>
              </a:rPr>
              <a:t>Motivation</a:t>
            </a:r>
          </a:p>
          <a:p>
            <a:endParaRPr lang="en-US" altLang="zh-CN" sz="2400" dirty="0">
              <a:solidFill>
                <a:srgbClr val="006633"/>
              </a:solidFill>
            </a:endParaRPr>
          </a:p>
          <a:p>
            <a:pPr marL="285750" indent="-285750">
              <a:buFont typeface="Arial" panose="020B0604020202020204" pitchFamily="34" charset="0"/>
              <a:buChar char="•"/>
            </a:pPr>
            <a:r>
              <a:rPr lang="en-US" altLang="zh-CN" sz="2400" b="1">
                <a:solidFill>
                  <a:srgbClr val="C00000"/>
                </a:solidFill>
              </a:rPr>
              <a:t>Method</a:t>
            </a:r>
          </a:p>
          <a:p>
            <a:endParaRPr lang="en-US" altLang="zh-CN" sz="2400" dirty="0">
              <a:solidFill>
                <a:srgbClr val="006633"/>
              </a:solidFill>
            </a:endParaRPr>
          </a:p>
          <a:p>
            <a:pPr marL="285750" indent="-285750">
              <a:buFont typeface="Arial" panose="020B0604020202020204" pitchFamily="34" charset="0"/>
              <a:buChar char="•"/>
            </a:pPr>
            <a:r>
              <a:rPr lang="en-US" altLang="zh-CN" sz="2400">
                <a:solidFill>
                  <a:srgbClr val="006633"/>
                </a:solidFill>
              </a:rPr>
              <a:t>Experiments</a:t>
            </a:r>
          </a:p>
          <a:p>
            <a:endParaRPr lang="en-US" altLang="zh-CN" sz="2400">
              <a:solidFill>
                <a:srgbClr val="006633"/>
              </a:solidFill>
            </a:endParaRPr>
          </a:p>
          <a:p>
            <a:pPr marL="285750" indent="-285750">
              <a:buFont typeface="Arial" panose="020B0604020202020204" pitchFamily="34" charset="0"/>
              <a:buChar char="•"/>
            </a:pPr>
            <a:r>
              <a:rPr lang="en-US" altLang="zh-CN" sz="2400">
                <a:solidFill>
                  <a:srgbClr val="006633"/>
                </a:solidFill>
              </a:rPr>
              <a:t>Conclusion</a:t>
            </a:r>
          </a:p>
        </p:txBody>
      </p:sp>
    </p:spTree>
    <p:extLst>
      <p:ext uri="{BB962C8B-B14F-4D97-AF65-F5344CB8AC3E}">
        <p14:creationId xmlns:p14="http://schemas.microsoft.com/office/powerpoint/2010/main" val="2119990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5CC6CE12-7D48-9444-4B33-2DA8DE411425}"/>
              </a:ext>
            </a:extLst>
          </p:cNvPr>
          <p:cNvSpPr>
            <a:spLocks noGrp="1"/>
          </p:cNvSpPr>
          <p:nvPr>
            <p:ph type="sldNum" sz="quarter" idx="12"/>
          </p:nvPr>
        </p:nvSpPr>
        <p:spPr/>
        <p:txBody>
          <a:bodyPr/>
          <a:lstStyle/>
          <a:p>
            <a:fld id="{9384FF6D-5FD2-A847-8599-D7B37E65F8CD}" type="slidenum">
              <a:rPr lang="en-US" smtClean="0"/>
              <a:pPr/>
              <a:t>14</a:t>
            </a:fld>
            <a:r>
              <a:rPr lang="en-US"/>
              <a:t>  |  George Mason University</a:t>
            </a:r>
            <a:endParaRPr lang="en-US" dirty="0"/>
          </a:p>
        </p:txBody>
      </p:sp>
      <p:sp>
        <p:nvSpPr>
          <p:cNvPr id="4" name="标题 3">
            <a:extLst>
              <a:ext uri="{FF2B5EF4-FFF2-40B4-BE49-F238E27FC236}">
                <a16:creationId xmlns:a16="http://schemas.microsoft.com/office/drawing/2014/main" id="{D37ED221-4E42-2F88-971F-95351A3DFB0F}"/>
              </a:ext>
            </a:extLst>
          </p:cNvPr>
          <p:cNvSpPr>
            <a:spLocks noGrp="1"/>
          </p:cNvSpPr>
          <p:nvPr>
            <p:ph type="title"/>
          </p:nvPr>
        </p:nvSpPr>
        <p:spPr/>
        <p:txBody>
          <a:bodyPr/>
          <a:lstStyle/>
          <a:p>
            <a:r>
              <a:rPr lang="en-US" altLang="zh-CN"/>
              <a:t>Framework</a:t>
            </a:r>
            <a:endParaRPr lang="zh-CN" altLang="en-US"/>
          </a:p>
        </p:txBody>
      </p:sp>
      <p:pic>
        <p:nvPicPr>
          <p:cNvPr id="6" name="图片 5">
            <a:extLst>
              <a:ext uri="{FF2B5EF4-FFF2-40B4-BE49-F238E27FC236}">
                <a16:creationId xmlns:a16="http://schemas.microsoft.com/office/drawing/2014/main" id="{AC3B322F-9D5A-06A9-B483-0B72F7C2DF21}"/>
              </a:ext>
            </a:extLst>
          </p:cNvPr>
          <p:cNvPicPr>
            <a:picLocks noChangeAspect="1"/>
          </p:cNvPicPr>
          <p:nvPr/>
        </p:nvPicPr>
        <p:blipFill rotWithShape="1">
          <a:blip r:embed="rId3"/>
          <a:srcRect l="3226" r="808" b="-788"/>
          <a:stretch/>
        </p:blipFill>
        <p:spPr>
          <a:xfrm>
            <a:off x="755844" y="723426"/>
            <a:ext cx="10045507" cy="4872500"/>
          </a:xfrm>
          <a:prstGeom prst="rect">
            <a:avLst/>
          </a:prstGeom>
        </p:spPr>
      </p:pic>
      <p:sp>
        <p:nvSpPr>
          <p:cNvPr id="5" name="文本框 4">
            <a:extLst>
              <a:ext uri="{FF2B5EF4-FFF2-40B4-BE49-F238E27FC236}">
                <a16:creationId xmlns:a16="http://schemas.microsoft.com/office/drawing/2014/main" id="{2180BDC3-2471-D687-C741-E0FF22064144}"/>
              </a:ext>
            </a:extLst>
          </p:cNvPr>
          <p:cNvSpPr txBox="1"/>
          <p:nvPr/>
        </p:nvSpPr>
        <p:spPr>
          <a:xfrm>
            <a:off x="493243" y="5595926"/>
            <a:ext cx="10713584" cy="872034"/>
          </a:xfrm>
          <a:prstGeom prst="rect">
            <a:avLst/>
          </a:prstGeom>
          <a:noFill/>
        </p:spPr>
        <p:txBody>
          <a:bodyPr wrap="square">
            <a:spAutoFit/>
          </a:bodyPr>
          <a:lstStyle/>
          <a:p>
            <a:pPr marL="742950" lvl="1" indent="-285750">
              <a:lnSpc>
                <a:spcPct val="150000"/>
              </a:lnSpc>
              <a:buFont typeface="Arial" panose="020B0604020202020204" pitchFamily="34" charset="0"/>
              <a:buChar char="•"/>
            </a:pPr>
            <a:r>
              <a:rPr lang="en-US" altLang="zh-CN" b="1" dirty="0" err="1">
                <a:solidFill>
                  <a:srgbClr val="006633"/>
                </a:solidFill>
              </a:rPr>
              <a:t>QuTrainer</a:t>
            </a:r>
            <a:r>
              <a:rPr lang="en-US" altLang="zh-CN" b="1" dirty="0">
                <a:solidFill>
                  <a:srgbClr val="006633"/>
                </a:solidFill>
              </a:rPr>
              <a:t>:  Duration-aware Circuit Optimization</a:t>
            </a:r>
          </a:p>
          <a:p>
            <a:pPr marL="742950" lvl="1" indent="-285750">
              <a:lnSpc>
                <a:spcPct val="150000"/>
              </a:lnSpc>
              <a:buFont typeface="Arial" panose="020B0604020202020204" pitchFamily="34" charset="0"/>
              <a:buChar char="•"/>
            </a:pPr>
            <a:r>
              <a:rPr lang="en-US" altLang="zh-CN" b="1" dirty="0" err="1">
                <a:solidFill>
                  <a:srgbClr val="006633"/>
                </a:solidFill>
              </a:rPr>
              <a:t>QuCalibrator</a:t>
            </a:r>
            <a:r>
              <a:rPr lang="en-US" altLang="zh-CN" b="1" dirty="0">
                <a:solidFill>
                  <a:srgbClr val="006633"/>
                </a:solidFill>
              </a:rPr>
              <a:t>:  CMA-ES optimization to make control-noise and duration trade-off</a:t>
            </a:r>
          </a:p>
        </p:txBody>
      </p:sp>
      <p:sp>
        <p:nvSpPr>
          <p:cNvPr id="7" name="TextBox 6">
            <a:extLst>
              <a:ext uri="{FF2B5EF4-FFF2-40B4-BE49-F238E27FC236}">
                <a16:creationId xmlns:a16="http://schemas.microsoft.com/office/drawing/2014/main" id="{CB7FDBF4-11D9-7BA6-B150-ED4BD279B1EA}"/>
              </a:ext>
            </a:extLst>
          </p:cNvPr>
          <p:cNvSpPr txBox="1"/>
          <p:nvPr/>
        </p:nvSpPr>
        <p:spPr>
          <a:xfrm>
            <a:off x="1894397" y="4738978"/>
            <a:ext cx="1302028" cy="369332"/>
          </a:xfrm>
          <a:prstGeom prst="rect">
            <a:avLst/>
          </a:prstGeom>
          <a:solidFill>
            <a:srgbClr val="FFFFFF"/>
          </a:solidFill>
        </p:spPr>
        <p:txBody>
          <a:bodyPr wrap="square">
            <a:spAutoFit/>
          </a:bodyPr>
          <a:lstStyle/>
          <a:p>
            <a:r>
              <a:rPr lang="en-US" altLang="zh-CN" b="1" dirty="0" err="1">
                <a:solidFill>
                  <a:srgbClr val="006633"/>
                </a:solidFill>
              </a:rPr>
              <a:t>QuTrainer</a:t>
            </a:r>
            <a:endParaRPr lang="en-US" dirty="0"/>
          </a:p>
        </p:txBody>
      </p:sp>
      <p:sp>
        <p:nvSpPr>
          <p:cNvPr id="8" name="TextBox 7">
            <a:extLst>
              <a:ext uri="{FF2B5EF4-FFF2-40B4-BE49-F238E27FC236}">
                <a16:creationId xmlns:a16="http://schemas.microsoft.com/office/drawing/2014/main" id="{63ED9836-3834-7556-0819-C3DEFF6AFD0C}"/>
              </a:ext>
            </a:extLst>
          </p:cNvPr>
          <p:cNvSpPr txBox="1"/>
          <p:nvPr/>
        </p:nvSpPr>
        <p:spPr>
          <a:xfrm>
            <a:off x="6602893" y="4798120"/>
            <a:ext cx="1690317" cy="369332"/>
          </a:xfrm>
          <a:prstGeom prst="rect">
            <a:avLst/>
          </a:prstGeom>
          <a:solidFill>
            <a:srgbClr val="FFFFFF"/>
          </a:solidFill>
        </p:spPr>
        <p:txBody>
          <a:bodyPr wrap="square">
            <a:spAutoFit/>
          </a:bodyPr>
          <a:lstStyle/>
          <a:p>
            <a:r>
              <a:rPr lang="en-US" altLang="zh-CN" b="1" dirty="0" err="1">
                <a:solidFill>
                  <a:srgbClr val="006633"/>
                </a:solidFill>
              </a:rPr>
              <a:t>QuCalibrator</a:t>
            </a:r>
            <a:endParaRPr lang="en-US" dirty="0"/>
          </a:p>
        </p:txBody>
      </p:sp>
      <p:cxnSp>
        <p:nvCxnSpPr>
          <p:cNvPr id="11" name="Straight Connector 10">
            <a:extLst>
              <a:ext uri="{FF2B5EF4-FFF2-40B4-BE49-F238E27FC236}">
                <a16:creationId xmlns:a16="http://schemas.microsoft.com/office/drawing/2014/main" id="{F193CF59-CCA4-4AE2-9CE3-98C62E412A32}"/>
              </a:ext>
            </a:extLst>
          </p:cNvPr>
          <p:cNvCxnSpPr/>
          <p:nvPr/>
        </p:nvCxnSpPr>
        <p:spPr>
          <a:xfrm>
            <a:off x="4079019" y="723426"/>
            <a:ext cx="0" cy="4384884"/>
          </a:xfrm>
          <a:prstGeom prst="line">
            <a:avLst/>
          </a:prstGeom>
          <a:ln w="76200">
            <a:solidFill>
              <a:srgbClr val="0066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494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5CC6CE12-7D48-9444-4B33-2DA8DE411425}"/>
              </a:ext>
            </a:extLst>
          </p:cNvPr>
          <p:cNvSpPr>
            <a:spLocks noGrp="1"/>
          </p:cNvSpPr>
          <p:nvPr>
            <p:ph type="sldNum" sz="quarter" idx="12"/>
          </p:nvPr>
        </p:nvSpPr>
        <p:spPr/>
        <p:txBody>
          <a:bodyPr/>
          <a:lstStyle/>
          <a:p>
            <a:fld id="{9384FF6D-5FD2-A847-8599-D7B37E65F8CD}" type="slidenum">
              <a:rPr lang="en-US" smtClean="0"/>
              <a:pPr/>
              <a:t>15</a:t>
            </a:fld>
            <a:r>
              <a:rPr lang="en-US"/>
              <a:t>  |  George Mason University</a:t>
            </a:r>
            <a:endParaRPr lang="en-US" dirty="0"/>
          </a:p>
        </p:txBody>
      </p:sp>
      <p:sp>
        <p:nvSpPr>
          <p:cNvPr id="5" name="标题 4">
            <a:extLst>
              <a:ext uri="{FF2B5EF4-FFF2-40B4-BE49-F238E27FC236}">
                <a16:creationId xmlns:a16="http://schemas.microsoft.com/office/drawing/2014/main" id="{7A56DC16-E1F0-C03C-4115-8EB2E04FAD9D}"/>
              </a:ext>
            </a:extLst>
          </p:cNvPr>
          <p:cNvSpPr>
            <a:spLocks noGrp="1"/>
          </p:cNvSpPr>
          <p:nvPr>
            <p:ph type="title"/>
          </p:nvPr>
        </p:nvSpPr>
        <p:spPr>
          <a:xfrm>
            <a:off x="225261" y="253855"/>
            <a:ext cx="10203629" cy="582713"/>
          </a:xfrm>
        </p:spPr>
        <p:txBody>
          <a:bodyPr>
            <a:normAutofit/>
          </a:bodyPr>
          <a:lstStyle/>
          <a:p>
            <a:r>
              <a:rPr lang="en-US" altLang="zh-CN" b="1" dirty="0" err="1">
                <a:solidFill>
                  <a:srgbClr val="006633"/>
                </a:solidFill>
              </a:rPr>
              <a:t>QuTrainer</a:t>
            </a:r>
            <a:r>
              <a:rPr lang="en-US" altLang="zh-CN" b="1" dirty="0">
                <a:solidFill>
                  <a:srgbClr val="006633"/>
                </a:solidFill>
              </a:rPr>
              <a:t>: </a:t>
            </a:r>
            <a:r>
              <a:rPr lang="en-US" altLang="zh-CN" dirty="0"/>
              <a:t>Duration-aware Circuit Optimization</a:t>
            </a:r>
            <a:endParaRPr lang="zh-CN" altLang="en-US" dirty="0"/>
          </a:p>
        </p:txBody>
      </p:sp>
      <p:pic>
        <p:nvPicPr>
          <p:cNvPr id="4" name="图片 3">
            <a:extLst>
              <a:ext uri="{FF2B5EF4-FFF2-40B4-BE49-F238E27FC236}">
                <a16:creationId xmlns:a16="http://schemas.microsoft.com/office/drawing/2014/main" id="{6D69A9A9-04EA-0D20-5D01-336D8C470330}"/>
              </a:ext>
            </a:extLst>
          </p:cNvPr>
          <p:cNvPicPr>
            <a:picLocks noChangeAspect="1"/>
          </p:cNvPicPr>
          <p:nvPr/>
        </p:nvPicPr>
        <p:blipFill rotWithShape="1">
          <a:blip r:embed="rId3"/>
          <a:srcRect t="16942" b="19902"/>
          <a:stretch/>
        </p:blipFill>
        <p:spPr>
          <a:xfrm>
            <a:off x="5017760" y="1137779"/>
            <a:ext cx="3865050" cy="622745"/>
          </a:xfrm>
          <a:prstGeom prst="rect">
            <a:avLst/>
          </a:prstGeom>
        </p:spPr>
      </p:pic>
      <p:pic>
        <p:nvPicPr>
          <p:cNvPr id="2" name="图片 1">
            <a:extLst>
              <a:ext uri="{FF2B5EF4-FFF2-40B4-BE49-F238E27FC236}">
                <a16:creationId xmlns:a16="http://schemas.microsoft.com/office/drawing/2014/main" id="{AA2CDC6B-1D3B-090C-E2BA-994A83C5E468}"/>
              </a:ext>
            </a:extLst>
          </p:cNvPr>
          <p:cNvPicPr>
            <a:picLocks noChangeAspect="1"/>
          </p:cNvPicPr>
          <p:nvPr/>
        </p:nvPicPr>
        <p:blipFill rotWithShape="1">
          <a:blip r:embed="rId4"/>
          <a:srcRect l="5891" t="3366" r="65569" b="12834"/>
          <a:stretch/>
        </p:blipFill>
        <p:spPr>
          <a:xfrm>
            <a:off x="737221" y="1217916"/>
            <a:ext cx="3261051" cy="4422167"/>
          </a:xfrm>
          <a:prstGeom prst="rect">
            <a:avLst/>
          </a:prstGeom>
        </p:spPr>
      </p:pic>
      <p:pic>
        <p:nvPicPr>
          <p:cNvPr id="6" name="图片 5">
            <a:extLst>
              <a:ext uri="{FF2B5EF4-FFF2-40B4-BE49-F238E27FC236}">
                <a16:creationId xmlns:a16="http://schemas.microsoft.com/office/drawing/2014/main" id="{4736847B-D8B1-600A-039E-BC79BDA2E449}"/>
              </a:ext>
            </a:extLst>
          </p:cNvPr>
          <p:cNvPicPr>
            <a:picLocks noChangeAspect="1"/>
          </p:cNvPicPr>
          <p:nvPr/>
        </p:nvPicPr>
        <p:blipFill>
          <a:blip r:embed="rId5"/>
          <a:stretch>
            <a:fillRect/>
          </a:stretch>
        </p:blipFill>
        <p:spPr>
          <a:xfrm>
            <a:off x="5393761" y="4119051"/>
            <a:ext cx="5446484" cy="899184"/>
          </a:xfrm>
          <a:prstGeom prst="rect">
            <a:avLst/>
          </a:prstGeom>
        </p:spPr>
      </p:pic>
      <p:pic>
        <p:nvPicPr>
          <p:cNvPr id="8" name="图片 7">
            <a:extLst>
              <a:ext uri="{FF2B5EF4-FFF2-40B4-BE49-F238E27FC236}">
                <a16:creationId xmlns:a16="http://schemas.microsoft.com/office/drawing/2014/main" id="{23407799-047F-81A6-C70D-0C53497548E4}"/>
              </a:ext>
            </a:extLst>
          </p:cNvPr>
          <p:cNvPicPr>
            <a:picLocks noChangeAspect="1"/>
          </p:cNvPicPr>
          <p:nvPr/>
        </p:nvPicPr>
        <p:blipFill>
          <a:blip r:embed="rId6"/>
          <a:stretch>
            <a:fillRect/>
          </a:stretch>
        </p:blipFill>
        <p:spPr>
          <a:xfrm>
            <a:off x="5561708" y="5018235"/>
            <a:ext cx="4513942" cy="639423"/>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FFF83795-F911-49B2-2EC3-5BDC3D536EC2}"/>
                  </a:ext>
                </a:extLst>
              </p:cNvPr>
              <p:cNvSpPr txBox="1"/>
              <p:nvPr/>
            </p:nvSpPr>
            <p:spPr>
              <a:xfrm>
                <a:off x="5146154" y="2769128"/>
                <a:ext cx="3097258"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Problem cost function: </a:t>
                </a:r>
                <a14:m>
                  <m:oMath xmlns:m="http://schemas.openxmlformats.org/officeDocument/2006/math">
                    <m:r>
                      <a:rPr lang="en-US" altLang="zh-CN" i="1" smtClean="0">
                        <a:latin typeface="Cambria Math" panose="02040503050406030204" pitchFamily="18" charset="0"/>
                        <a:cs typeface="Times New Roman" panose="02020603050405020304" pitchFamily="18" charset="0"/>
                      </a:rPr>
                      <m:t>𝑙𝑜𝑠𝑠</m:t>
                    </m:r>
                    <m:r>
                      <a:rPr lang="en-US" altLang="zh-CN" i="1" smtClean="0">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𝜽</m:t>
                    </m:r>
                    <m:r>
                      <a:rPr lang="en-US" altLang="zh-CN" i="1" smtClean="0">
                        <a:latin typeface="Cambria Math" panose="02040503050406030204" pitchFamily="18" charset="0"/>
                        <a:cs typeface="Times New Roman" panose="02020603050405020304" pitchFamily="18" charset="0"/>
                      </a:rPr>
                      <m:t>)</m:t>
                    </m:r>
                  </m:oMath>
                </a14:m>
                <a:endParaRPr lang="zh-CN" altLang="en-US">
                  <a:latin typeface="Times New Roman" panose="02020603050405020304" pitchFamily="18" charset="0"/>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FFF83795-F911-49B2-2EC3-5BDC3D536EC2}"/>
                  </a:ext>
                </a:extLst>
              </p:cNvPr>
              <p:cNvSpPr txBox="1">
                <a:spLocks noRot="1" noChangeAspect="1" noMove="1" noResize="1" noEditPoints="1" noAdjustHandles="1" noChangeArrowheads="1" noChangeShapeType="1" noTextEdit="1"/>
              </p:cNvSpPr>
              <p:nvPr/>
            </p:nvSpPr>
            <p:spPr>
              <a:xfrm>
                <a:off x="5146154" y="2769128"/>
                <a:ext cx="3097258" cy="369332"/>
              </a:xfrm>
              <a:prstGeom prst="rect">
                <a:avLst/>
              </a:prstGeom>
              <a:blipFill>
                <a:blip r:embed="rId7"/>
                <a:stretch>
                  <a:fillRect l="-1575"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2E5FA98C-5E91-C62C-F3D9-C938EEC18C70}"/>
                  </a:ext>
                </a:extLst>
              </p:cNvPr>
              <p:cNvSpPr txBox="1"/>
              <p:nvPr/>
            </p:nvSpPr>
            <p:spPr>
              <a:xfrm>
                <a:off x="5146154" y="3189852"/>
                <a:ext cx="6096000" cy="369332"/>
              </a:xfrm>
              <a:prstGeom prst="rect">
                <a:avLst/>
              </a:prstGeom>
              <a:noFill/>
            </p:spPr>
            <p:txBody>
              <a:bodyPr wrap="square">
                <a:spAutoFit/>
              </a:bodyPr>
              <a:lstStyle/>
              <a:p>
                <a:r>
                  <a:rPr lang="en-US" altLang="zh-CN">
                    <a:latin typeface="Times New Roman" panose="02020603050405020304" pitchFamily="18" charset="0"/>
                    <a:cs typeface="Times New Roman" panose="02020603050405020304" pitchFamily="18" charset="0"/>
                  </a:rPr>
                  <a:t>Objective:     </a:t>
                </a:r>
                <a:r>
                  <a:rPr lang="en-US" altLang="zh-CN" b="1">
                    <a:latin typeface="Times New Roman" panose="02020603050405020304" pitchFamily="18" charset="0"/>
                    <a:cs typeface="Times New Roman" panose="02020603050405020304" pitchFamily="18" charset="0"/>
                  </a:rPr>
                  <a:t>min</a:t>
                </a:r>
                <a:r>
                  <a:rPr lang="en-US" altLang="zh-CN">
                    <a:latin typeface="Times New Roman" panose="02020603050405020304" pitchFamily="18" charset="0"/>
                    <a:cs typeface="Times New Roman" panose="02020603050405020304" pitchFamily="18" charset="0"/>
                  </a:rPr>
                  <a:t>  </a:t>
                </a:r>
                <a14:m>
                  <m:oMath xmlns:m="http://schemas.openxmlformats.org/officeDocument/2006/math">
                    <m:r>
                      <a:rPr lang="en-US" altLang="zh-CN" i="1" smtClean="0">
                        <a:latin typeface="Cambria Math" panose="02040503050406030204" pitchFamily="18" charset="0"/>
                        <a:cs typeface="Times New Roman" panose="02020603050405020304" pitchFamily="18" charset="0"/>
                      </a:rPr>
                      <m:t>𝑙𝑜𝑠𝑠</m:t>
                    </m:r>
                    <m:r>
                      <a:rPr lang="en-US" altLang="zh-CN" i="1" smtClean="0">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𝜽</m:t>
                    </m:r>
                    <m:r>
                      <a:rPr lang="en-US" altLang="zh-CN" i="1" smtClean="0">
                        <a:latin typeface="Cambria Math" panose="02040503050406030204" pitchFamily="18" charset="0"/>
                        <a:cs typeface="Times New Roman" panose="02020603050405020304" pitchFamily="18" charset="0"/>
                      </a:rPr>
                      <m:t>)</m:t>
                    </m:r>
                  </m:oMath>
                </a14:m>
                <a:endParaRPr lang="zh-CN" altLang="en-US">
                  <a:latin typeface="Times New Roman" panose="02020603050405020304" pitchFamily="18" charset="0"/>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2E5FA98C-5E91-C62C-F3D9-C938EEC18C70}"/>
                  </a:ext>
                </a:extLst>
              </p:cNvPr>
              <p:cNvSpPr txBox="1">
                <a:spLocks noRot="1" noChangeAspect="1" noMove="1" noResize="1" noEditPoints="1" noAdjustHandles="1" noChangeArrowheads="1" noChangeShapeType="1" noTextEdit="1"/>
              </p:cNvSpPr>
              <p:nvPr/>
            </p:nvSpPr>
            <p:spPr>
              <a:xfrm>
                <a:off x="5146154" y="3189852"/>
                <a:ext cx="6096000" cy="369332"/>
              </a:xfrm>
              <a:prstGeom prst="rect">
                <a:avLst/>
              </a:prstGeom>
              <a:blipFill>
                <a:blip r:embed="rId8"/>
                <a:stretch>
                  <a:fillRect l="-800" t="-8197" b="-24590"/>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1179CA6A-67CE-481C-72A5-775EC777EAB1}"/>
              </a:ext>
            </a:extLst>
          </p:cNvPr>
          <p:cNvSpPr txBox="1"/>
          <p:nvPr/>
        </p:nvSpPr>
        <p:spPr>
          <a:xfrm>
            <a:off x="5024381" y="4383977"/>
            <a:ext cx="537327" cy="369332"/>
          </a:xfrm>
          <a:prstGeom prst="rect">
            <a:avLst/>
          </a:prstGeom>
          <a:noFill/>
        </p:spPr>
        <p:txBody>
          <a:bodyPr wrap="none" rtlCol="0">
            <a:spAutoFit/>
          </a:bodyPr>
          <a:lstStyle/>
          <a:p>
            <a:pPr marL="285750" indent="-285750">
              <a:buFont typeface="Wingdings" panose="05000000000000000000" pitchFamily="2" charset="2"/>
              <a:buChar char="Ø"/>
            </a:pPr>
            <a:r>
              <a:rPr lang="en-US" altLang="zh-CN">
                <a:solidFill>
                  <a:srgbClr val="006633"/>
                </a:solidFill>
              </a:rPr>
              <a:t> </a:t>
            </a:r>
            <a:endParaRPr lang="zh-CN" altLang="en-US">
              <a:solidFill>
                <a:srgbClr val="006633"/>
              </a:solidFill>
            </a:endParaRPr>
          </a:p>
        </p:txBody>
      </p:sp>
      <p:sp>
        <p:nvSpPr>
          <p:cNvPr id="16" name="文本框 15">
            <a:extLst>
              <a:ext uri="{FF2B5EF4-FFF2-40B4-BE49-F238E27FC236}">
                <a16:creationId xmlns:a16="http://schemas.microsoft.com/office/drawing/2014/main" id="{7A48AC65-268F-DE38-7188-E37D41495AED}"/>
              </a:ext>
            </a:extLst>
          </p:cNvPr>
          <p:cNvSpPr txBox="1"/>
          <p:nvPr/>
        </p:nvSpPr>
        <p:spPr>
          <a:xfrm>
            <a:off x="5017760" y="5250819"/>
            <a:ext cx="732971" cy="369332"/>
          </a:xfrm>
          <a:prstGeom prst="rect">
            <a:avLst/>
          </a:prstGeom>
          <a:noFill/>
        </p:spPr>
        <p:txBody>
          <a:bodyPr wrap="square">
            <a:spAutoFit/>
          </a:bodyPr>
          <a:lstStyle/>
          <a:p>
            <a:r>
              <a:rPr lang="en-US" altLang="zh-CN" b="1">
                <a:latin typeface="Times New Roman" panose="02020603050405020304" pitchFamily="18" charset="0"/>
                <a:cs typeface="Times New Roman" panose="02020603050405020304" pitchFamily="18" charset="0"/>
              </a:rPr>
              <a:t>min</a:t>
            </a:r>
            <a:endParaRPr lang="zh-CN" altLang="en-US"/>
          </a:p>
        </p:txBody>
      </p:sp>
      <p:sp>
        <p:nvSpPr>
          <p:cNvPr id="17" name="文本框 16">
            <a:extLst>
              <a:ext uri="{FF2B5EF4-FFF2-40B4-BE49-F238E27FC236}">
                <a16:creationId xmlns:a16="http://schemas.microsoft.com/office/drawing/2014/main" id="{ACAC3F4A-47FF-53A3-8387-5A8FDDC58652}"/>
              </a:ext>
            </a:extLst>
          </p:cNvPr>
          <p:cNvSpPr txBox="1"/>
          <p:nvPr/>
        </p:nvSpPr>
        <p:spPr>
          <a:xfrm>
            <a:off x="4911448" y="2261477"/>
            <a:ext cx="3731075" cy="369332"/>
          </a:xfrm>
          <a:prstGeom prst="rect">
            <a:avLst/>
          </a:prstGeom>
          <a:noFill/>
        </p:spPr>
        <p:txBody>
          <a:bodyPr wrap="square">
            <a:spAutoFit/>
          </a:bodyPr>
          <a:lstStyle/>
          <a:p>
            <a:r>
              <a:rPr lang="en-US" altLang="zh-CN" b="1"/>
              <a:t>Variational Quantum Algorithm:</a:t>
            </a:r>
            <a:endParaRPr lang="zh-CN" altLang="en-US" b="1"/>
          </a:p>
        </p:txBody>
      </p:sp>
      <p:sp>
        <p:nvSpPr>
          <p:cNvPr id="19" name="文本框 18">
            <a:extLst>
              <a:ext uri="{FF2B5EF4-FFF2-40B4-BE49-F238E27FC236}">
                <a16:creationId xmlns:a16="http://schemas.microsoft.com/office/drawing/2014/main" id="{4AC1CC5C-7F4F-F9C9-174E-811AB5E62C41}"/>
              </a:ext>
            </a:extLst>
          </p:cNvPr>
          <p:cNvSpPr txBox="1"/>
          <p:nvPr/>
        </p:nvSpPr>
        <p:spPr>
          <a:xfrm>
            <a:off x="4911448" y="3865884"/>
            <a:ext cx="6543331" cy="646331"/>
          </a:xfrm>
          <a:prstGeom prst="rect">
            <a:avLst/>
          </a:prstGeom>
          <a:noFill/>
        </p:spPr>
        <p:txBody>
          <a:bodyPr wrap="square">
            <a:spAutoFit/>
          </a:bodyPr>
          <a:lstStyle/>
          <a:p>
            <a:r>
              <a:rPr lang="en-US" altLang="zh-CN" b="1"/>
              <a:t>Duration-aware Variational Quantum Algorithm:</a:t>
            </a:r>
            <a:endParaRPr lang="zh-CN" altLang="en-US" b="1"/>
          </a:p>
          <a:p>
            <a:r>
              <a:rPr lang="en-US" altLang="zh-CN" b="1"/>
              <a:t>  </a:t>
            </a:r>
            <a:endParaRPr lang="zh-CN" altLang="en-US" b="1"/>
          </a:p>
        </p:txBody>
      </p:sp>
    </p:spTree>
    <p:extLst>
      <p:ext uri="{BB962C8B-B14F-4D97-AF65-F5344CB8AC3E}">
        <p14:creationId xmlns:p14="http://schemas.microsoft.com/office/powerpoint/2010/main" val="3098830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5CC6CE12-7D48-9444-4B33-2DA8DE411425}"/>
              </a:ext>
            </a:extLst>
          </p:cNvPr>
          <p:cNvSpPr>
            <a:spLocks noGrp="1"/>
          </p:cNvSpPr>
          <p:nvPr>
            <p:ph type="sldNum" sz="quarter" idx="12"/>
          </p:nvPr>
        </p:nvSpPr>
        <p:spPr/>
        <p:txBody>
          <a:bodyPr/>
          <a:lstStyle/>
          <a:p>
            <a:fld id="{9384FF6D-5FD2-A847-8599-D7B37E65F8CD}" type="slidenum">
              <a:rPr lang="en-US" smtClean="0"/>
              <a:pPr/>
              <a:t>16</a:t>
            </a:fld>
            <a:r>
              <a:rPr lang="en-US"/>
              <a:t>  |  George Mason University</a:t>
            </a:r>
            <a:endParaRPr lang="en-US" dirty="0"/>
          </a:p>
        </p:txBody>
      </p:sp>
      <p:sp>
        <p:nvSpPr>
          <p:cNvPr id="4" name="标题 3">
            <a:extLst>
              <a:ext uri="{FF2B5EF4-FFF2-40B4-BE49-F238E27FC236}">
                <a16:creationId xmlns:a16="http://schemas.microsoft.com/office/drawing/2014/main" id="{D37ED221-4E42-2F88-971F-95351A3DFB0F}"/>
              </a:ext>
            </a:extLst>
          </p:cNvPr>
          <p:cNvSpPr>
            <a:spLocks noGrp="1"/>
          </p:cNvSpPr>
          <p:nvPr>
            <p:ph type="title"/>
          </p:nvPr>
        </p:nvSpPr>
        <p:spPr>
          <a:xfrm>
            <a:off x="225261" y="228540"/>
            <a:ext cx="11837303" cy="582713"/>
          </a:xfrm>
        </p:spPr>
        <p:txBody>
          <a:bodyPr/>
          <a:lstStyle/>
          <a:p>
            <a:r>
              <a:rPr lang="en-US" altLang="zh-CN"/>
              <a:t>LUT Construction: Mapping from (θ, dsr) to Control Error </a:t>
            </a:r>
            <a:endParaRPr lang="zh-CN" altLang="en-US"/>
          </a:p>
        </p:txBody>
      </p:sp>
      <p:pic>
        <p:nvPicPr>
          <p:cNvPr id="6" name="图片 5">
            <a:extLst>
              <a:ext uri="{FF2B5EF4-FFF2-40B4-BE49-F238E27FC236}">
                <a16:creationId xmlns:a16="http://schemas.microsoft.com/office/drawing/2014/main" id="{AC3B322F-9D5A-06A9-B483-0B72F7C2DF21}"/>
              </a:ext>
            </a:extLst>
          </p:cNvPr>
          <p:cNvPicPr>
            <a:picLocks noChangeAspect="1"/>
          </p:cNvPicPr>
          <p:nvPr/>
        </p:nvPicPr>
        <p:blipFill rotWithShape="1">
          <a:blip r:embed="rId3"/>
          <a:srcRect l="35565" r="36426" b="23516"/>
          <a:stretch/>
        </p:blipFill>
        <p:spPr>
          <a:xfrm>
            <a:off x="587828" y="1130938"/>
            <a:ext cx="3200400" cy="4036148"/>
          </a:xfrm>
          <a:prstGeom prst="rect">
            <a:avLst/>
          </a:prstGeom>
        </p:spPr>
      </p:pic>
      <p:pic>
        <p:nvPicPr>
          <p:cNvPr id="2" name="图片 1">
            <a:extLst>
              <a:ext uri="{FF2B5EF4-FFF2-40B4-BE49-F238E27FC236}">
                <a16:creationId xmlns:a16="http://schemas.microsoft.com/office/drawing/2014/main" id="{880805EE-9EB4-0D8B-E5FE-6B340E386229}"/>
              </a:ext>
            </a:extLst>
          </p:cNvPr>
          <p:cNvPicPr>
            <a:picLocks noChangeAspect="1"/>
          </p:cNvPicPr>
          <p:nvPr/>
        </p:nvPicPr>
        <p:blipFill rotWithShape="1">
          <a:blip r:embed="rId4"/>
          <a:srcRect b="6968"/>
          <a:stretch/>
        </p:blipFill>
        <p:spPr>
          <a:xfrm>
            <a:off x="6143912" y="2640955"/>
            <a:ext cx="4256774" cy="3808654"/>
          </a:xfrm>
          <a:prstGeom prst="rect">
            <a:avLst/>
          </a:prstGeom>
        </p:spPr>
      </p:pic>
      <p:pic>
        <p:nvPicPr>
          <p:cNvPr id="7" name="图片 6">
            <a:extLst>
              <a:ext uri="{FF2B5EF4-FFF2-40B4-BE49-F238E27FC236}">
                <a16:creationId xmlns:a16="http://schemas.microsoft.com/office/drawing/2014/main" id="{DB402C44-1920-1389-D327-4888B371C30E}"/>
              </a:ext>
            </a:extLst>
          </p:cNvPr>
          <p:cNvPicPr>
            <a:picLocks noChangeAspect="1"/>
          </p:cNvPicPr>
          <p:nvPr/>
        </p:nvPicPr>
        <p:blipFill rotWithShape="1">
          <a:blip r:embed="rId5"/>
          <a:srcRect b="25298"/>
          <a:stretch/>
        </p:blipFill>
        <p:spPr>
          <a:xfrm>
            <a:off x="4824413" y="951334"/>
            <a:ext cx="6697027" cy="1939853"/>
          </a:xfrm>
          <a:prstGeom prst="rect">
            <a:avLst/>
          </a:prstGeom>
        </p:spPr>
      </p:pic>
    </p:spTree>
    <p:extLst>
      <p:ext uri="{BB962C8B-B14F-4D97-AF65-F5344CB8AC3E}">
        <p14:creationId xmlns:p14="http://schemas.microsoft.com/office/powerpoint/2010/main" val="1040056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5CC6CE12-7D48-9444-4B33-2DA8DE411425}"/>
              </a:ext>
            </a:extLst>
          </p:cNvPr>
          <p:cNvSpPr>
            <a:spLocks noGrp="1"/>
          </p:cNvSpPr>
          <p:nvPr>
            <p:ph type="sldNum" sz="quarter" idx="12"/>
          </p:nvPr>
        </p:nvSpPr>
        <p:spPr/>
        <p:txBody>
          <a:bodyPr/>
          <a:lstStyle/>
          <a:p>
            <a:fld id="{9384FF6D-5FD2-A847-8599-D7B37E65F8CD}" type="slidenum">
              <a:rPr lang="en-US" smtClean="0"/>
              <a:pPr/>
              <a:t>17</a:t>
            </a:fld>
            <a:r>
              <a:rPr lang="en-US"/>
              <a:t>  |  George Mason University</a:t>
            </a:r>
            <a:endParaRPr lang="en-US" dirty="0"/>
          </a:p>
        </p:txBody>
      </p:sp>
      <p:sp>
        <p:nvSpPr>
          <p:cNvPr id="4" name="标题 3">
            <a:extLst>
              <a:ext uri="{FF2B5EF4-FFF2-40B4-BE49-F238E27FC236}">
                <a16:creationId xmlns:a16="http://schemas.microsoft.com/office/drawing/2014/main" id="{D37ED221-4E42-2F88-971F-95351A3DFB0F}"/>
              </a:ext>
            </a:extLst>
          </p:cNvPr>
          <p:cNvSpPr>
            <a:spLocks noGrp="1"/>
          </p:cNvSpPr>
          <p:nvPr>
            <p:ph type="title"/>
          </p:nvPr>
        </p:nvSpPr>
        <p:spPr>
          <a:xfrm>
            <a:off x="177347" y="191549"/>
            <a:ext cx="11837303" cy="582713"/>
          </a:xfrm>
        </p:spPr>
        <p:txBody>
          <a:bodyPr/>
          <a:lstStyle/>
          <a:p>
            <a:r>
              <a:rPr lang="en-US" altLang="zh-CN"/>
              <a:t>CMA-ES based Calibration:Duration &amp; Control Error  Trade-Off</a:t>
            </a:r>
            <a:endParaRPr lang="zh-CN" altLang="en-US"/>
          </a:p>
        </p:txBody>
      </p:sp>
      <p:pic>
        <p:nvPicPr>
          <p:cNvPr id="6" name="图片 5">
            <a:extLst>
              <a:ext uri="{FF2B5EF4-FFF2-40B4-BE49-F238E27FC236}">
                <a16:creationId xmlns:a16="http://schemas.microsoft.com/office/drawing/2014/main" id="{AC3B322F-9D5A-06A9-B483-0B72F7C2DF21}"/>
              </a:ext>
            </a:extLst>
          </p:cNvPr>
          <p:cNvPicPr>
            <a:picLocks noChangeAspect="1"/>
          </p:cNvPicPr>
          <p:nvPr/>
        </p:nvPicPr>
        <p:blipFill rotWithShape="1">
          <a:blip r:embed="rId3"/>
          <a:srcRect l="68591" r="3972" b="16771"/>
          <a:stretch/>
        </p:blipFill>
        <p:spPr>
          <a:xfrm>
            <a:off x="6095999" y="912861"/>
            <a:ext cx="3791356" cy="5311515"/>
          </a:xfrm>
          <a:prstGeom prst="rect">
            <a:avLst/>
          </a:prstGeom>
        </p:spPr>
      </p:pic>
      <p:pic>
        <p:nvPicPr>
          <p:cNvPr id="7" name="图片 6">
            <a:extLst>
              <a:ext uri="{FF2B5EF4-FFF2-40B4-BE49-F238E27FC236}">
                <a16:creationId xmlns:a16="http://schemas.microsoft.com/office/drawing/2014/main" id="{1EF5698A-AAC4-1A07-EBBD-9269B033B34A}"/>
              </a:ext>
            </a:extLst>
          </p:cNvPr>
          <p:cNvPicPr>
            <a:picLocks noChangeAspect="1"/>
          </p:cNvPicPr>
          <p:nvPr/>
        </p:nvPicPr>
        <p:blipFill>
          <a:blip r:embed="rId4"/>
          <a:stretch>
            <a:fillRect/>
          </a:stretch>
        </p:blipFill>
        <p:spPr>
          <a:xfrm>
            <a:off x="511415" y="1404257"/>
            <a:ext cx="4691503" cy="3900715"/>
          </a:xfrm>
          <a:prstGeom prst="rect">
            <a:avLst/>
          </a:prstGeom>
        </p:spPr>
      </p:pic>
      <p:cxnSp>
        <p:nvCxnSpPr>
          <p:cNvPr id="5" name="直接箭头连接符 4">
            <a:extLst>
              <a:ext uri="{FF2B5EF4-FFF2-40B4-BE49-F238E27FC236}">
                <a16:creationId xmlns:a16="http://schemas.microsoft.com/office/drawing/2014/main" id="{97B1D711-84C0-7074-B2AC-ADBBAB6FAB81}"/>
              </a:ext>
            </a:extLst>
          </p:cNvPr>
          <p:cNvCxnSpPr/>
          <p:nvPr/>
        </p:nvCxnSpPr>
        <p:spPr>
          <a:xfrm flipH="1">
            <a:off x="5207580" y="4843830"/>
            <a:ext cx="1781504" cy="922283"/>
          </a:xfrm>
          <a:prstGeom prst="straightConnector1">
            <a:avLst/>
          </a:prstGeom>
          <a:ln>
            <a:solidFill>
              <a:srgbClr val="006633"/>
            </a:solidFill>
            <a:tailEnd type="triangle"/>
          </a:ln>
        </p:spPr>
        <p:style>
          <a:lnRef idx="1">
            <a:schemeClr val="dk1"/>
          </a:lnRef>
          <a:fillRef idx="0">
            <a:schemeClr val="dk1"/>
          </a:fillRef>
          <a:effectRef idx="0">
            <a:schemeClr val="dk1"/>
          </a:effectRef>
          <a:fontRef idx="minor">
            <a:schemeClr val="tx1"/>
          </a:fontRef>
        </p:style>
      </p:cxnSp>
      <p:cxnSp>
        <p:nvCxnSpPr>
          <p:cNvPr id="8" name="直接箭头连接符 7">
            <a:extLst>
              <a:ext uri="{FF2B5EF4-FFF2-40B4-BE49-F238E27FC236}">
                <a16:creationId xmlns:a16="http://schemas.microsoft.com/office/drawing/2014/main" id="{A8A7DD4B-5D09-2879-D174-7D056C7CA231}"/>
              </a:ext>
            </a:extLst>
          </p:cNvPr>
          <p:cNvCxnSpPr>
            <a:cxnSpLocks/>
          </p:cNvCxnSpPr>
          <p:nvPr/>
        </p:nvCxnSpPr>
        <p:spPr>
          <a:xfrm flipV="1">
            <a:off x="8954518" y="3429000"/>
            <a:ext cx="1395544" cy="1048407"/>
          </a:xfrm>
          <a:prstGeom prst="straightConnector1">
            <a:avLst/>
          </a:prstGeom>
          <a:ln>
            <a:solidFill>
              <a:srgbClr val="006633"/>
            </a:solidFill>
            <a:tailEnd type="triangle"/>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6E34F951-5BA5-1F1A-78C8-0E92A57C41DB}"/>
              </a:ext>
            </a:extLst>
          </p:cNvPr>
          <p:cNvSpPr txBox="1"/>
          <p:nvPr/>
        </p:nvSpPr>
        <p:spPr>
          <a:xfrm>
            <a:off x="2928483" y="5482271"/>
            <a:ext cx="2494855" cy="646331"/>
          </a:xfrm>
          <a:prstGeom prst="rect">
            <a:avLst/>
          </a:prstGeom>
          <a:noFill/>
        </p:spPr>
        <p:txBody>
          <a:bodyPr wrap="square">
            <a:spAutoFit/>
          </a:bodyPr>
          <a:lstStyle/>
          <a:p>
            <a:r>
              <a:rPr lang="en-US" altLang="zh-CN">
                <a:solidFill>
                  <a:srgbClr val="006633"/>
                </a:solidFill>
                <a:latin typeface="+mj-lt"/>
              </a:rPr>
              <a:t>The duration of total circuit at </a:t>
            </a:r>
            <a:r>
              <a:rPr lang="en-US" altLang="zh-CN" b="1">
                <a:solidFill>
                  <a:srgbClr val="006633"/>
                </a:solidFill>
                <a:latin typeface="+mj-lt"/>
              </a:rPr>
              <a:t>(θ,</a:t>
            </a:r>
            <a:r>
              <a:rPr lang="zh-CN" altLang="en-US" b="1">
                <a:solidFill>
                  <a:srgbClr val="006633"/>
                </a:solidFill>
                <a:latin typeface="+mj-lt"/>
              </a:rPr>
              <a:t> </a:t>
            </a:r>
            <a:r>
              <a:rPr lang="en-US" altLang="zh-CN" b="1">
                <a:solidFill>
                  <a:srgbClr val="006633"/>
                </a:solidFill>
                <a:latin typeface="+mj-lt"/>
              </a:rPr>
              <a:t>dsr)</a:t>
            </a:r>
            <a:endParaRPr lang="zh-CN" altLang="en-US" b="1">
              <a:solidFill>
                <a:srgbClr val="006633"/>
              </a:solidFill>
              <a:latin typeface="+mj-lt"/>
            </a:endParaRPr>
          </a:p>
        </p:txBody>
      </p:sp>
      <p:sp>
        <p:nvSpPr>
          <p:cNvPr id="14" name="文本框 13">
            <a:extLst>
              <a:ext uri="{FF2B5EF4-FFF2-40B4-BE49-F238E27FC236}">
                <a16:creationId xmlns:a16="http://schemas.microsoft.com/office/drawing/2014/main" id="{39C4A475-A516-23B6-CDC8-723CD89F3B66}"/>
              </a:ext>
            </a:extLst>
          </p:cNvPr>
          <p:cNvSpPr txBox="1"/>
          <p:nvPr/>
        </p:nvSpPr>
        <p:spPr>
          <a:xfrm>
            <a:off x="10030034" y="1908377"/>
            <a:ext cx="1841938" cy="1477328"/>
          </a:xfrm>
          <a:prstGeom prst="rect">
            <a:avLst/>
          </a:prstGeom>
          <a:noFill/>
        </p:spPr>
        <p:txBody>
          <a:bodyPr wrap="square">
            <a:spAutoFit/>
          </a:bodyPr>
          <a:lstStyle/>
          <a:p>
            <a:r>
              <a:rPr lang="en-US" altLang="zh-CN">
                <a:solidFill>
                  <a:srgbClr val="006633"/>
                </a:solidFill>
              </a:rPr>
              <a:t>The sum of max estimated </a:t>
            </a:r>
          </a:p>
          <a:p>
            <a:r>
              <a:rPr lang="en-US" altLang="zh-CN">
                <a:solidFill>
                  <a:srgbClr val="006633"/>
                </a:solidFill>
              </a:rPr>
              <a:t>gate error rate for each qubit pairs </a:t>
            </a:r>
            <a:endParaRPr lang="zh-CN" altLang="en-US">
              <a:solidFill>
                <a:srgbClr val="006633"/>
              </a:solidFill>
            </a:endParaRPr>
          </a:p>
        </p:txBody>
      </p:sp>
    </p:spTree>
    <p:extLst>
      <p:ext uri="{BB962C8B-B14F-4D97-AF65-F5344CB8AC3E}">
        <p14:creationId xmlns:p14="http://schemas.microsoft.com/office/powerpoint/2010/main" val="58578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6A103-D98B-6D7E-DA9B-FEBDA2D266F9}"/>
              </a:ext>
            </a:extLst>
          </p:cNvPr>
          <p:cNvSpPr>
            <a:spLocks noGrp="1"/>
          </p:cNvSpPr>
          <p:nvPr>
            <p:ph type="title"/>
          </p:nvPr>
        </p:nvSpPr>
        <p:spPr/>
        <p:txBody>
          <a:bodyPr/>
          <a:lstStyle/>
          <a:p>
            <a:r>
              <a:rPr lang="en-US" altLang="zh-CN" dirty="0"/>
              <a:t>Outline</a:t>
            </a:r>
            <a:endParaRPr lang="zh-CN" altLang="en-US" dirty="0"/>
          </a:p>
        </p:txBody>
      </p:sp>
      <p:sp>
        <p:nvSpPr>
          <p:cNvPr id="3" name="灯片编号占位符 2">
            <a:extLst>
              <a:ext uri="{FF2B5EF4-FFF2-40B4-BE49-F238E27FC236}">
                <a16:creationId xmlns:a16="http://schemas.microsoft.com/office/drawing/2014/main" id="{123BA2EE-B1E7-9F91-F286-F206A712FEFE}"/>
              </a:ext>
            </a:extLst>
          </p:cNvPr>
          <p:cNvSpPr>
            <a:spLocks noGrp="1"/>
          </p:cNvSpPr>
          <p:nvPr>
            <p:ph type="sldNum" sz="quarter" idx="12"/>
          </p:nvPr>
        </p:nvSpPr>
        <p:spPr>
          <a:xfrm>
            <a:off x="8672073" y="5896359"/>
            <a:ext cx="2743200" cy="365125"/>
          </a:xfrm>
        </p:spPr>
        <p:txBody>
          <a:bodyPr/>
          <a:lstStyle/>
          <a:p>
            <a:fld id="{9384FF6D-5FD2-A847-8599-D7B37E65F8CD}" type="slidenum">
              <a:rPr lang="en-US" smtClean="0"/>
              <a:pPr/>
              <a:t>18</a:t>
            </a:fld>
            <a:r>
              <a:rPr lang="en-US"/>
              <a:t>  |  George Mason University</a:t>
            </a:r>
            <a:endParaRPr lang="en-US" dirty="0"/>
          </a:p>
        </p:txBody>
      </p:sp>
      <p:sp>
        <p:nvSpPr>
          <p:cNvPr id="4" name="文本框 3">
            <a:extLst>
              <a:ext uri="{FF2B5EF4-FFF2-40B4-BE49-F238E27FC236}">
                <a16:creationId xmlns:a16="http://schemas.microsoft.com/office/drawing/2014/main" id="{AF0BB0F2-E769-3B15-B8BC-A329775008C2}"/>
              </a:ext>
            </a:extLst>
          </p:cNvPr>
          <p:cNvSpPr txBox="1"/>
          <p:nvPr/>
        </p:nvSpPr>
        <p:spPr>
          <a:xfrm>
            <a:off x="1391204" y="1264387"/>
            <a:ext cx="10800796" cy="4154984"/>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1">
                <a:solidFill>
                  <a:schemeClr val="bg1">
                    <a:lumMod val="75000"/>
                  </a:schemeClr>
                </a:solidFill>
              </a:rPr>
              <a:t>Introduction </a:t>
            </a:r>
          </a:p>
          <a:p>
            <a:pPr marL="285750" indent="-285750">
              <a:buFont typeface="Arial" panose="020B0604020202020204" pitchFamily="34" charset="0"/>
              <a:buChar char="•"/>
            </a:pPr>
            <a:endParaRPr lang="en-US" altLang="zh-CN" sz="2400" b="1">
              <a:solidFill>
                <a:schemeClr val="bg1">
                  <a:lumMod val="75000"/>
                </a:schemeClr>
              </a:solidFill>
            </a:endParaRPr>
          </a:p>
          <a:p>
            <a:pPr marL="285750" indent="-285750">
              <a:buFont typeface="Arial" panose="020B0604020202020204" pitchFamily="34" charset="0"/>
              <a:buChar char="•"/>
            </a:pPr>
            <a:r>
              <a:rPr lang="en-US" altLang="zh-CN" sz="2400" b="1">
                <a:solidFill>
                  <a:schemeClr val="bg1">
                    <a:lumMod val="75000"/>
                  </a:schemeClr>
                </a:solidFill>
              </a:rPr>
              <a:t>Background</a:t>
            </a:r>
          </a:p>
          <a:p>
            <a:endParaRPr lang="en-US" altLang="zh-CN" sz="2400" dirty="0">
              <a:solidFill>
                <a:srgbClr val="006633"/>
              </a:solidFill>
            </a:endParaRPr>
          </a:p>
          <a:p>
            <a:pPr marL="285750" indent="-285750">
              <a:buFont typeface="Arial" panose="020B0604020202020204" pitchFamily="34" charset="0"/>
              <a:buChar char="•"/>
            </a:pPr>
            <a:r>
              <a:rPr lang="en-US" altLang="zh-CN" sz="2400" b="1">
                <a:solidFill>
                  <a:schemeClr val="bg1">
                    <a:lumMod val="75000"/>
                  </a:schemeClr>
                </a:solidFill>
              </a:rPr>
              <a:t>Motivation</a:t>
            </a:r>
          </a:p>
          <a:p>
            <a:endParaRPr lang="en-US" altLang="zh-CN" sz="2400" dirty="0">
              <a:solidFill>
                <a:srgbClr val="006633"/>
              </a:solidFill>
            </a:endParaRPr>
          </a:p>
          <a:p>
            <a:pPr marL="285750" indent="-285750">
              <a:buFont typeface="Arial" panose="020B0604020202020204" pitchFamily="34" charset="0"/>
              <a:buChar char="•"/>
            </a:pPr>
            <a:r>
              <a:rPr lang="en-US" altLang="zh-CN" sz="2400" b="1">
                <a:solidFill>
                  <a:schemeClr val="bg1">
                    <a:lumMod val="75000"/>
                  </a:schemeClr>
                </a:solidFill>
              </a:rPr>
              <a:t>Method</a:t>
            </a:r>
          </a:p>
          <a:p>
            <a:endParaRPr lang="en-US" altLang="zh-CN" sz="2400" dirty="0">
              <a:solidFill>
                <a:srgbClr val="006633"/>
              </a:solidFill>
            </a:endParaRPr>
          </a:p>
          <a:p>
            <a:pPr marL="285750" indent="-285750">
              <a:buFont typeface="Arial" panose="020B0604020202020204" pitchFamily="34" charset="0"/>
              <a:buChar char="•"/>
            </a:pPr>
            <a:r>
              <a:rPr lang="en-US" altLang="zh-CN" sz="2400" b="1">
                <a:solidFill>
                  <a:srgbClr val="C00000"/>
                </a:solidFill>
              </a:rPr>
              <a:t>Experiments</a:t>
            </a:r>
          </a:p>
          <a:p>
            <a:endParaRPr lang="en-US" altLang="zh-CN" sz="2400">
              <a:solidFill>
                <a:srgbClr val="006633"/>
              </a:solidFill>
            </a:endParaRPr>
          </a:p>
          <a:p>
            <a:pPr marL="285750" indent="-285750">
              <a:buFont typeface="Arial" panose="020B0604020202020204" pitchFamily="34" charset="0"/>
              <a:buChar char="•"/>
            </a:pPr>
            <a:r>
              <a:rPr lang="en-US" altLang="zh-CN" sz="2400">
                <a:solidFill>
                  <a:srgbClr val="006633"/>
                </a:solidFill>
              </a:rPr>
              <a:t>Conclusion</a:t>
            </a:r>
          </a:p>
        </p:txBody>
      </p:sp>
    </p:spTree>
    <p:extLst>
      <p:ext uri="{BB962C8B-B14F-4D97-AF65-F5344CB8AC3E}">
        <p14:creationId xmlns:p14="http://schemas.microsoft.com/office/powerpoint/2010/main" val="2148010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5CC6CE12-7D48-9444-4B33-2DA8DE411425}"/>
              </a:ext>
            </a:extLst>
          </p:cNvPr>
          <p:cNvSpPr>
            <a:spLocks noGrp="1"/>
          </p:cNvSpPr>
          <p:nvPr>
            <p:ph type="sldNum" sz="quarter" idx="12"/>
          </p:nvPr>
        </p:nvSpPr>
        <p:spPr/>
        <p:txBody>
          <a:bodyPr/>
          <a:lstStyle/>
          <a:p>
            <a:fld id="{9384FF6D-5FD2-A847-8599-D7B37E65F8CD}" type="slidenum">
              <a:rPr lang="en-US" smtClean="0">
                <a:latin typeface="+mj-lt"/>
              </a:rPr>
              <a:pPr/>
              <a:t>19</a:t>
            </a:fld>
            <a:r>
              <a:rPr lang="en-US">
                <a:latin typeface="+mj-lt"/>
              </a:rPr>
              <a:t>  |  George Mason University</a:t>
            </a:r>
            <a:endParaRPr lang="en-US" dirty="0">
              <a:latin typeface="+mj-lt"/>
            </a:endParaRPr>
          </a:p>
        </p:txBody>
      </p:sp>
      <p:sp>
        <p:nvSpPr>
          <p:cNvPr id="4" name="标题 3">
            <a:extLst>
              <a:ext uri="{FF2B5EF4-FFF2-40B4-BE49-F238E27FC236}">
                <a16:creationId xmlns:a16="http://schemas.microsoft.com/office/drawing/2014/main" id="{D37ED221-4E42-2F88-971F-95351A3DFB0F}"/>
              </a:ext>
            </a:extLst>
          </p:cNvPr>
          <p:cNvSpPr>
            <a:spLocks noGrp="1"/>
          </p:cNvSpPr>
          <p:nvPr>
            <p:ph type="title"/>
          </p:nvPr>
        </p:nvSpPr>
        <p:spPr/>
        <p:txBody>
          <a:bodyPr/>
          <a:lstStyle/>
          <a:p>
            <a:r>
              <a:rPr lang="en-US" altLang="zh-CN"/>
              <a:t>Experimental Setup</a:t>
            </a:r>
            <a:endParaRPr lang="zh-CN" altLang="en-US"/>
          </a:p>
        </p:txBody>
      </p:sp>
      <p:sp>
        <p:nvSpPr>
          <p:cNvPr id="2" name="文本框 1">
            <a:extLst>
              <a:ext uri="{FF2B5EF4-FFF2-40B4-BE49-F238E27FC236}">
                <a16:creationId xmlns:a16="http://schemas.microsoft.com/office/drawing/2014/main" id="{79306A4E-49F2-1B5E-DD06-F405E29E59FA}"/>
              </a:ext>
            </a:extLst>
          </p:cNvPr>
          <p:cNvSpPr txBox="1"/>
          <p:nvPr/>
        </p:nvSpPr>
        <p:spPr>
          <a:xfrm>
            <a:off x="535782" y="1271588"/>
            <a:ext cx="1441420" cy="369332"/>
          </a:xfrm>
          <a:prstGeom prst="rect">
            <a:avLst/>
          </a:prstGeom>
          <a:noFill/>
        </p:spPr>
        <p:txBody>
          <a:bodyPr wrap="none" rtlCol="0">
            <a:spAutoFit/>
          </a:bodyPr>
          <a:lstStyle/>
          <a:p>
            <a:r>
              <a:rPr lang="en-US" altLang="zh-CN" b="1">
                <a:latin typeface="+mj-lt"/>
              </a:rPr>
              <a:t>Benchmark</a:t>
            </a:r>
            <a:endParaRPr lang="zh-CN" altLang="en-US" b="1">
              <a:latin typeface="+mj-lt"/>
            </a:endParaRPr>
          </a:p>
        </p:txBody>
      </p:sp>
      <p:sp>
        <p:nvSpPr>
          <p:cNvPr id="5" name="文本框 4">
            <a:extLst>
              <a:ext uri="{FF2B5EF4-FFF2-40B4-BE49-F238E27FC236}">
                <a16:creationId xmlns:a16="http://schemas.microsoft.com/office/drawing/2014/main" id="{092DA737-DA9E-DC81-708B-7A7D16965670}"/>
              </a:ext>
            </a:extLst>
          </p:cNvPr>
          <p:cNvSpPr txBox="1"/>
          <p:nvPr/>
        </p:nvSpPr>
        <p:spPr>
          <a:xfrm>
            <a:off x="535782" y="2733578"/>
            <a:ext cx="2441694" cy="369332"/>
          </a:xfrm>
          <a:prstGeom prst="rect">
            <a:avLst/>
          </a:prstGeom>
          <a:noFill/>
        </p:spPr>
        <p:txBody>
          <a:bodyPr wrap="none" rtlCol="0">
            <a:spAutoFit/>
          </a:bodyPr>
          <a:lstStyle/>
          <a:p>
            <a:r>
              <a:rPr lang="en-US" altLang="zh-CN" b="1">
                <a:latin typeface="+mj-lt"/>
              </a:rPr>
              <a:t>Environment Setting</a:t>
            </a:r>
            <a:endParaRPr lang="zh-CN" altLang="en-US" b="1">
              <a:latin typeface="+mj-lt"/>
            </a:endParaRPr>
          </a:p>
        </p:txBody>
      </p:sp>
      <p:sp>
        <p:nvSpPr>
          <p:cNvPr id="7" name="文本框 6">
            <a:extLst>
              <a:ext uri="{FF2B5EF4-FFF2-40B4-BE49-F238E27FC236}">
                <a16:creationId xmlns:a16="http://schemas.microsoft.com/office/drawing/2014/main" id="{E63914AF-CC52-A7DF-2789-A58F426B0F11}"/>
              </a:ext>
            </a:extLst>
          </p:cNvPr>
          <p:cNvSpPr txBox="1"/>
          <p:nvPr/>
        </p:nvSpPr>
        <p:spPr>
          <a:xfrm>
            <a:off x="1011436" y="1640920"/>
            <a:ext cx="6097190" cy="369332"/>
          </a:xfrm>
          <a:prstGeom prst="rect">
            <a:avLst/>
          </a:prstGeom>
          <a:noFill/>
        </p:spPr>
        <p:txBody>
          <a:bodyPr wrap="square">
            <a:spAutoFit/>
          </a:bodyPr>
          <a:lstStyle/>
          <a:p>
            <a:pPr marL="285750" indent="-285750">
              <a:buFont typeface="Wingdings" panose="05000000000000000000" pitchFamily="2" charset="2"/>
              <a:buChar char="Ø"/>
            </a:pPr>
            <a:r>
              <a:rPr lang="en-US" altLang="zh-CN" dirty="0">
                <a:latin typeface="+mj-lt"/>
              </a:rPr>
              <a:t>Machine Learning Task: </a:t>
            </a:r>
            <a:r>
              <a:rPr lang="en-US" altLang="zh-CN" b="1" dirty="0">
                <a:latin typeface="+mj-lt"/>
              </a:rPr>
              <a:t>MNIST-6 class  </a:t>
            </a:r>
            <a:endParaRPr lang="zh-CN" altLang="en-US" b="1" dirty="0">
              <a:latin typeface="+mj-lt"/>
            </a:endParaRPr>
          </a:p>
        </p:txBody>
      </p:sp>
      <p:sp>
        <p:nvSpPr>
          <p:cNvPr id="8" name="文本框 7">
            <a:extLst>
              <a:ext uri="{FF2B5EF4-FFF2-40B4-BE49-F238E27FC236}">
                <a16:creationId xmlns:a16="http://schemas.microsoft.com/office/drawing/2014/main" id="{93594C84-756C-56F8-4C05-1A77F143C3B4}"/>
              </a:ext>
            </a:extLst>
          </p:cNvPr>
          <p:cNvSpPr txBox="1"/>
          <p:nvPr/>
        </p:nvSpPr>
        <p:spPr>
          <a:xfrm>
            <a:off x="1011436" y="2012058"/>
            <a:ext cx="6097190" cy="369332"/>
          </a:xfrm>
          <a:prstGeom prst="rect">
            <a:avLst/>
          </a:prstGeom>
          <a:noFill/>
        </p:spPr>
        <p:txBody>
          <a:bodyPr wrap="square">
            <a:spAutoFit/>
          </a:bodyPr>
          <a:lstStyle/>
          <a:p>
            <a:pPr marL="285750" indent="-285750">
              <a:buFont typeface="Wingdings" panose="05000000000000000000" pitchFamily="2" charset="2"/>
              <a:buChar char="Ø"/>
            </a:pPr>
            <a:r>
              <a:rPr lang="en-US" altLang="zh-CN" dirty="0">
                <a:latin typeface="+mj-lt"/>
              </a:rPr>
              <a:t>VQE Task:  </a:t>
            </a:r>
            <a:r>
              <a:rPr lang="en-US" altLang="zh-CN" b="1" dirty="0" err="1">
                <a:latin typeface="+mj-lt"/>
              </a:rPr>
              <a:t>LiH</a:t>
            </a:r>
            <a:endParaRPr lang="zh-CN" altLang="en-US" b="1" dirty="0">
              <a:latin typeface="+mj-lt"/>
            </a:endParaRPr>
          </a:p>
        </p:txBody>
      </p:sp>
      <p:sp>
        <p:nvSpPr>
          <p:cNvPr id="12" name="文本框 11">
            <a:extLst>
              <a:ext uri="{FF2B5EF4-FFF2-40B4-BE49-F238E27FC236}">
                <a16:creationId xmlns:a16="http://schemas.microsoft.com/office/drawing/2014/main" id="{E58D03C7-0A1A-1CDB-372E-908892ED2072}"/>
              </a:ext>
            </a:extLst>
          </p:cNvPr>
          <p:cNvSpPr txBox="1"/>
          <p:nvPr/>
        </p:nvSpPr>
        <p:spPr>
          <a:xfrm>
            <a:off x="1011436" y="3170695"/>
            <a:ext cx="6097190" cy="369332"/>
          </a:xfrm>
          <a:prstGeom prst="rect">
            <a:avLst/>
          </a:prstGeom>
          <a:noFill/>
        </p:spPr>
        <p:txBody>
          <a:bodyPr wrap="square">
            <a:spAutoFit/>
          </a:bodyPr>
          <a:lstStyle/>
          <a:p>
            <a:pPr marL="285750" indent="-285750">
              <a:buFont typeface="Wingdings" panose="05000000000000000000" pitchFamily="2" charset="2"/>
              <a:buChar char="Ø"/>
            </a:pPr>
            <a:r>
              <a:rPr lang="en-US" altLang="zh-CN" dirty="0">
                <a:latin typeface="+mj-lt"/>
              </a:rPr>
              <a:t> </a:t>
            </a:r>
            <a:r>
              <a:rPr lang="en-US" altLang="zh-CN" dirty="0" err="1">
                <a:latin typeface="+mj-lt"/>
              </a:rPr>
              <a:t>Openpulse</a:t>
            </a:r>
            <a:r>
              <a:rPr lang="en-US" altLang="zh-CN" dirty="0">
                <a:latin typeface="+mj-lt"/>
              </a:rPr>
              <a:t> on </a:t>
            </a:r>
            <a:r>
              <a:rPr lang="en-US" altLang="zh-CN" b="1" dirty="0">
                <a:latin typeface="+mj-lt"/>
              </a:rPr>
              <a:t>‘</a:t>
            </a:r>
            <a:r>
              <a:rPr lang="en-US" altLang="zh-CN" b="1" dirty="0" err="1">
                <a:latin typeface="+mj-lt"/>
              </a:rPr>
              <a:t>ibmq</a:t>
            </a:r>
            <a:r>
              <a:rPr lang="en-US" altLang="zh-CN" b="1" dirty="0">
                <a:latin typeface="+mj-lt"/>
              </a:rPr>
              <a:t> </a:t>
            </a:r>
            <a:r>
              <a:rPr lang="en-US" altLang="zh-CN" b="1" dirty="0" err="1">
                <a:latin typeface="+mj-lt"/>
              </a:rPr>
              <a:t>kolkata</a:t>
            </a:r>
            <a:r>
              <a:rPr lang="en-US" altLang="zh-CN" b="1" dirty="0">
                <a:latin typeface="+mj-lt"/>
              </a:rPr>
              <a:t>’</a:t>
            </a:r>
            <a:r>
              <a:rPr lang="en-US" altLang="zh-CN" dirty="0">
                <a:latin typeface="+mj-lt"/>
              </a:rPr>
              <a:t> &amp; </a:t>
            </a:r>
            <a:r>
              <a:rPr lang="en-US" altLang="zh-CN" b="1" dirty="0">
                <a:latin typeface="+mj-lt"/>
              </a:rPr>
              <a:t>‘</a:t>
            </a:r>
            <a:r>
              <a:rPr lang="en-US" altLang="zh-CN" b="1" dirty="0" err="1">
                <a:latin typeface="+mj-lt"/>
              </a:rPr>
              <a:t>ibmq</a:t>
            </a:r>
            <a:r>
              <a:rPr lang="en-US" altLang="zh-CN" b="1" dirty="0">
                <a:latin typeface="+mj-lt"/>
              </a:rPr>
              <a:t> </a:t>
            </a:r>
            <a:r>
              <a:rPr lang="en-US" altLang="zh-CN" b="1" dirty="0" err="1">
                <a:latin typeface="+mj-lt"/>
              </a:rPr>
              <a:t>montreal</a:t>
            </a:r>
            <a:r>
              <a:rPr lang="en-US" altLang="zh-CN" b="1" dirty="0">
                <a:latin typeface="+mj-lt"/>
              </a:rPr>
              <a:t>’</a:t>
            </a:r>
            <a:endParaRPr lang="zh-CN" altLang="en-US" b="1" dirty="0">
              <a:latin typeface="+mj-lt"/>
            </a:endParaRPr>
          </a:p>
        </p:txBody>
      </p:sp>
      <p:sp>
        <p:nvSpPr>
          <p:cNvPr id="13" name="文本框 12">
            <a:extLst>
              <a:ext uri="{FF2B5EF4-FFF2-40B4-BE49-F238E27FC236}">
                <a16:creationId xmlns:a16="http://schemas.microsoft.com/office/drawing/2014/main" id="{6372B0FC-C5EB-8B1C-6397-61EF84AF4424}"/>
              </a:ext>
            </a:extLst>
          </p:cNvPr>
          <p:cNvSpPr txBox="1"/>
          <p:nvPr/>
        </p:nvSpPr>
        <p:spPr>
          <a:xfrm>
            <a:off x="1011436" y="3572104"/>
            <a:ext cx="6097190" cy="369332"/>
          </a:xfrm>
          <a:prstGeom prst="rect">
            <a:avLst/>
          </a:prstGeom>
          <a:noFill/>
        </p:spPr>
        <p:txBody>
          <a:bodyPr wrap="square">
            <a:spAutoFit/>
          </a:bodyPr>
          <a:lstStyle/>
          <a:p>
            <a:pPr marL="285750" indent="-285750">
              <a:buFont typeface="Wingdings" panose="05000000000000000000" pitchFamily="2" charset="2"/>
              <a:buChar char="Ø"/>
            </a:pPr>
            <a:r>
              <a:rPr lang="en-US" altLang="zh-CN" dirty="0">
                <a:latin typeface="+mj-lt"/>
              </a:rPr>
              <a:t> </a:t>
            </a:r>
            <a:r>
              <a:rPr lang="pt-BR" altLang="zh-CN" dirty="0">
                <a:latin typeface="+mj-lt"/>
              </a:rPr>
              <a:t>Intel Core i5-11300H (3.10GHz, 16GB RAM)</a:t>
            </a:r>
            <a:endParaRPr lang="zh-CN" altLang="en-US" dirty="0">
              <a:latin typeface="+mj-lt"/>
            </a:endParaRPr>
          </a:p>
        </p:txBody>
      </p:sp>
      <p:sp>
        <p:nvSpPr>
          <p:cNvPr id="14" name="文本框 13">
            <a:extLst>
              <a:ext uri="{FF2B5EF4-FFF2-40B4-BE49-F238E27FC236}">
                <a16:creationId xmlns:a16="http://schemas.microsoft.com/office/drawing/2014/main" id="{1CC73263-BCC6-8A63-5BCF-3FF345BC26AC}"/>
              </a:ext>
            </a:extLst>
          </p:cNvPr>
          <p:cNvSpPr txBox="1"/>
          <p:nvPr/>
        </p:nvSpPr>
        <p:spPr>
          <a:xfrm>
            <a:off x="535782" y="4221285"/>
            <a:ext cx="1479892" cy="369332"/>
          </a:xfrm>
          <a:prstGeom prst="rect">
            <a:avLst/>
          </a:prstGeom>
          <a:noFill/>
        </p:spPr>
        <p:txBody>
          <a:bodyPr wrap="none" rtlCol="0">
            <a:spAutoFit/>
          </a:bodyPr>
          <a:lstStyle/>
          <a:p>
            <a:r>
              <a:rPr lang="en-US" altLang="zh-CN" b="1">
                <a:latin typeface="+mj-lt"/>
              </a:rPr>
              <a:t>Evaluations</a:t>
            </a:r>
            <a:endParaRPr lang="zh-CN" altLang="en-US" b="1">
              <a:latin typeface="+mj-lt"/>
            </a:endParaRPr>
          </a:p>
        </p:txBody>
      </p:sp>
      <p:sp>
        <p:nvSpPr>
          <p:cNvPr id="16" name="文本框 15">
            <a:extLst>
              <a:ext uri="{FF2B5EF4-FFF2-40B4-BE49-F238E27FC236}">
                <a16:creationId xmlns:a16="http://schemas.microsoft.com/office/drawing/2014/main" id="{F15C168A-C9CE-96E4-5106-B2695BDA58DD}"/>
              </a:ext>
            </a:extLst>
          </p:cNvPr>
          <p:cNvSpPr txBox="1"/>
          <p:nvPr/>
        </p:nvSpPr>
        <p:spPr>
          <a:xfrm>
            <a:off x="1011436" y="4666401"/>
            <a:ext cx="6097190" cy="369332"/>
          </a:xfrm>
          <a:prstGeom prst="rect">
            <a:avLst/>
          </a:prstGeom>
          <a:noFill/>
        </p:spPr>
        <p:txBody>
          <a:bodyPr wrap="square">
            <a:spAutoFit/>
          </a:bodyPr>
          <a:lstStyle/>
          <a:p>
            <a:pPr marL="285750" indent="-285750">
              <a:buFont typeface="Wingdings" panose="05000000000000000000" pitchFamily="2" charset="2"/>
              <a:buChar char="Ø"/>
            </a:pPr>
            <a:r>
              <a:rPr lang="en-US" altLang="zh-CN" dirty="0">
                <a:latin typeface="+mj-lt"/>
              </a:rPr>
              <a:t>Original VQC</a:t>
            </a:r>
            <a:endParaRPr lang="zh-CN" altLang="en-US" dirty="0">
              <a:latin typeface="+mj-lt"/>
            </a:endParaRPr>
          </a:p>
        </p:txBody>
      </p:sp>
      <p:sp>
        <p:nvSpPr>
          <p:cNvPr id="17" name="文本框 16">
            <a:extLst>
              <a:ext uri="{FF2B5EF4-FFF2-40B4-BE49-F238E27FC236}">
                <a16:creationId xmlns:a16="http://schemas.microsoft.com/office/drawing/2014/main" id="{964F19A2-E34D-38D0-11AD-27F7AB6A9ED8}"/>
              </a:ext>
            </a:extLst>
          </p:cNvPr>
          <p:cNvSpPr txBox="1"/>
          <p:nvPr/>
        </p:nvSpPr>
        <p:spPr>
          <a:xfrm>
            <a:off x="1011436" y="5096480"/>
            <a:ext cx="6097190" cy="369332"/>
          </a:xfrm>
          <a:prstGeom prst="rect">
            <a:avLst/>
          </a:prstGeom>
          <a:noFill/>
        </p:spPr>
        <p:txBody>
          <a:bodyPr wrap="square">
            <a:spAutoFit/>
          </a:bodyPr>
          <a:lstStyle/>
          <a:p>
            <a:pPr marL="285750" indent="-285750">
              <a:buFont typeface="Wingdings" panose="05000000000000000000" pitchFamily="2" charset="2"/>
              <a:buChar char="Ø"/>
            </a:pPr>
            <a:r>
              <a:rPr lang="en-US" altLang="zh-CN" dirty="0" err="1">
                <a:latin typeface="+mj-lt"/>
              </a:rPr>
              <a:t>QuTrainer</a:t>
            </a:r>
            <a:endParaRPr lang="zh-CN" altLang="en-US" dirty="0">
              <a:latin typeface="+mj-lt"/>
            </a:endParaRPr>
          </a:p>
        </p:txBody>
      </p:sp>
      <p:sp>
        <p:nvSpPr>
          <p:cNvPr id="18" name="文本框 17">
            <a:extLst>
              <a:ext uri="{FF2B5EF4-FFF2-40B4-BE49-F238E27FC236}">
                <a16:creationId xmlns:a16="http://schemas.microsoft.com/office/drawing/2014/main" id="{A4E8AAD2-DD0F-47D7-D090-725BC4B2CAE7}"/>
              </a:ext>
            </a:extLst>
          </p:cNvPr>
          <p:cNvSpPr txBox="1"/>
          <p:nvPr/>
        </p:nvSpPr>
        <p:spPr>
          <a:xfrm>
            <a:off x="1011436" y="5524326"/>
            <a:ext cx="6097190" cy="369332"/>
          </a:xfrm>
          <a:prstGeom prst="rect">
            <a:avLst/>
          </a:prstGeom>
          <a:noFill/>
        </p:spPr>
        <p:txBody>
          <a:bodyPr wrap="square">
            <a:spAutoFit/>
          </a:bodyPr>
          <a:lstStyle/>
          <a:p>
            <a:pPr marL="285750" indent="-285750">
              <a:buFont typeface="Wingdings" panose="05000000000000000000" pitchFamily="2" charset="2"/>
              <a:buChar char="Ø"/>
            </a:pPr>
            <a:r>
              <a:rPr lang="en-US" altLang="zh-CN" dirty="0" err="1">
                <a:latin typeface="+mj-lt"/>
              </a:rPr>
              <a:t>QuTrainer</a:t>
            </a:r>
            <a:r>
              <a:rPr lang="zh-CN" altLang="en-US" dirty="0">
                <a:latin typeface="+mj-lt"/>
              </a:rPr>
              <a:t> </a:t>
            </a:r>
            <a:r>
              <a:rPr lang="en-US" altLang="zh-CN" dirty="0">
                <a:latin typeface="+mj-lt"/>
              </a:rPr>
              <a:t>+</a:t>
            </a:r>
            <a:r>
              <a:rPr lang="zh-CN" altLang="en-US" dirty="0">
                <a:latin typeface="+mj-lt"/>
              </a:rPr>
              <a:t> </a:t>
            </a:r>
            <a:r>
              <a:rPr lang="en-US" altLang="zh-CN" dirty="0" err="1">
                <a:latin typeface="+mj-lt"/>
              </a:rPr>
              <a:t>QuCalibrator</a:t>
            </a:r>
            <a:r>
              <a:rPr lang="en-US" altLang="zh-CN" dirty="0">
                <a:latin typeface="+mj-lt"/>
              </a:rPr>
              <a:t> (</a:t>
            </a:r>
            <a:r>
              <a:rPr lang="en-US" altLang="zh-CN" dirty="0" err="1">
                <a:latin typeface="+mj-lt"/>
              </a:rPr>
              <a:t>QuPad</a:t>
            </a:r>
            <a:r>
              <a:rPr lang="en-US" altLang="zh-CN" dirty="0">
                <a:latin typeface="+mj-lt"/>
              </a:rPr>
              <a:t>)</a:t>
            </a:r>
            <a:endParaRPr lang="zh-CN" altLang="en-US" dirty="0">
              <a:latin typeface="+mj-lt"/>
            </a:endParaRPr>
          </a:p>
        </p:txBody>
      </p:sp>
    </p:spTree>
    <p:extLst>
      <p:ext uri="{BB962C8B-B14F-4D97-AF65-F5344CB8AC3E}">
        <p14:creationId xmlns:p14="http://schemas.microsoft.com/office/powerpoint/2010/main" val="2960443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335F8-BA5E-F96C-0047-B7C138F5903C}"/>
              </a:ext>
            </a:extLst>
          </p:cNvPr>
          <p:cNvSpPr>
            <a:spLocks noGrp="1"/>
          </p:cNvSpPr>
          <p:nvPr>
            <p:ph type="title"/>
          </p:nvPr>
        </p:nvSpPr>
        <p:spPr>
          <a:xfrm>
            <a:off x="168387" y="395191"/>
            <a:ext cx="11844936" cy="582713"/>
          </a:xfrm>
        </p:spPr>
        <p:txBody>
          <a:bodyPr>
            <a:normAutofit fontScale="90000"/>
          </a:bodyPr>
          <a:lstStyle/>
          <a:p>
            <a:r>
              <a:rPr lang="en-US" altLang="zh-CN" sz="2800">
                <a:solidFill>
                  <a:schemeClr val="bg2"/>
                </a:solidFill>
              </a:rPr>
              <a:t>Toward Consistent </a:t>
            </a:r>
            <a:r>
              <a:rPr lang="en-US" altLang="zh-CN" sz="2800"/>
              <a:t>High-fidelity Quantum Learning </a:t>
            </a:r>
            <a:r>
              <a:rPr lang="en-US" altLang="zh-CN" sz="2800">
                <a:solidFill>
                  <a:schemeClr val="bg2"/>
                </a:solidFill>
              </a:rPr>
              <a:t>on Unstable Devices via Efficient In-situ Calibration</a:t>
            </a:r>
          </a:p>
        </p:txBody>
      </p:sp>
      <p:sp>
        <p:nvSpPr>
          <p:cNvPr id="3" name="灯片编号占位符 2">
            <a:extLst>
              <a:ext uri="{FF2B5EF4-FFF2-40B4-BE49-F238E27FC236}">
                <a16:creationId xmlns:a16="http://schemas.microsoft.com/office/drawing/2014/main" id="{5CC6CE12-7D48-9444-4B33-2DA8DE411425}"/>
              </a:ext>
            </a:extLst>
          </p:cNvPr>
          <p:cNvSpPr>
            <a:spLocks noGrp="1"/>
          </p:cNvSpPr>
          <p:nvPr>
            <p:ph type="sldNum" sz="quarter" idx="12"/>
          </p:nvPr>
        </p:nvSpPr>
        <p:spPr/>
        <p:txBody>
          <a:bodyPr/>
          <a:lstStyle/>
          <a:p>
            <a:fld id="{9384FF6D-5FD2-A847-8599-D7B37E65F8CD}" type="slidenum">
              <a:rPr lang="en-US" smtClean="0"/>
              <a:pPr/>
              <a:t>2</a:t>
            </a:fld>
            <a:r>
              <a:rPr lang="en-US"/>
              <a:t>  |  George Mason University</a:t>
            </a:r>
            <a:endParaRPr lang="en-US" dirty="0"/>
          </a:p>
        </p:txBody>
      </p:sp>
      <p:pic>
        <p:nvPicPr>
          <p:cNvPr id="10" name="图片 9">
            <a:extLst>
              <a:ext uri="{FF2B5EF4-FFF2-40B4-BE49-F238E27FC236}">
                <a16:creationId xmlns:a16="http://schemas.microsoft.com/office/drawing/2014/main" id="{49295936-BC4E-45BD-B8BA-E6437977F264}"/>
              </a:ext>
            </a:extLst>
          </p:cNvPr>
          <p:cNvPicPr>
            <a:picLocks noChangeAspect="1"/>
          </p:cNvPicPr>
          <p:nvPr/>
        </p:nvPicPr>
        <p:blipFill>
          <a:blip r:embed="rId3"/>
          <a:stretch>
            <a:fillRect/>
          </a:stretch>
        </p:blipFill>
        <p:spPr>
          <a:xfrm>
            <a:off x="1000775" y="1199345"/>
            <a:ext cx="2476846" cy="2043999"/>
          </a:xfrm>
          <a:prstGeom prst="rect">
            <a:avLst/>
          </a:prstGeom>
        </p:spPr>
      </p:pic>
      <p:pic>
        <p:nvPicPr>
          <p:cNvPr id="12" name="图片 11">
            <a:extLst>
              <a:ext uri="{FF2B5EF4-FFF2-40B4-BE49-F238E27FC236}">
                <a16:creationId xmlns:a16="http://schemas.microsoft.com/office/drawing/2014/main" id="{B1DAA07B-B423-F3DC-C6CB-9E6C73345F7C}"/>
              </a:ext>
            </a:extLst>
          </p:cNvPr>
          <p:cNvPicPr>
            <a:picLocks noChangeAspect="1"/>
          </p:cNvPicPr>
          <p:nvPr/>
        </p:nvPicPr>
        <p:blipFill rotWithShape="1">
          <a:blip r:embed="rId4"/>
          <a:srcRect b="12860"/>
          <a:stretch/>
        </p:blipFill>
        <p:spPr>
          <a:xfrm>
            <a:off x="5001978" y="1218229"/>
            <a:ext cx="6019877" cy="1779414"/>
          </a:xfrm>
          <a:prstGeom prst="rect">
            <a:avLst/>
          </a:prstGeom>
        </p:spPr>
      </p:pic>
      <p:pic>
        <p:nvPicPr>
          <p:cNvPr id="14" name="图片 13">
            <a:extLst>
              <a:ext uri="{FF2B5EF4-FFF2-40B4-BE49-F238E27FC236}">
                <a16:creationId xmlns:a16="http://schemas.microsoft.com/office/drawing/2014/main" id="{E90A05DD-F4CD-623B-77D9-820C11EAF41F}"/>
              </a:ext>
            </a:extLst>
          </p:cNvPr>
          <p:cNvPicPr>
            <a:picLocks noChangeAspect="1"/>
          </p:cNvPicPr>
          <p:nvPr/>
        </p:nvPicPr>
        <p:blipFill rotWithShape="1">
          <a:blip r:embed="rId5"/>
          <a:srcRect b="10991"/>
          <a:stretch/>
        </p:blipFill>
        <p:spPr>
          <a:xfrm>
            <a:off x="1073975" y="3614658"/>
            <a:ext cx="2612907" cy="2015946"/>
          </a:xfrm>
          <a:prstGeom prst="rect">
            <a:avLst/>
          </a:prstGeom>
        </p:spPr>
      </p:pic>
      <p:pic>
        <p:nvPicPr>
          <p:cNvPr id="6" name="图片 5">
            <a:extLst>
              <a:ext uri="{FF2B5EF4-FFF2-40B4-BE49-F238E27FC236}">
                <a16:creationId xmlns:a16="http://schemas.microsoft.com/office/drawing/2014/main" id="{250391A8-DD44-3AF2-ECDF-D84B6870741B}"/>
              </a:ext>
            </a:extLst>
          </p:cNvPr>
          <p:cNvPicPr>
            <a:picLocks noChangeAspect="1"/>
          </p:cNvPicPr>
          <p:nvPr/>
        </p:nvPicPr>
        <p:blipFill rotWithShape="1">
          <a:blip r:embed="rId6"/>
          <a:srcRect t="48141"/>
          <a:stretch/>
        </p:blipFill>
        <p:spPr>
          <a:xfrm>
            <a:off x="4974158" y="4081434"/>
            <a:ext cx="6042920" cy="1608173"/>
          </a:xfrm>
          <a:prstGeom prst="rect">
            <a:avLst/>
          </a:prstGeom>
        </p:spPr>
      </p:pic>
      <p:sp>
        <p:nvSpPr>
          <p:cNvPr id="8" name="文本框 7">
            <a:extLst>
              <a:ext uri="{FF2B5EF4-FFF2-40B4-BE49-F238E27FC236}">
                <a16:creationId xmlns:a16="http://schemas.microsoft.com/office/drawing/2014/main" id="{FEC9FE3B-81A3-5959-BC98-C6AE2B8B2349}"/>
              </a:ext>
            </a:extLst>
          </p:cNvPr>
          <p:cNvSpPr txBox="1"/>
          <p:nvPr/>
        </p:nvSpPr>
        <p:spPr>
          <a:xfrm>
            <a:off x="581710" y="6149723"/>
            <a:ext cx="7229349" cy="369332"/>
          </a:xfrm>
          <a:prstGeom prst="rect">
            <a:avLst/>
          </a:prstGeom>
          <a:noFill/>
        </p:spPr>
        <p:txBody>
          <a:bodyPr wrap="square">
            <a:spAutoFit/>
          </a:bodyPr>
          <a:lstStyle/>
          <a:p>
            <a:pPr marL="285750" indent="-285750">
              <a:buFont typeface="Wingdings" panose="05000000000000000000" pitchFamily="2" charset="2"/>
              <a:buChar char="Ø"/>
            </a:pPr>
            <a:r>
              <a:rPr lang="en-US" altLang="zh-CN">
                <a:solidFill>
                  <a:srgbClr val="006633"/>
                </a:solidFill>
              </a:rPr>
              <a:t>Use Rzx gate as the 2-qubit gate for quantum learning directly</a:t>
            </a:r>
            <a:endParaRPr lang="zh-CN" altLang="en-US">
              <a:solidFill>
                <a:srgbClr val="006633"/>
              </a:solidFill>
            </a:endParaRPr>
          </a:p>
        </p:txBody>
      </p:sp>
      <p:sp>
        <p:nvSpPr>
          <p:cNvPr id="4" name="箭头: 下 3">
            <a:extLst>
              <a:ext uri="{FF2B5EF4-FFF2-40B4-BE49-F238E27FC236}">
                <a16:creationId xmlns:a16="http://schemas.microsoft.com/office/drawing/2014/main" id="{DB44EAA0-FDAD-8CCF-359C-11AB03721EDC}"/>
              </a:ext>
            </a:extLst>
          </p:cNvPr>
          <p:cNvSpPr/>
          <p:nvPr/>
        </p:nvSpPr>
        <p:spPr>
          <a:xfrm rot="16200000">
            <a:off x="4189686" y="1618313"/>
            <a:ext cx="260131" cy="945931"/>
          </a:xfrm>
          <a:prstGeom prst="downArrow">
            <a:avLst/>
          </a:prstGeom>
          <a:solidFill>
            <a:srgbClr val="0066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1478C970-AFBF-543A-E073-7D6AF0657D17}"/>
              </a:ext>
            </a:extLst>
          </p:cNvPr>
          <p:cNvSpPr txBox="1"/>
          <p:nvPr/>
        </p:nvSpPr>
        <p:spPr>
          <a:xfrm>
            <a:off x="3686882" y="1502719"/>
            <a:ext cx="1381453" cy="369332"/>
          </a:xfrm>
          <a:prstGeom prst="rect">
            <a:avLst/>
          </a:prstGeom>
          <a:noFill/>
        </p:spPr>
        <p:txBody>
          <a:bodyPr wrap="square">
            <a:spAutoFit/>
          </a:bodyPr>
          <a:lstStyle/>
          <a:p>
            <a:r>
              <a:rPr lang="en-US" altLang="zh-CN" b="1">
                <a:solidFill>
                  <a:srgbClr val="006633"/>
                </a:solidFill>
              </a:rPr>
              <a:t>Transpile</a:t>
            </a:r>
            <a:endParaRPr lang="zh-CN" altLang="en-US" b="1">
              <a:solidFill>
                <a:srgbClr val="006633"/>
              </a:solidFill>
            </a:endParaRPr>
          </a:p>
        </p:txBody>
      </p:sp>
      <p:sp>
        <p:nvSpPr>
          <p:cNvPr id="15" name="箭头: 下 14">
            <a:extLst>
              <a:ext uri="{FF2B5EF4-FFF2-40B4-BE49-F238E27FC236}">
                <a16:creationId xmlns:a16="http://schemas.microsoft.com/office/drawing/2014/main" id="{29D4B829-18CC-D351-E697-81A6A78889DB}"/>
              </a:ext>
            </a:extLst>
          </p:cNvPr>
          <p:cNvSpPr/>
          <p:nvPr/>
        </p:nvSpPr>
        <p:spPr>
          <a:xfrm>
            <a:off x="2073003" y="3277211"/>
            <a:ext cx="332390" cy="417617"/>
          </a:xfrm>
          <a:prstGeom prst="downArrow">
            <a:avLst/>
          </a:prstGeom>
          <a:solidFill>
            <a:srgbClr val="0066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C8D04C4B-CCEC-0850-CD32-73627B9CDE53}"/>
              </a:ext>
            </a:extLst>
          </p:cNvPr>
          <p:cNvSpPr txBox="1"/>
          <p:nvPr/>
        </p:nvSpPr>
        <p:spPr>
          <a:xfrm>
            <a:off x="791514" y="3299936"/>
            <a:ext cx="1381453" cy="369332"/>
          </a:xfrm>
          <a:prstGeom prst="rect">
            <a:avLst/>
          </a:prstGeom>
          <a:noFill/>
        </p:spPr>
        <p:txBody>
          <a:bodyPr wrap="square">
            <a:spAutoFit/>
          </a:bodyPr>
          <a:lstStyle/>
          <a:p>
            <a:r>
              <a:rPr lang="en-US" altLang="zh-CN" b="1">
                <a:solidFill>
                  <a:srgbClr val="006633"/>
                </a:solidFill>
              </a:rPr>
              <a:t>Transpile</a:t>
            </a:r>
            <a:endParaRPr lang="zh-CN" altLang="en-US" b="1">
              <a:solidFill>
                <a:srgbClr val="006633"/>
              </a:solidFill>
            </a:endParaRPr>
          </a:p>
        </p:txBody>
      </p:sp>
      <p:sp>
        <p:nvSpPr>
          <p:cNvPr id="18" name="文本框 17">
            <a:extLst>
              <a:ext uri="{FF2B5EF4-FFF2-40B4-BE49-F238E27FC236}">
                <a16:creationId xmlns:a16="http://schemas.microsoft.com/office/drawing/2014/main" id="{8C8BD489-8D43-58D3-5BC7-1C4FB7F74A17}"/>
              </a:ext>
            </a:extLst>
          </p:cNvPr>
          <p:cNvSpPr txBox="1"/>
          <p:nvPr/>
        </p:nvSpPr>
        <p:spPr>
          <a:xfrm>
            <a:off x="3522381" y="2310302"/>
            <a:ext cx="1710453" cy="369332"/>
          </a:xfrm>
          <a:prstGeom prst="rect">
            <a:avLst/>
          </a:prstGeom>
          <a:noFill/>
        </p:spPr>
        <p:txBody>
          <a:bodyPr wrap="square">
            <a:spAutoFit/>
          </a:bodyPr>
          <a:lstStyle/>
          <a:p>
            <a:r>
              <a:rPr lang="en-US" altLang="zh-CN" b="1">
                <a:solidFill>
                  <a:srgbClr val="006633"/>
                </a:solidFill>
              </a:rPr>
              <a:t>CNOT-based</a:t>
            </a:r>
            <a:endParaRPr lang="zh-CN" altLang="en-US" b="1">
              <a:solidFill>
                <a:srgbClr val="006633"/>
              </a:solidFill>
            </a:endParaRPr>
          </a:p>
        </p:txBody>
      </p:sp>
      <p:sp>
        <p:nvSpPr>
          <p:cNvPr id="19" name="文本框 18">
            <a:extLst>
              <a:ext uri="{FF2B5EF4-FFF2-40B4-BE49-F238E27FC236}">
                <a16:creationId xmlns:a16="http://schemas.microsoft.com/office/drawing/2014/main" id="{CA866B82-6AA3-B514-28A4-DC726267EF1A}"/>
              </a:ext>
            </a:extLst>
          </p:cNvPr>
          <p:cNvSpPr txBox="1"/>
          <p:nvPr/>
        </p:nvSpPr>
        <p:spPr>
          <a:xfrm>
            <a:off x="2380428" y="3237545"/>
            <a:ext cx="1710453" cy="369332"/>
          </a:xfrm>
          <a:prstGeom prst="rect">
            <a:avLst/>
          </a:prstGeom>
          <a:noFill/>
        </p:spPr>
        <p:txBody>
          <a:bodyPr wrap="square">
            <a:spAutoFit/>
          </a:bodyPr>
          <a:lstStyle/>
          <a:p>
            <a:r>
              <a:rPr lang="en-US" altLang="zh-CN" b="1">
                <a:solidFill>
                  <a:srgbClr val="006633"/>
                </a:solidFill>
              </a:rPr>
              <a:t>Rzx-based</a:t>
            </a:r>
            <a:endParaRPr lang="zh-CN" altLang="en-US" b="1">
              <a:solidFill>
                <a:srgbClr val="006633"/>
              </a:solidFill>
            </a:endParaRPr>
          </a:p>
        </p:txBody>
      </p:sp>
      <p:sp>
        <p:nvSpPr>
          <p:cNvPr id="5" name="文本框 4">
            <a:extLst>
              <a:ext uri="{FF2B5EF4-FFF2-40B4-BE49-F238E27FC236}">
                <a16:creationId xmlns:a16="http://schemas.microsoft.com/office/drawing/2014/main" id="{9BDACAF3-DC3D-43F4-2904-7AE117C4CBED}"/>
              </a:ext>
            </a:extLst>
          </p:cNvPr>
          <p:cNvSpPr txBox="1"/>
          <p:nvPr/>
        </p:nvSpPr>
        <p:spPr>
          <a:xfrm>
            <a:off x="6326069" y="2962312"/>
            <a:ext cx="3371691" cy="369332"/>
          </a:xfrm>
          <a:prstGeom prst="rect">
            <a:avLst/>
          </a:prstGeom>
          <a:noFill/>
        </p:spPr>
        <p:txBody>
          <a:bodyPr wrap="square">
            <a:spAutoFit/>
          </a:bodyPr>
          <a:lstStyle/>
          <a:p>
            <a:r>
              <a:rPr lang="en-US" altLang="zh-CN" b="1" dirty="0">
                <a:solidFill>
                  <a:srgbClr val="006633"/>
                </a:solidFill>
              </a:rPr>
              <a:t>CNOT-based pulse schedule</a:t>
            </a:r>
            <a:endParaRPr lang="zh-CN" altLang="en-US" b="1" dirty="0">
              <a:solidFill>
                <a:srgbClr val="006633"/>
              </a:solidFill>
            </a:endParaRPr>
          </a:p>
        </p:txBody>
      </p:sp>
      <p:sp>
        <p:nvSpPr>
          <p:cNvPr id="7" name="文本框 6">
            <a:extLst>
              <a:ext uri="{FF2B5EF4-FFF2-40B4-BE49-F238E27FC236}">
                <a16:creationId xmlns:a16="http://schemas.microsoft.com/office/drawing/2014/main" id="{AB321476-B1ED-7842-4316-DF9DFE4EBE40}"/>
              </a:ext>
            </a:extLst>
          </p:cNvPr>
          <p:cNvSpPr txBox="1"/>
          <p:nvPr/>
        </p:nvSpPr>
        <p:spPr>
          <a:xfrm>
            <a:off x="824693" y="5620205"/>
            <a:ext cx="3371691" cy="369332"/>
          </a:xfrm>
          <a:prstGeom prst="rect">
            <a:avLst/>
          </a:prstGeom>
          <a:noFill/>
        </p:spPr>
        <p:txBody>
          <a:bodyPr wrap="square">
            <a:spAutoFit/>
          </a:bodyPr>
          <a:lstStyle/>
          <a:p>
            <a:r>
              <a:rPr lang="en-US" altLang="zh-CN" b="1">
                <a:solidFill>
                  <a:srgbClr val="006633"/>
                </a:solidFill>
              </a:rPr>
              <a:t>Rzx-based Pulse Schedule</a:t>
            </a:r>
            <a:endParaRPr lang="zh-CN" altLang="en-US" b="1">
              <a:solidFill>
                <a:srgbClr val="006633"/>
              </a:solidFill>
            </a:endParaRPr>
          </a:p>
        </p:txBody>
      </p:sp>
      <p:sp>
        <p:nvSpPr>
          <p:cNvPr id="11" name="文本框 10">
            <a:extLst>
              <a:ext uri="{FF2B5EF4-FFF2-40B4-BE49-F238E27FC236}">
                <a16:creationId xmlns:a16="http://schemas.microsoft.com/office/drawing/2014/main" id="{3833870A-7184-A03D-7B69-A19E4C4D9137}"/>
              </a:ext>
            </a:extLst>
          </p:cNvPr>
          <p:cNvSpPr txBox="1"/>
          <p:nvPr/>
        </p:nvSpPr>
        <p:spPr>
          <a:xfrm>
            <a:off x="5001978" y="3675692"/>
            <a:ext cx="6094674" cy="369332"/>
          </a:xfrm>
          <a:prstGeom prst="rect">
            <a:avLst/>
          </a:prstGeom>
          <a:noFill/>
        </p:spPr>
        <p:txBody>
          <a:bodyPr wrap="square">
            <a:spAutoFit/>
          </a:bodyPr>
          <a:lstStyle/>
          <a:p>
            <a:r>
              <a:rPr lang="en-US" altLang="zh-CN" b="1" dirty="0">
                <a:solidFill>
                  <a:srgbClr val="006633"/>
                </a:solidFill>
              </a:rPr>
              <a:t>Performance of classification task</a:t>
            </a:r>
            <a:endParaRPr lang="zh-CN" altLang="en-US" b="1" dirty="0">
              <a:solidFill>
                <a:srgbClr val="006633"/>
              </a:solidFill>
            </a:endParaRPr>
          </a:p>
        </p:txBody>
      </p:sp>
    </p:spTree>
    <p:extLst>
      <p:ext uri="{BB962C8B-B14F-4D97-AF65-F5344CB8AC3E}">
        <p14:creationId xmlns:p14="http://schemas.microsoft.com/office/powerpoint/2010/main" val="69866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5CC6CE12-7D48-9444-4B33-2DA8DE411425}"/>
              </a:ext>
            </a:extLst>
          </p:cNvPr>
          <p:cNvSpPr>
            <a:spLocks noGrp="1"/>
          </p:cNvSpPr>
          <p:nvPr>
            <p:ph type="sldNum" sz="quarter" idx="12"/>
          </p:nvPr>
        </p:nvSpPr>
        <p:spPr/>
        <p:txBody>
          <a:bodyPr/>
          <a:lstStyle/>
          <a:p>
            <a:fld id="{9384FF6D-5FD2-A847-8599-D7B37E65F8CD}" type="slidenum">
              <a:rPr lang="en-US" smtClean="0"/>
              <a:pPr/>
              <a:t>20</a:t>
            </a:fld>
            <a:r>
              <a:rPr lang="en-US"/>
              <a:t>  |  George Mason University</a:t>
            </a:r>
            <a:endParaRPr lang="en-US" dirty="0"/>
          </a:p>
        </p:txBody>
      </p:sp>
      <p:sp>
        <p:nvSpPr>
          <p:cNvPr id="4" name="标题 3">
            <a:extLst>
              <a:ext uri="{FF2B5EF4-FFF2-40B4-BE49-F238E27FC236}">
                <a16:creationId xmlns:a16="http://schemas.microsoft.com/office/drawing/2014/main" id="{D37ED221-4E42-2F88-971F-95351A3DFB0F}"/>
              </a:ext>
            </a:extLst>
          </p:cNvPr>
          <p:cNvSpPr>
            <a:spLocks noGrp="1"/>
          </p:cNvSpPr>
          <p:nvPr>
            <p:ph type="title"/>
          </p:nvPr>
        </p:nvSpPr>
        <p:spPr/>
        <p:txBody>
          <a:bodyPr/>
          <a:lstStyle/>
          <a:p>
            <a:r>
              <a:rPr lang="en-US" altLang="zh-CN"/>
              <a:t>Main Results: Development Fidelity on Actual Quantum Devices</a:t>
            </a:r>
            <a:endParaRPr lang="zh-CN" altLang="en-US"/>
          </a:p>
        </p:txBody>
      </p:sp>
      <p:pic>
        <p:nvPicPr>
          <p:cNvPr id="8" name="图片 7">
            <a:extLst>
              <a:ext uri="{FF2B5EF4-FFF2-40B4-BE49-F238E27FC236}">
                <a16:creationId xmlns:a16="http://schemas.microsoft.com/office/drawing/2014/main" id="{2BBA22F2-02EC-DC5B-9F6C-3A66D80CA995}"/>
              </a:ext>
            </a:extLst>
          </p:cNvPr>
          <p:cNvPicPr>
            <a:picLocks noChangeAspect="1"/>
          </p:cNvPicPr>
          <p:nvPr/>
        </p:nvPicPr>
        <p:blipFill>
          <a:blip r:embed="rId3"/>
          <a:stretch>
            <a:fillRect/>
          </a:stretch>
        </p:blipFill>
        <p:spPr>
          <a:xfrm>
            <a:off x="223837" y="1071562"/>
            <a:ext cx="11744325" cy="4714875"/>
          </a:xfrm>
          <a:prstGeom prst="rect">
            <a:avLst/>
          </a:prstGeom>
        </p:spPr>
      </p:pic>
      <p:sp>
        <p:nvSpPr>
          <p:cNvPr id="2" name="矩形 1">
            <a:extLst>
              <a:ext uri="{FF2B5EF4-FFF2-40B4-BE49-F238E27FC236}">
                <a16:creationId xmlns:a16="http://schemas.microsoft.com/office/drawing/2014/main" id="{3C12A865-2B6E-D563-4981-4FAAD80636C2}"/>
              </a:ext>
            </a:extLst>
          </p:cNvPr>
          <p:cNvSpPr/>
          <p:nvPr/>
        </p:nvSpPr>
        <p:spPr>
          <a:xfrm>
            <a:off x="5293519" y="2678905"/>
            <a:ext cx="621506" cy="2893219"/>
          </a:xfrm>
          <a:prstGeom prst="rect">
            <a:avLst/>
          </a:prstGeom>
          <a:noFill/>
          <a:ln w="28575">
            <a:solidFill>
              <a:srgbClr val="0066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87A21DA4-8FDC-F3EC-86F2-BA9F349B0349}"/>
              </a:ext>
            </a:extLst>
          </p:cNvPr>
          <p:cNvSpPr/>
          <p:nvPr/>
        </p:nvSpPr>
        <p:spPr>
          <a:xfrm>
            <a:off x="8989219" y="2674142"/>
            <a:ext cx="621506" cy="2893219"/>
          </a:xfrm>
          <a:prstGeom prst="rect">
            <a:avLst/>
          </a:prstGeom>
          <a:noFill/>
          <a:ln w="28575">
            <a:solidFill>
              <a:srgbClr val="0066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9170493-8CDD-815A-076B-08FD7A8B90E2}"/>
              </a:ext>
            </a:extLst>
          </p:cNvPr>
          <p:cNvSpPr txBox="1"/>
          <p:nvPr/>
        </p:nvSpPr>
        <p:spPr>
          <a:xfrm>
            <a:off x="5264842" y="5731657"/>
            <a:ext cx="2614818" cy="369332"/>
          </a:xfrm>
          <a:prstGeom prst="rect">
            <a:avLst/>
          </a:prstGeom>
          <a:noFill/>
        </p:spPr>
        <p:txBody>
          <a:bodyPr wrap="none" rtlCol="0">
            <a:spAutoFit/>
          </a:bodyPr>
          <a:lstStyle/>
          <a:p>
            <a:pPr marL="285750" indent="-285750">
              <a:buFont typeface="Wingdings" panose="05000000000000000000" pitchFamily="2" charset="2"/>
              <a:buChar char="Ø"/>
            </a:pPr>
            <a:r>
              <a:rPr lang="en-US" altLang="zh-CN" b="1">
                <a:solidFill>
                  <a:srgbClr val="006633"/>
                </a:solidFill>
              </a:rPr>
              <a:t>Duration Reduction</a:t>
            </a:r>
            <a:endParaRPr lang="zh-CN" altLang="en-US" b="1">
              <a:solidFill>
                <a:srgbClr val="006633"/>
              </a:solidFill>
            </a:endParaRPr>
          </a:p>
        </p:txBody>
      </p:sp>
      <p:sp>
        <p:nvSpPr>
          <p:cNvPr id="7" name="矩形 6">
            <a:extLst>
              <a:ext uri="{FF2B5EF4-FFF2-40B4-BE49-F238E27FC236}">
                <a16:creationId xmlns:a16="http://schemas.microsoft.com/office/drawing/2014/main" id="{89BA9D7F-6A4C-4342-176B-F34694690F1B}"/>
              </a:ext>
            </a:extLst>
          </p:cNvPr>
          <p:cNvSpPr/>
          <p:nvPr/>
        </p:nvSpPr>
        <p:spPr>
          <a:xfrm>
            <a:off x="6016228" y="4802981"/>
            <a:ext cx="621506" cy="76438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9" name="矩形 8">
            <a:extLst>
              <a:ext uri="{FF2B5EF4-FFF2-40B4-BE49-F238E27FC236}">
                <a16:creationId xmlns:a16="http://schemas.microsoft.com/office/drawing/2014/main" id="{0DFC3335-1B0F-6652-18F9-18780AD5443A}"/>
              </a:ext>
            </a:extLst>
          </p:cNvPr>
          <p:cNvSpPr/>
          <p:nvPr/>
        </p:nvSpPr>
        <p:spPr>
          <a:xfrm>
            <a:off x="9671447" y="4807744"/>
            <a:ext cx="621506" cy="76438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0" name="文本框 9">
            <a:extLst>
              <a:ext uri="{FF2B5EF4-FFF2-40B4-BE49-F238E27FC236}">
                <a16:creationId xmlns:a16="http://schemas.microsoft.com/office/drawing/2014/main" id="{322008A7-F083-CB68-2915-2631DD34ABD2}"/>
              </a:ext>
            </a:extLst>
          </p:cNvPr>
          <p:cNvSpPr txBox="1"/>
          <p:nvPr/>
        </p:nvSpPr>
        <p:spPr>
          <a:xfrm>
            <a:off x="7992563" y="5739274"/>
            <a:ext cx="2345514" cy="369332"/>
          </a:xfrm>
          <a:prstGeom prst="rect">
            <a:avLst/>
          </a:prstGeom>
          <a:noFill/>
        </p:spPr>
        <p:txBody>
          <a:bodyPr wrap="none" rtlCol="0">
            <a:spAutoFit/>
          </a:bodyPr>
          <a:lstStyle/>
          <a:p>
            <a:pPr marL="285750" indent="-285750">
              <a:buFont typeface="Wingdings" panose="05000000000000000000" pitchFamily="2" charset="2"/>
              <a:buChar char="Ø"/>
            </a:pPr>
            <a:r>
              <a:rPr lang="en-US" altLang="zh-CN" b="1">
                <a:solidFill>
                  <a:srgbClr val="006633"/>
                </a:solidFill>
              </a:rPr>
              <a:t> Fidelity Increase</a:t>
            </a:r>
            <a:endParaRPr lang="zh-CN" altLang="en-US" b="1">
              <a:solidFill>
                <a:srgbClr val="006633"/>
              </a:solidFill>
            </a:endParaRPr>
          </a:p>
        </p:txBody>
      </p:sp>
    </p:spTree>
    <p:extLst>
      <p:ext uri="{BB962C8B-B14F-4D97-AF65-F5344CB8AC3E}">
        <p14:creationId xmlns:p14="http://schemas.microsoft.com/office/powerpoint/2010/main" val="2723299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5CC6CE12-7D48-9444-4B33-2DA8DE411425}"/>
              </a:ext>
            </a:extLst>
          </p:cNvPr>
          <p:cNvSpPr>
            <a:spLocks noGrp="1"/>
          </p:cNvSpPr>
          <p:nvPr>
            <p:ph type="sldNum" sz="quarter" idx="12"/>
          </p:nvPr>
        </p:nvSpPr>
        <p:spPr/>
        <p:txBody>
          <a:bodyPr/>
          <a:lstStyle/>
          <a:p>
            <a:fld id="{9384FF6D-5FD2-A847-8599-D7B37E65F8CD}" type="slidenum">
              <a:rPr lang="en-US" smtClean="0"/>
              <a:pPr/>
              <a:t>21</a:t>
            </a:fld>
            <a:r>
              <a:rPr lang="en-US"/>
              <a:t>  |  George Mason University</a:t>
            </a:r>
            <a:endParaRPr lang="en-US" dirty="0"/>
          </a:p>
        </p:txBody>
      </p:sp>
      <p:pic>
        <p:nvPicPr>
          <p:cNvPr id="5" name="图片 4">
            <a:extLst>
              <a:ext uri="{FF2B5EF4-FFF2-40B4-BE49-F238E27FC236}">
                <a16:creationId xmlns:a16="http://schemas.microsoft.com/office/drawing/2014/main" id="{1263627B-32DE-4017-85B2-F4131EC7382C}"/>
              </a:ext>
            </a:extLst>
          </p:cNvPr>
          <p:cNvPicPr>
            <a:picLocks noChangeAspect="1"/>
          </p:cNvPicPr>
          <p:nvPr/>
        </p:nvPicPr>
        <p:blipFill rotWithShape="1">
          <a:blip r:embed="rId3"/>
          <a:srcRect r="52130"/>
          <a:stretch/>
        </p:blipFill>
        <p:spPr>
          <a:xfrm>
            <a:off x="6817573" y="1231156"/>
            <a:ext cx="4738552" cy="4735055"/>
          </a:xfrm>
          <a:prstGeom prst="rect">
            <a:avLst/>
          </a:prstGeom>
        </p:spPr>
      </p:pic>
      <p:sp>
        <p:nvSpPr>
          <p:cNvPr id="2" name="标题 3">
            <a:extLst>
              <a:ext uri="{FF2B5EF4-FFF2-40B4-BE49-F238E27FC236}">
                <a16:creationId xmlns:a16="http://schemas.microsoft.com/office/drawing/2014/main" id="{EBEBDF77-0167-3E1B-68EB-AC9B318DF3A7}"/>
              </a:ext>
            </a:extLst>
          </p:cNvPr>
          <p:cNvSpPr txBox="1">
            <a:spLocks/>
          </p:cNvSpPr>
          <p:nvPr/>
        </p:nvSpPr>
        <p:spPr>
          <a:xfrm>
            <a:off x="291936" y="648443"/>
            <a:ext cx="11837303" cy="582713"/>
          </a:xfrm>
          <a:prstGeom prst="rect">
            <a:avLst/>
          </a:prstGeom>
        </p:spPr>
        <p:txBody>
          <a:bodyPr vert="horz" lIns="91440" tIns="45720" rIns="91440" bIns="45720" rtlCol="0" anchor="b" anchorCtr="0">
            <a:normAutofit/>
          </a:bodyPr>
          <a:lstStyle>
            <a:lvl1pPr algn="l" defTabSz="914354" rtl="0" eaLnBrk="1" latinLnBrk="0" hangingPunct="1">
              <a:lnSpc>
                <a:spcPct val="90000"/>
              </a:lnSpc>
              <a:spcBef>
                <a:spcPct val="0"/>
              </a:spcBef>
              <a:buNone/>
              <a:defRPr sz="2800" b="1" i="0" kern="1200">
                <a:solidFill>
                  <a:schemeClr val="tx2"/>
                </a:solidFill>
                <a:latin typeface="+mj-lt"/>
                <a:ea typeface="+mj-ea"/>
                <a:cs typeface="+mj-cs"/>
              </a:defRPr>
            </a:lvl1pPr>
          </a:lstStyle>
          <a:p>
            <a:endParaRPr lang="zh-CN" altLang="en-US"/>
          </a:p>
        </p:txBody>
      </p:sp>
      <p:pic>
        <p:nvPicPr>
          <p:cNvPr id="4" name="图片 3">
            <a:extLst>
              <a:ext uri="{FF2B5EF4-FFF2-40B4-BE49-F238E27FC236}">
                <a16:creationId xmlns:a16="http://schemas.microsoft.com/office/drawing/2014/main" id="{A9E6FE44-E8F9-CC26-23FE-6F180044B25B}"/>
              </a:ext>
            </a:extLst>
          </p:cNvPr>
          <p:cNvPicPr>
            <a:picLocks noChangeAspect="1"/>
          </p:cNvPicPr>
          <p:nvPr/>
        </p:nvPicPr>
        <p:blipFill rotWithShape="1">
          <a:blip r:embed="rId3"/>
          <a:srcRect l="47940"/>
          <a:stretch/>
        </p:blipFill>
        <p:spPr>
          <a:xfrm>
            <a:off x="361674" y="1231156"/>
            <a:ext cx="5153296" cy="4735055"/>
          </a:xfrm>
          <a:prstGeom prst="rect">
            <a:avLst/>
          </a:prstGeom>
        </p:spPr>
      </p:pic>
      <p:sp>
        <p:nvSpPr>
          <p:cNvPr id="6" name="文本框 5">
            <a:extLst>
              <a:ext uri="{FF2B5EF4-FFF2-40B4-BE49-F238E27FC236}">
                <a16:creationId xmlns:a16="http://schemas.microsoft.com/office/drawing/2014/main" id="{210F23A8-3C7C-1AD6-92B4-6BA0A9DEB37E}"/>
              </a:ext>
            </a:extLst>
          </p:cNvPr>
          <p:cNvSpPr txBox="1"/>
          <p:nvPr/>
        </p:nvSpPr>
        <p:spPr>
          <a:xfrm>
            <a:off x="3963668" y="1389001"/>
            <a:ext cx="1422184" cy="369332"/>
          </a:xfrm>
          <a:prstGeom prst="rect">
            <a:avLst/>
          </a:prstGeom>
          <a:noFill/>
        </p:spPr>
        <p:txBody>
          <a:bodyPr wrap="none" rtlCol="0">
            <a:spAutoFit/>
          </a:bodyPr>
          <a:lstStyle/>
          <a:p>
            <a:r>
              <a:rPr lang="en-US" altLang="zh-CN" b="1" dirty="0">
                <a:solidFill>
                  <a:srgbClr val="FFC000"/>
                </a:solidFill>
                <a:latin typeface="Times New Roman" panose="02020603050405020304" pitchFamily="18" charset="0"/>
                <a:cs typeface="Times New Roman" panose="02020603050405020304" pitchFamily="18" charset="0"/>
              </a:rPr>
              <a:t>High fidelity</a:t>
            </a:r>
            <a:endParaRPr lang="zh-CN" altLang="en-US" b="1" dirty="0">
              <a:solidFill>
                <a:srgbClr val="FFC000"/>
              </a:solidFill>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BE203255-18C8-6C44-C0E6-69E1FCF83E94}"/>
              </a:ext>
            </a:extLst>
          </p:cNvPr>
          <p:cNvSpPr/>
          <p:nvPr/>
        </p:nvSpPr>
        <p:spPr>
          <a:xfrm>
            <a:off x="3202326" y="2283411"/>
            <a:ext cx="621506" cy="750095"/>
          </a:xfrm>
          <a:prstGeom prst="rect">
            <a:avLst/>
          </a:prstGeom>
          <a:noFill/>
          <a:ln w="28575">
            <a:solidFill>
              <a:srgbClr val="0066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9F549C30-1A4A-13E9-F6D2-52F81BA65E92}"/>
              </a:ext>
            </a:extLst>
          </p:cNvPr>
          <p:cNvSpPr/>
          <p:nvPr/>
        </p:nvSpPr>
        <p:spPr>
          <a:xfrm>
            <a:off x="4526977" y="4770783"/>
            <a:ext cx="1717482" cy="85606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Acc. on perfect simulator</a:t>
            </a:r>
          </a:p>
        </p:txBody>
      </p:sp>
      <p:sp>
        <p:nvSpPr>
          <p:cNvPr id="12" name="标题 3">
            <a:extLst>
              <a:ext uri="{FF2B5EF4-FFF2-40B4-BE49-F238E27FC236}">
                <a16:creationId xmlns:a16="http://schemas.microsoft.com/office/drawing/2014/main" id="{9D9EE182-BBBD-4D59-13E6-50E98EAFAA5A}"/>
              </a:ext>
            </a:extLst>
          </p:cNvPr>
          <p:cNvSpPr>
            <a:spLocks noGrp="1"/>
          </p:cNvSpPr>
          <p:nvPr>
            <p:ph type="title"/>
          </p:nvPr>
        </p:nvSpPr>
        <p:spPr>
          <a:xfrm>
            <a:off x="225261" y="204687"/>
            <a:ext cx="11837303" cy="582713"/>
          </a:xfrm>
        </p:spPr>
        <p:txBody>
          <a:bodyPr/>
          <a:lstStyle/>
          <a:p>
            <a:r>
              <a:rPr lang="en-US" altLang="zh-CN"/>
              <a:t>Main Results: Development Fidelity on Actual Quantum Devices</a:t>
            </a:r>
            <a:endParaRPr lang="zh-CN" altLang="en-US"/>
          </a:p>
        </p:txBody>
      </p:sp>
    </p:spTree>
    <p:extLst>
      <p:ext uri="{BB962C8B-B14F-4D97-AF65-F5344CB8AC3E}">
        <p14:creationId xmlns:p14="http://schemas.microsoft.com/office/powerpoint/2010/main" val="3094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921AFF7-09FD-914C-DF51-D6885644572A}"/>
              </a:ext>
            </a:extLst>
          </p:cNvPr>
          <p:cNvPicPr>
            <a:picLocks noChangeAspect="1"/>
          </p:cNvPicPr>
          <p:nvPr/>
        </p:nvPicPr>
        <p:blipFill>
          <a:blip r:embed="rId3"/>
          <a:stretch>
            <a:fillRect/>
          </a:stretch>
        </p:blipFill>
        <p:spPr>
          <a:xfrm>
            <a:off x="686597" y="1190296"/>
            <a:ext cx="6906360" cy="4613203"/>
          </a:xfrm>
          <a:prstGeom prst="rect">
            <a:avLst/>
          </a:prstGeom>
        </p:spPr>
      </p:pic>
      <p:sp>
        <p:nvSpPr>
          <p:cNvPr id="3" name="灯片编号占位符 2">
            <a:extLst>
              <a:ext uri="{FF2B5EF4-FFF2-40B4-BE49-F238E27FC236}">
                <a16:creationId xmlns:a16="http://schemas.microsoft.com/office/drawing/2014/main" id="{5CC6CE12-7D48-9444-4B33-2DA8DE411425}"/>
              </a:ext>
            </a:extLst>
          </p:cNvPr>
          <p:cNvSpPr>
            <a:spLocks noGrp="1"/>
          </p:cNvSpPr>
          <p:nvPr>
            <p:ph type="sldNum" sz="quarter" idx="12"/>
          </p:nvPr>
        </p:nvSpPr>
        <p:spPr/>
        <p:txBody>
          <a:bodyPr/>
          <a:lstStyle/>
          <a:p>
            <a:fld id="{9384FF6D-5FD2-A847-8599-D7B37E65F8CD}" type="slidenum">
              <a:rPr lang="en-US" smtClean="0"/>
              <a:pPr/>
              <a:t>22</a:t>
            </a:fld>
            <a:r>
              <a:rPr lang="en-US"/>
              <a:t>  |  George Mason University</a:t>
            </a:r>
            <a:endParaRPr lang="en-US" dirty="0"/>
          </a:p>
        </p:txBody>
      </p:sp>
      <p:sp>
        <p:nvSpPr>
          <p:cNvPr id="4" name="标题 3">
            <a:extLst>
              <a:ext uri="{FF2B5EF4-FFF2-40B4-BE49-F238E27FC236}">
                <a16:creationId xmlns:a16="http://schemas.microsoft.com/office/drawing/2014/main" id="{D37ED221-4E42-2F88-971F-95351A3DFB0F}"/>
              </a:ext>
            </a:extLst>
          </p:cNvPr>
          <p:cNvSpPr>
            <a:spLocks noGrp="1"/>
          </p:cNvSpPr>
          <p:nvPr>
            <p:ph type="title"/>
          </p:nvPr>
        </p:nvSpPr>
        <p:spPr/>
        <p:txBody>
          <a:bodyPr/>
          <a:lstStyle/>
          <a:p>
            <a:r>
              <a:rPr lang="en-US" altLang="zh-CN" dirty="0"/>
              <a:t>Evaluation: Benefits Breakdown</a:t>
            </a:r>
            <a:endParaRPr lang="zh-CN" altLang="en-US" dirty="0"/>
          </a:p>
        </p:txBody>
      </p:sp>
      <p:sp>
        <p:nvSpPr>
          <p:cNvPr id="2" name="矩形 1">
            <a:extLst>
              <a:ext uri="{FF2B5EF4-FFF2-40B4-BE49-F238E27FC236}">
                <a16:creationId xmlns:a16="http://schemas.microsoft.com/office/drawing/2014/main" id="{A3CA16D1-AA88-9D4B-23E4-A64340D7E288}"/>
              </a:ext>
            </a:extLst>
          </p:cNvPr>
          <p:cNvSpPr/>
          <p:nvPr/>
        </p:nvSpPr>
        <p:spPr>
          <a:xfrm>
            <a:off x="2094344" y="2926546"/>
            <a:ext cx="5371795" cy="289721"/>
          </a:xfrm>
          <a:prstGeom prst="rect">
            <a:avLst/>
          </a:prstGeom>
          <a:noFill/>
          <a:ln w="28575">
            <a:solidFill>
              <a:srgbClr val="0066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29D46377-FB8F-06E2-3FBF-DF304F9C624E}"/>
              </a:ext>
            </a:extLst>
          </p:cNvPr>
          <p:cNvSpPr/>
          <p:nvPr/>
        </p:nvSpPr>
        <p:spPr>
          <a:xfrm>
            <a:off x="2094344" y="4093369"/>
            <a:ext cx="5371795" cy="289721"/>
          </a:xfrm>
          <a:prstGeom prst="rect">
            <a:avLst/>
          </a:prstGeom>
          <a:noFill/>
          <a:ln w="28575">
            <a:solidFill>
              <a:srgbClr val="0066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笑脸 10">
            <a:extLst>
              <a:ext uri="{FF2B5EF4-FFF2-40B4-BE49-F238E27FC236}">
                <a16:creationId xmlns:a16="http://schemas.microsoft.com/office/drawing/2014/main" id="{BD17EFE1-D954-7EDC-0237-6DEC8FEC8C50}"/>
              </a:ext>
            </a:extLst>
          </p:cNvPr>
          <p:cNvSpPr/>
          <p:nvPr/>
        </p:nvSpPr>
        <p:spPr>
          <a:xfrm>
            <a:off x="7592957" y="4747147"/>
            <a:ext cx="291663" cy="298393"/>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笑脸 4">
            <a:extLst>
              <a:ext uri="{FF2B5EF4-FFF2-40B4-BE49-F238E27FC236}">
                <a16:creationId xmlns:a16="http://schemas.microsoft.com/office/drawing/2014/main" id="{1E9C8D15-D55F-2183-8195-D490D347D6EC}"/>
              </a:ext>
            </a:extLst>
          </p:cNvPr>
          <p:cNvSpPr/>
          <p:nvPr/>
        </p:nvSpPr>
        <p:spPr>
          <a:xfrm>
            <a:off x="7592956" y="3496897"/>
            <a:ext cx="291663" cy="298393"/>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57045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5CC6CE12-7D48-9444-4B33-2DA8DE411425}"/>
              </a:ext>
            </a:extLst>
          </p:cNvPr>
          <p:cNvSpPr>
            <a:spLocks noGrp="1"/>
          </p:cNvSpPr>
          <p:nvPr>
            <p:ph type="sldNum" sz="quarter" idx="12"/>
          </p:nvPr>
        </p:nvSpPr>
        <p:spPr/>
        <p:txBody>
          <a:bodyPr/>
          <a:lstStyle/>
          <a:p>
            <a:fld id="{9384FF6D-5FD2-A847-8599-D7B37E65F8CD}" type="slidenum">
              <a:rPr lang="en-US" smtClean="0"/>
              <a:pPr/>
              <a:t>23</a:t>
            </a:fld>
            <a:r>
              <a:rPr lang="en-US"/>
              <a:t>  |  George Mason University</a:t>
            </a:r>
            <a:endParaRPr lang="en-US" dirty="0"/>
          </a:p>
        </p:txBody>
      </p:sp>
      <p:sp>
        <p:nvSpPr>
          <p:cNvPr id="4" name="标题 3">
            <a:extLst>
              <a:ext uri="{FF2B5EF4-FFF2-40B4-BE49-F238E27FC236}">
                <a16:creationId xmlns:a16="http://schemas.microsoft.com/office/drawing/2014/main" id="{D37ED221-4E42-2F88-971F-95351A3DFB0F}"/>
              </a:ext>
            </a:extLst>
          </p:cNvPr>
          <p:cNvSpPr>
            <a:spLocks noGrp="1"/>
          </p:cNvSpPr>
          <p:nvPr>
            <p:ph type="title"/>
          </p:nvPr>
        </p:nvSpPr>
        <p:spPr/>
        <p:txBody>
          <a:bodyPr/>
          <a:lstStyle/>
          <a:p>
            <a:r>
              <a:rPr lang="en-US" altLang="zh-CN" dirty="0"/>
              <a:t>Evaluation: Timing Efficiency</a:t>
            </a:r>
            <a:endParaRPr lang="zh-CN" altLang="en-US" dirty="0"/>
          </a:p>
        </p:txBody>
      </p:sp>
      <p:pic>
        <p:nvPicPr>
          <p:cNvPr id="6" name="图片 5">
            <a:extLst>
              <a:ext uri="{FF2B5EF4-FFF2-40B4-BE49-F238E27FC236}">
                <a16:creationId xmlns:a16="http://schemas.microsoft.com/office/drawing/2014/main" id="{38AF4C21-59EF-F1C1-9CC6-41268FD9F310}"/>
              </a:ext>
            </a:extLst>
          </p:cNvPr>
          <p:cNvPicPr>
            <a:picLocks noChangeAspect="1"/>
          </p:cNvPicPr>
          <p:nvPr/>
        </p:nvPicPr>
        <p:blipFill>
          <a:blip r:embed="rId3"/>
          <a:stretch>
            <a:fillRect/>
          </a:stretch>
        </p:blipFill>
        <p:spPr>
          <a:xfrm>
            <a:off x="657826" y="745285"/>
            <a:ext cx="6829425" cy="3505200"/>
          </a:xfrm>
          <a:prstGeom prst="rect">
            <a:avLst/>
          </a:prstGeom>
        </p:spPr>
      </p:pic>
      <p:sp>
        <p:nvSpPr>
          <p:cNvPr id="2" name="箭头: 右 1">
            <a:extLst>
              <a:ext uri="{FF2B5EF4-FFF2-40B4-BE49-F238E27FC236}">
                <a16:creationId xmlns:a16="http://schemas.microsoft.com/office/drawing/2014/main" id="{40169386-F00F-2827-9B01-A1E8613B65A6}"/>
              </a:ext>
            </a:extLst>
          </p:cNvPr>
          <p:cNvSpPr/>
          <p:nvPr/>
        </p:nvSpPr>
        <p:spPr>
          <a:xfrm rot="20193057">
            <a:off x="7427384" y="3115920"/>
            <a:ext cx="478632" cy="171450"/>
          </a:xfrm>
          <a:prstGeom prst="rightArrow">
            <a:avLst/>
          </a:prstGeom>
          <a:solidFill>
            <a:srgbClr val="006633"/>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 name="箭头: 右 6">
            <a:extLst>
              <a:ext uri="{FF2B5EF4-FFF2-40B4-BE49-F238E27FC236}">
                <a16:creationId xmlns:a16="http://schemas.microsoft.com/office/drawing/2014/main" id="{E31EF34D-2288-AEFD-0B15-A7F99EAFA60A}"/>
              </a:ext>
            </a:extLst>
          </p:cNvPr>
          <p:cNvSpPr/>
          <p:nvPr/>
        </p:nvSpPr>
        <p:spPr>
          <a:xfrm rot="1965280">
            <a:off x="7421363" y="3660740"/>
            <a:ext cx="478632" cy="171450"/>
          </a:xfrm>
          <a:prstGeom prst="rightArrow">
            <a:avLst/>
          </a:prstGeom>
          <a:solidFill>
            <a:srgbClr val="006633"/>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5F0D9F3C-E408-7E65-785D-788F80B8714B}"/>
              </a:ext>
            </a:extLst>
          </p:cNvPr>
          <p:cNvSpPr txBox="1"/>
          <p:nvPr/>
        </p:nvSpPr>
        <p:spPr>
          <a:xfrm>
            <a:off x="657826" y="4635387"/>
            <a:ext cx="8943375" cy="1477328"/>
          </a:xfrm>
          <a:prstGeom prst="rect">
            <a:avLst/>
          </a:prstGeom>
          <a:noFill/>
        </p:spPr>
        <p:txBody>
          <a:bodyPr wrap="square">
            <a:spAutoFit/>
          </a:bodyPr>
          <a:lstStyle/>
          <a:p>
            <a:r>
              <a:rPr lang="en-US" altLang="zh-CN">
                <a:latin typeface="Times New Roman" panose="02020603050405020304" pitchFamily="18" charset="0"/>
                <a:cs typeface="Times New Roman" panose="02020603050405020304" pitchFamily="18" charset="0"/>
              </a:rPr>
              <a:t>Ec,</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Ep:</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the number of coupling qubit pairs in circuit C and quantum processor P</a:t>
            </a:r>
          </a:p>
          <a:p>
            <a:r>
              <a:rPr lang="en-US" altLang="zh-CN">
                <a:latin typeface="Times New Roman" panose="02020603050405020304" pitchFamily="18" charset="0"/>
                <a:cs typeface="Times New Roman" panose="02020603050405020304" pitchFamily="18" charset="0"/>
              </a:rPr>
              <a:t>Np : the number of tuning parameters in circuit C</a:t>
            </a:r>
          </a:p>
          <a:p>
            <a:r>
              <a:rPr lang="en-US" altLang="zh-CN">
                <a:latin typeface="Times New Roman" panose="02020603050405020304" pitchFamily="18" charset="0"/>
                <a:cs typeface="Times New Roman" panose="02020603050405020304" pitchFamily="18" charset="0"/>
              </a:rPr>
              <a:t>S:</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 the number of circuit samples</a:t>
            </a:r>
          </a:p>
          <a:p>
            <a:r>
              <a:rPr lang="en-US" altLang="zh-CN">
                <a:latin typeface="Times New Roman" panose="02020603050405020304" pitchFamily="18" charset="0"/>
                <a:cs typeface="Times New Roman" panose="02020603050405020304" pitchFamily="18" charset="0"/>
              </a:rPr>
              <a:t>L: circuit length</a:t>
            </a:r>
          </a:p>
          <a:p>
            <a:r>
              <a:rPr lang="en-US" altLang="zh-CN">
                <a:latin typeface="Times New Roman" panose="02020603050405020304" pitchFamily="18" charset="0"/>
                <a:cs typeface="Times New Roman" panose="02020603050405020304" pitchFamily="18" charset="0"/>
              </a:rPr>
              <a:t>n1,</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n2, N1, e: given constant number</a:t>
            </a:r>
            <a:endParaRPr lang="zh-CN" altLang="en-US">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5BBCC6D-31D0-8201-54ED-E98A98E1A5B6}"/>
              </a:ext>
            </a:extLst>
          </p:cNvPr>
          <p:cNvSpPr txBox="1"/>
          <p:nvPr/>
        </p:nvSpPr>
        <p:spPr>
          <a:xfrm>
            <a:off x="7980164" y="2836853"/>
            <a:ext cx="3373636" cy="369332"/>
          </a:xfrm>
          <a:prstGeom prst="rect">
            <a:avLst/>
          </a:prstGeom>
          <a:noFill/>
        </p:spPr>
        <p:txBody>
          <a:bodyPr wrap="square">
            <a:spAutoFit/>
          </a:bodyPr>
          <a:lstStyle/>
          <a:p>
            <a:r>
              <a:rPr lang="en-US" altLang="zh-CN" b="1">
                <a:solidFill>
                  <a:srgbClr val="006633"/>
                </a:solidFill>
                <a:latin typeface="Times New Roman" panose="02020603050405020304" pitchFamily="18" charset="0"/>
                <a:cs typeface="Times New Roman" panose="02020603050405020304" pitchFamily="18" charset="0"/>
              </a:rPr>
              <a:t>O(min(Ec, Eq)×S ×n1 ×n2)</a:t>
            </a:r>
          </a:p>
        </p:txBody>
      </p:sp>
      <p:sp>
        <p:nvSpPr>
          <p:cNvPr id="13" name="文本框 12">
            <a:extLst>
              <a:ext uri="{FF2B5EF4-FFF2-40B4-BE49-F238E27FC236}">
                <a16:creationId xmlns:a16="http://schemas.microsoft.com/office/drawing/2014/main" id="{5717CB30-C316-6AEE-F078-64D98F2793CD}"/>
              </a:ext>
            </a:extLst>
          </p:cNvPr>
          <p:cNvSpPr txBox="1"/>
          <p:nvPr/>
        </p:nvSpPr>
        <p:spPr>
          <a:xfrm>
            <a:off x="7927776" y="3680842"/>
            <a:ext cx="3101044" cy="369332"/>
          </a:xfrm>
          <a:prstGeom prst="rect">
            <a:avLst/>
          </a:prstGeom>
          <a:noFill/>
        </p:spPr>
        <p:txBody>
          <a:bodyPr wrap="square">
            <a:spAutoFit/>
          </a:bodyPr>
          <a:lstStyle/>
          <a:p>
            <a:r>
              <a:rPr lang="en-US" altLang="zh-CN" b="1">
                <a:solidFill>
                  <a:srgbClr val="006633"/>
                </a:solidFill>
                <a:latin typeface="Times New Roman" panose="02020603050405020304" pitchFamily="18" charset="0"/>
                <a:cs typeface="Times New Roman" panose="02020603050405020304" pitchFamily="18" charset="0"/>
              </a:rPr>
              <a:t>O(N1 × Np × S × L × e), </a:t>
            </a:r>
            <a:endParaRPr lang="zh-CN" altLang="en-US" b="1">
              <a:solidFill>
                <a:srgbClr val="006633"/>
              </a:solidFill>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FA062B95-BF61-C882-3776-0CAA8D1B914C}"/>
              </a:ext>
            </a:extLst>
          </p:cNvPr>
          <p:cNvSpPr txBox="1"/>
          <p:nvPr/>
        </p:nvSpPr>
        <p:spPr>
          <a:xfrm>
            <a:off x="5583162" y="5502865"/>
            <a:ext cx="3121476" cy="369332"/>
          </a:xfrm>
          <a:prstGeom prst="rect">
            <a:avLst/>
          </a:prstGeom>
          <a:noFill/>
        </p:spPr>
        <p:txBody>
          <a:bodyPr wrap="square">
            <a:spAutoFit/>
          </a:bodyPr>
          <a:lstStyle/>
          <a:p>
            <a:r>
              <a:rPr lang="pt-BR" altLang="zh-CN" b="1">
                <a:latin typeface="Times New Roman" panose="02020603050405020304" pitchFamily="18" charset="0"/>
                <a:cs typeface="Times New Roman" panose="02020603050405020304" pitchFamily="18" charset="0"/>
              </a:rPr>
              <a:t>min(Ec, Eq) ≪ N1 × L</a:t>
            </a:r>
            <a:endParaRPr lang="zh-CN" altLang="en-US" b="1">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BE8FDE03-D32C-5E6A-1DCC-991EF5B23908}"/>
              </a:ext>
            </a:extLst>
          </p:cNvPr>
          <p:cNvSpPr txBox="1"/>
          <p:nvPr/>
        </p:nvSpPr>
        <p:spPr>
          <a:xfrm rot="5400000">
            <a:off x="9230646" y="3292424"/>
            <a:ext cx="369334" cy="369332"/>
          </a:xfrm>
          <a:prstGeom prst="rect">
            <a:avLst/>
          </a:prstGeom>
          <a:noFill/>
        </p:spPr>
        <p:txBody>
          <a:bodyPr wrap="square">
            <a:spAutoFit/>
          </a:bodyPr>
          <a:lstStyle/>
          <a:p>
            <a:r>
              <a:rPr lang="pt-BR" altLang="zh-CN" b="1">
                <a:solidFill>
                  <a:srgbClr val="006633"/>
                </a:solidFill>
                <a:latin typeface="+mj-lt"/>
                <a:cs typeface="Times New Roman" panose="02020603050405020304" pitchFamily="18" charset="0"/>
              </a:rPr>
              <a:t>≪</a:t>
            </a:r>
            <a:endParaRPr lang="zh-CN" altLang="en-US" b="1">
              <a:solidFill>
                <a:srgbClr val="006633"/>
              </a:solidFill>
              <a:latin typeface="+mj-lt"/>
            </a:endParaRPr>
          </a:p>
        </p:txBody>
      </p:sp>
      <p:sp>
        <p:nvSpPr>
          <p:cNvPr id="12" name="文本框 11">
            <a:extLst>
              <a:ext uri="{FF2B5EF4-FFF2-40B4-BE49-F238E27FC236}">
                <a16:creationId xmlns:a16="http://schemas.microsoft.com/office/drawing/2014/main" id="{8FAD18F3-907A-FB2D-DF9F-E505DF67A705}"/>
              </a:ext>
            </a:extLst>
          </p:cNvPr>
          <p:cNvSpPr txBox="1"/>
          <p:nvPr/>
        </p:nvSpPr>
        <p:spPr>
          <a:xfrm>
            <a:off x="7556624" y="2111793"/>
            <a:ext cx="3644776" cy="369332"/>
          </a:xfrm>
          <a:prstGeom prst="rect">
            <a:avLst/>
          </a:prstGeom>
          <a:noFill/>
        </p:spPr>
        <p:txBody>
          <a:bodyPr wrap="square">
            <a:spAutoFit/>
          </a:bodyPr>
          <a:lstStyle/>
          <a:p>
            <a:r>
              <a:rPr lang="en-US" altLang="zh-CN" b="1">
                <a:solidFill>
                  <a:srgbClr val="006633"/>
                </a:solidFill>
              </a:rPr>
              <a:t>Time complexity Comparison</a:t>
            </a:r>
            <a:endParaRPr lang="zh-CN" altLang="en-US" b="1">
              <a:solidFill>
                <a:srgbClr val="006633"/>
              </a:solidFill>
            </a:endParaRPr>
          </a:p>
        </p:txBody>
      </p:sp>
    </p:spTree>
    <p:extLst>
      <p:ext uri="{BB962C8B-B14F-4D97-AF65-F5344CB8AC3E}">
        <p14:creationId xmlns:p14="http://schemas.microsoft.com/office/powerpoint/2010/main" val="245483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9" grpId="0"/>
      <p:bldP spid="11" grpId="0"/>
      <p:bldP spid="13" grpId="0"/>
      <p:bldP spid="17" grpId="0"/>
      <p:bldP spid="8"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5CC6CE12-7D48-9444-4B33-2DA8DE411425}"/>
              </a:ext>
            </a:extLst>
          </p:cNvPr>
          <p:cNvSpPr>
            <a:spLocks noGrp="1"/>
          </p:cNvSpPr>
          <p:nvPr>
            <p:ph type="sldNum" sz="quarter" idx="12"/>
          </p:nvPr>
        </p:nvSpPr>
        <p:spPr/>
        <p:txBody>
          <a:bodyPr/>
          <a:lstStyle/>
          <a:p>
            <a:fld id="{9384FF6D-5FD2-A847-8599-D7B37E65F8CD}" type="slidenum">
              <a:rPr lang="en-US" smtClean="0"/>
              <a:pPr/>
              <a:t>24</a:t>
            </a:fld>
            <a:r>
              <a:rPr lang="en-US"/>
              <a:t>  |  George Mason University</a:t>
            </a:r>
            <a:endParaRPr lang="en-US" dirty="0"/>
          </a:p>
        </p:txBody>
      </p:sp>
      <p:sp>
        <p:nvSpPr>
          <p:cNvPr id="4" name="标题 3">
            <a:extLst>
              <a:ext uri="{FF2B5EF4-FFF2-40B4-BE49-F238E27FC236}">
                <a16:creationId xmlns:a16="http://schemas.microsoft.com/office/drawing/2014/main" id="{D37ED221-4E42-2F88-971F-95351A3DFB0F}"/>
              </a:ext>
            </a:extLst>
          </p:cNvPr>
          <p:cNvSpPr>
            <a:spLocks noGrp="1"/>
          </p:cNvSpPr>
          <p:nvPr>
            <p:ph type="title"/>
          </p:nvPr>
        </p:nvSpPr>
        <p:spPr/>
        <p:txBody>
          <a:bodyPr/>
          <a:lstStyle/>
          <a:p>
            <a:r>
              <a:rPr lang="en-US" altLang="zh-CN"/>
              <a:t>Conclusion</a:t>
            </a:r>
            <a:endParaRPr lang="zh-CN" altLang="en-US"/>
          </a:p>
        </p:txBody>
      </p:sp>
      <p:sp>
        <p:nvSpPr>
          <p:cNvPr id="5" name="文本框 4">
            <a:extLst>
              <a:ext uri="{FF2B5EF4-FFF2-40B4-BE49-F238E27FC236}">
                <a16:creationId xmlns:a16="http://schemas.microsoft.com/office/drawing/2014/main" id="{D1F5777C-CDB0-CCFC-EB98-38F0D599A491}"/>
              </a:ext>
            </a:extLst>
          </p:cNvPr>
          <p:cNvSpPr txBox="1"/>
          <p:nvPr/>
        </p:nvSpPr>
        <p:spPr>
          <a:xfrm>
            <a:off x="225261" y="1084416"/>
            <a:ext cx="11672569" cy="5262979"/>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dirty="0"/>
              <a:t>Problem</a:t>
            </a:r>
          </a:p>
          <a:p>
            <a:pPr marL="742950" lvl="1" indent="-285750">
              <a:buFont typeface="Arial" panose="020B0604020202020204" pitchFamily="34" charset="0"/>
              <a:buChar char="•"/>
            </a:pPr>
            <a:r>
              <a:rPr lang="en-US" altLang="zh-CN" sz="2400" dirty="0"/>
              <a:t>How</a:t>
            </a:r>
            <a:r>
              <a:rPr lang="zh-CN" altLang="en-US" sz="2400" dirty="0"/>
              <a:t> </a:t>
            </a:r>
            <a:r>
              <a:rPr lang="en-US" altLang="zh-CN" sz="2400" dirty="0"/>
              <a:t>to</a:t>
            </a:r>
            <a:r>
              <a:rPr lang="zh-CN" altLang="en-US" sz="2400" dirty="0"/>
              <a:t> </a:t>
            </a:r>
            <a:r>
              <a:rPr lang="en-US" altLang="zh-CN" sz="2400" dirty="0"/>
              <a:t>achieve</a:t>
            </a:r>
            <a:r>
              <a:rPr lang="zh-CN" altLang="en-US" sz="2400" dirty="0"/>
              <a:t> </a:t>
            </a:r>
            <a:r>
              <a:rPr lang="en-US" altLang="zh-CN" sz="2400" dirty="0"/>
              <a:t>practical learning on unstable device and fidelity NISQ devices?</a:t>
            </a:r>
          </a:p>
          <a:p>
            <a:pPr marL="742950" lvl="1" indent="-285750">
              <a:buFont typeface="Arial" panose="020B0604020202020204" pitchFamily="34" charset="0"/>
              <a:buChar char="•"/>
            </a:pPr>
            <a:endParaRPr lang="en-US" altLang="zh-CN" sz="2400" dirty="0"/>
          </a:p>
          <a:p>
            <a:pPr marL="285750" indent="-285750">
              <a:buFont typeface="Wingdings" panose="05000000000000000000" pitchFamily="2" charset="2"/>
              <a:buChar char="Ø"/>
            </a:pPr>
            <a:r>
              <a:rPr lang="en-US" altLang="zh-CN" sz="2400" b="1" dirty="0"/>
              <a:t>Key idea</a:t>
            </a:r>
          </a:p>
          <a:p>
            <a:pPr marL="742950" lvl="1" indent="-285750">
              <a:buFont typeface="Arial" panose="020B0604020202020204" pitchFamily="34" charset="0"/>
              <a:buChar char="•"/>
            </a:pPr>
            <a:r>
              <a:rPr lang="en-US" altLang="zh-CN" sz="2400" dirty="0"/>
              <a:t>Efficient Calibration and Adaptation for both 2-qubit gate and pulse.</a:t>
            </a:r>
          </a:p>
          <a:p>
            <a:endParaRPr lang="en-US" altLang="zh-CN" sz="2400" dirty="0"/>
          </a:p>
          <a:p>
            <a:pPr marL="285750" indent="-285750">
              <a:buFont typeface="Wingdings" panose="05000000000000000000" pitchFamily="2" charset="2"/>
              <a:buChar char="Ø"/>
            </a:pPr>
            <a:r>
              <a:rPr lang="en-US" altLang="zh-CN" sz="2400" b="1" dirty="0"/>
              <a:t>Techniques</a:t>
            </a:r>
          </a:p>
          <a:p>
            <a:pPr marL="742950" lvl="1" indent="-285750">
              <a:buFont typeface="Arial" panose="020B0604020202020204" pitchFamily="34" charset="0"/>
              <a:buChar char="•"/>
            </a:pPr>
            <a:r>
              <a:rPr lang="en-US" altLang="zh-CN" sz="2400" b="1" dirty="0" err="1"/>
              <a:t>QuTrainer</a:t>
            </a:r>
            <a:r>
              <a:rPr lang="en-US" altLang="zh-CN" sz="2400" dirty="0"/>
              <a:t>: Duration-aware training to get shorter pulse</a:t>
            </a:r>
          </a:p>
          <a:p>
            <a:pPr marL="742950" lvl="1" indent="-285750">
              <a:buFont typeface="Arial" panose="020B0604020202020204" pitchFamily="34" charset="0"/>
              <a:buChar char="•"/>
            </a:pPr>
            <a:r>
              <a:rPr lang="en-US" altLang="zh-CN" sz="2400" b="1" dirty="0" err="1"/>
              <a:t>QuCalibrator</a:t>
            </a:r>
            <a:r>
              <a:rPr lang="en-US" altLang="zh-CN" sz="2400" dirty="0"/>
              <a:t>: CMA-ES optimization to make control-noise and duration trade-off</a:t>
            </a:r>
          </a:p>
          <a:p>
            <a:pPr marL="742950" lvl="1" indent="-285750">
              <a:buFont typeface="Arial" panose="020B0604020202020204" pitchFamily="34" charset="0"/>
              <a:buChar char="•"/>
            </a:pPr>
            <a:endParaRPr lang="en-US" altLang="zh-CN" sz="2400" dirty="0"/>
          </a:p>
          <a:p>
            <a:pPr marL="285750" indent="-285750">
              <a:buFont typeface="Wingdings" panose="05000000000000000000" pitchFamily="2" charset="2"/>
              <a:buChar char="Ø"/>
            </a:pPr>
            <a:r>
              <a:rPr lang="en-US" altLang="zh-CN" sz="2400" b="1" dirty="0"/>
              <a:t>Results</a:t>
            </a:r>
          </a:p>
          <a:p>
            <a:pPr marL="742950" lvl="1" indent="-285750">
              <a:buFont typeface="Arial" panose="020B0604020202020204" pitchFamily="34" charset="0"/>
              <a:buChar char="•"/>
            </a:pPr>
            <a:r>
              <a:rPr lang="en-US" altLang="zh-CN" sz="2400" b="1" dirty="0" err="1"/>
              <a:t>QuPAD</a:t>
            </a:r>
            <a:r>
              <a:rPr lang="en-US" altLang="zh-CN" sz="2400" dirty="0"/>
              <a:t> outperforms baselines  with the high performance and low calibration cost.</a:t>
            </a:r>
            <a:endParaRPr lang="zh-CN" altLang="en-US" sz="2400" dirty="0"/>
          </a:p>
        </p:txBody>
      </p:sp>
    </p:spTree>
    <p:extLst>
      <p:ext uri="{BB962C8B-B14F-4D97-AF65-F5344CB8AC3E}">
        <p14:creationId xmlns:p14="http://schemas.microsoft.com/office/powerpoint/2010/main" val="3953039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100AD-D82A-A3FE-5209-93A0125B14C5}"/>
              </a:ext>
            </a:extLst>
          </p:cNvPr>
          <p:cNvSpPr>
            <a:spLocks noGrp="1"/>
          </p:cNvSpPr>
          <p:nvPr>
            <p:ph type="title"/>
          </p:nvPr>
        </p:nvSpPr>
        <p:spPr>
          <a:xfrm>
            <a:off x="2566440" y="273095"/>
            <a:ext cx="6585443" cy="1131133"/>
          </a:xfrm>
        </p:spPr>
        <p:txBody>
          <a:bodyPr>
            <a:normAutofit fontScale="90000"/>
          </a:bodyPr>
          <a:lstStyle/>
          <a:p>
            <a:pPr algn="ctr">
              <a:lnSpc>
                <a:spcPct val="130000"/>
              </a:lnSpc>
            </a:pPr>
            <a:r>
              <a:rPr lang="en-US" altLang="zh-CN" sz="3200" dirty="0"/>
              <a:t>Thanks for Your Attention!</a:t>
            </a:r>
            <a:br>
              <a:rPr lang="en-US" altLang="zh-CN" sz="3200" dirty="0"/>
            </a:br>
            <a:r>
              <a:rPr lang="en-US" altLang="zh-CN" sz="3200" dirty="0"/>
              <a:t>Q&amp;A (</a:t>
            </a:r>
            <a:r>
              <a:rPr lang="en-US" altLang="zh-CN" sz="3200" dirty="0">
                <a:hlinkClick r:id="rId2"/>
              </a:rPr>
              <a:t>zhu2@gmu.edu</a:t>
            </a:r>
            <a:r>
              <a:rPr lang="en-US" altLang="zh-CN" sz="3200" dirty="0"/>
              <a:t>)</a:t>
            </a:r>
            <a:endParaRPr lang="zh-CN" altLang="en-US" sz="3200" dirty="0"/>
          </a:p>
        </p:txBody>
      </p:sp>
      <p:sp>
        <p:nvSpPr>
          <p:cNvPr id="3" name="灯片编号占位符 2">
            <a:extLst>
              <a:ext uri="{FF2B5EF4-FFF2-40B4-BE49-F238E27FC236}">
                <a16:creationId xmlns:a16="http://schemas.microsoft.com/office/drawing/2014/main" id="{2AB5EFC7-E01A-C926-C096-E271829E9216}"/>
              </a:ext>
            </a:extLst>
          </p:cNvPr>
          <p:cNvSpPr>
            <a:spLocks noGrp="1"/>
          </p:cNvSpPr>
          <p:nvPr>
            <p:ph type="sldNum" sz="quarter" idx="12"/>
          </p:nvPr>
        </p:nvSpPr>
        <p:spPr/>
        <p:txBody>
          <a:bodyPr/>
          <a:lstStyle/>
          <a:p>
            <a:fld id="{9384FF6D-5FD2-A847-8599-D7B37E65F8CD}" type="slidenum">
              <a:rPr lang="en-US" smtClean="0"/>
              <a:pPr/>
              <a:t>25</a:t>
            </a:fld>
            <a:r>
              <a:rPr lang="en-US"/>
              <a:t>  |  George Mason University</a:t>
            </a:r>
            <a:endParaRPr lang="en-US" dirty="0"/>
          </a:p>
        </p:txBody>
      </p:sp>
      <p:sp>
        <p:nvSpPr>
          <p:cNvPr id="4" name="标题 3">
            <a:extLst>
              <a:ext uri="{FF2B5EF4-FFF2-40B4-BE49-F238E27FC236}">
                <a16:creationId xmlns:a16="http://schemas.microsoft.com/office/drawing/2014/main" id="{AC4125AA-23B6-ABB4-CD20-C72CC5D0C120}"/>
              </a:ext>
            </a:extLst>
          </p:cNvPr>
          <p:cNvSpPr txBox="1">
            <a:spLocks/>
          </p:cNvSpPr>
          <p:nvPr/>
        </p:nvSpPr>
        <p:spPr>
          <a:xfrm>
            <a:off x="288323" y="1404228"/>
            <a:ext cx="11837303" cy="582713"/>
          </a:xfrm>
          <a:prstGeom prst="rect">
            <a:avLst/>
          </a:prstGeom>
        </p:spPr>
        <p:txBody>
          <a:bodyPr vert="horz" lIns="91440" tIns="45720" rIns="91440" bIns="45720" rtlCol="0" anchor="b" anchorCtr="0">
            <a:normAutofit/>
          </a:bodyPr>
          <a:lstStyle>
            <a:lvl1pPr algn="l" defTabSz="914354" rtl="0" eaLnBrk="1" latinLnBrk="0" hangingPunct="1">
              <a:lnSpc>
                <a:spcPct val="90000"/>
              </a:lnSpc>
              <a:spcBef>
                <a:spcPct val="0"/>
              </a:spcBef>
              <a:buNone/>
              <a:defRPr sz="2800" b="1" i="0" kern="1200">
                <a:solidFill>
                  <a:schemeClr val="tx2"/>
                </a:solidFill>
                <a:latin typeface="+mj-lt"/>
                <a:ea typeface="+mj-ea"/>
                <a:cs typeface="+mj-cs"/>
              </a:defRPr>
            </a:lvl1pPr>
          </a:lstStyle>
          <a:p>
            <a:r>
              <a:rPr lang="en-US" altLang="zh-CN" sz="2400" dirty="0"/>
              <a:t>Reference</a:t>
            </a:r>
            <a:endParaRPr lang="zh-CN" altLang="en-US" sz="2400" dirty="0"/>
          </a:p>
        </p:txBody>
      </p:sp>
      <p:sp>
        <p:nvSpPr>
          <p:cNvPr id="6" name="文本框 5">
            <a:extLst>
              <a:ext uri="{FF2B5EF4-FFF2-40B4-BE49-F238E27FC236}">
                <a16:creationId xmlns:a16="http://schemas.microsoft.com/office/drawing/2014/main" id="{26566FFF-DB7E-3CB9-CCFF-0991BE093ECD}"/>
              </a:ext>
            </a:extLst>
          </p:cNvPr>
          <p:cNvSpPr txBox="1"/>
          <p:nvPr/>
        </p:nvSpPr>
        <p:spPr>
          <a:xfrm>
            <a:off x="534056" y="4568708"/>
            <a:ext cx="10604282" cy="923330"/>
          </a:xfrm>
          <a:prstGeom prst="rect">
            <a:avLst/>
          </a:prstGeom>
          <a:noFill/>
        </p:spPr>
        <p:txBody>
          <a:bodyPr wrap="square">
            <a:spAutoFit/>
          </a:bodyPr>
          <a:lstStyle/>
          <a:p>
            <a:r>
              <a:rPr lang="en-US" altLang="zh-CN" i="0" dirty="0">
                <a:solidFill>
                  <a:srgbClr val="222222"/>
                </a:solidFill>
                <a:effectLst/>
                <a:latin typeface="Arial" panose="020B0604020202020204" pitchFamily="34" charset="0"/>
              </a:rPr>
              <a:t>Hu, Z., </a:t>
            </a:r>
            <a:r>
              <a:rPr lang="en-US" altLang="zh-CN" b="0" i="0" dirty="0">
                <a:solidFill>
                  <a:srgbClr val="222222"/>
                </a:solidFill>
                <a:effectLst/>
                <a:latin typeface="Arial" panose="020B0604020202020204" pitchFamily="34" charset="0"/>
              </a:rPr>
              <a:t>Dong, P., Wang, Z., Lin, Y., Wang, Y., &amp; </a:t>
            </a:r>
            <a:r>
              <a:rPr lang="en-US" altLang="zh-CN" i="0" dirty="0">
                <a:solidFill>
                  <a:srgbClr val="222222"/>
                </a:solidFill>
                <a:effectLst/>
                <a:latin typeface="Arial" panose="020B0604020202020204" pitchFamily="34" charset="0"/>
              </a:rPr>
              <a:t>Jiang, W</a:t>
            </a:r>
            <a:r>
              <a:rPr lang="en-US" altLang="zh-CN" b="0" i="0" dirty="0">
                <a:solidFill>
                  <a:srgbClr val="222222"/>
                </a:solidFill>
                <a:effectLst/>
                <a:latin typeface="Arial" panose="020B0604020202020204" pitchFamily="34" charset="0"/>
              </a:rPr>
              <a:t>. (2022, October). Quantum neural network compression. In </a:t>
            </a:r>
            <a:r>
              <a:rPr lang="en-US" altLang="zh-CN" b="0" i="1" dirty="0">
                <a:solidFill>
                  <a:srgbClr val="222222"/>
                </a:solidFill>
                <a:effectLst/>
                <a:latin typeface="Arial" panose="020B0604020202020204" pitchFamily="34" charset="0"/>
              </a:rPr>
              <a:t>Proceedings of the 41st IEEE/ACM International Conference on Computer-Aided Design</a:t>
            </a:r>
            <a:r>
              <a:rPr lang="en-US" altLang="zh-CN" b="0" i="0" dirty="0">
                <a:solidFill>
                  <a:srgbClr val="222222"/>
                </a:solidFill>
                <a:effectLst/>
                <a:latin typeface="Arial" panose="020B0604020202020204" pitchFamily="34" charset="0"/>
              </a:rPr>
              <a:t> (pp. 1-9).</a:t>
            </a:r>
            <a:endParaRPr lang="zh-CN" altLang="en-US" dirty="0"/>
          </a:p>
        </p:txBody>
      </p:sp>
      <p:sp>
        <p:nvSpPr>
          <p:cNvPr id="8" name="文本框 7">
            <a:extLst>
              <a:ext uri="{FF2B5EF4-FFF2-40B4-BE49-F238E27FC236}">
                <a16:creationId xmlns:a16="http://schemas.microsoft.com/office/drawing/2014/main" id="{165682C4-D703-CCA0-6C5C-2CD09657C6E7}"/>
              </a:ext>
            </a:extLst>
          </p:cNvPr>
          <p:cNvSpPr txBox="1"/>
          <p:nvPr/>
        </p:nvSpPr>
        <p:spPr>
          <a:xfrm>
            <a:off x="534056" y="3523381"/>
            <a:ext cx="10564867" cy="923330"/>
          </a:xfrm>
          <a:prstGeom prst="rect">
            <a:avLst/>
          </a:prstGeom>
          <a:noFill/>
        </p:spPr>
        <p:txBody>
          <a:bodyPr wrap="square">
            <a:spAutoFit/>
          </a:bodyPr>
          <a:lstStyle/>
          <a:p>
            <a:r>
              <a:rPr lang="en-US" altLang="zh-CN" dirty="0"/>
              <a:t>Z. Liang, H. Wang, J. Cheng, Y. Ding, H. Ren, Z. Gao, Z. Hu, D. S. Boning, X. Qian, S. Han, et al., “Variational quantum pulse learning,” in 2022 IEEE International Conference on Quantum Computing and Engineering (QCE), pp. 556–565, IEEE, 2022.</a:t>
            </a:r>
            <a:endParaRPr lang="zh-CN" altLang="en-US" dirty="0"/>
          </a:p>
        </p:txBody>
      </p:sp>
      <p:sp>
        <p:nvSpPr>
          <p:cNvPr id="10" name="文本框 9">
            <a:extLst>
              <a:ext uri="{FF2B5EF4-FFF2-40B4-BE49-F238E27FC236}">
                <a16:creationId xmlns:a16="http://schemas.microsoft.com/office/drawing/2014/main" id="{7A7F244B-11CB-7661-4ACB-EA52B969D93F}"/>
              </a:ext>
            </a:extLst>
          </p:cNvPr>
          <p:cNvSpPr txBox="1"/>
          <p:nvPr/>
        </p:nvSpPr>
        <p:spPr>
          <a:xfrm>
            <a:off x="534056" y="1986985"/>
            <a:ext cx="10643696" cy="646331"/>
          </a:xfrm>
          <a:prstGeom prst="rect">
            <a:avLst/>
          </a:prstGeom>
          <a:noFill/>
        </p:spPr>
        <p:txBody>
          <a:bodyPr wrap="square">
            <a:spAutoFit/>
          </a:bodyPr>
          <a:lstStyle/>
          <a:p>
            <a:r>
              <a:rPr lang="en-US" altLang="zh-CN"/>
              <a:t>N. Earnest, C. Tornow, and D. J. Egger, “Pulse-efficient circuit transpilation for quantum applications on cross-resonance-based hardware,” Physical Review Research, vol. 3, no. 4, p. 043088, 2021.</a:t>
            </a:r>
            <a:endParaRPr lang="zh-CN" altLang="en-US"/>
          </a:p>
        </p:txBody>
      </p:sp>
      <p:sp>
        <p:nvSpPr>
          <p:cNvPr id="12" name="文本框 11">
            <a:extLst>
              <a:ext uri="{FF2B5EF4-FFF2-40B4-BE49-F238E27FC236}">
                <a16:creationId xmlns:a16="http://schemas.microsoft.com/office/drawing/2014/main" id="{5D832B87-46E4-F610-6511-1C18C48F88EB}"/>
              </a:ext>
            </a:extLst>
          </p:cNvPr>
          <p:cNvSpPr txBox="1"/>
          <p:nvPr/>
        </p:nvSpPr>
        <p:spPr>
          <a:xfrm>
            <a:off x="494642" y="2752595"/>
            <a:ext cx="10832881" cy="646331"/>
          </a:xfrm>
          <a:prstGeom prst="rect">
            <a:avLst/>
          </a:prstGeom>
          <a:noFill/>
        </p:spPr>
        <p:txBody>
          <a:bodyPr wrap="square">
            <a:spAutoFit/>
          </a:bodyPr>
          <a:lstStyle/>
          <a:p>
            <a:r>
              <a:rPr lang="en-US" altLang="zh-CN" dirty="0"/>
              <a:t>J. P. Stenger, N. T. Bronn, D. J. Egger, and D. Pekker, “Simulating the dynamics of braiding of </a:t>
            </a:r>
            <a:r>
              <a:rPr lang="en-US" altLang="zh-CN" dirty="0" err="1"/>
              <a:t>majorana</a:t>
            </a:r>
            <a:r>
              <a:rPr lang="en-US" altLang="zh-CN" dirty="0"/>
              <a:t> zero modes using an </a:t>
            </a:r>
            <a:r>
              <a:rPr lang="en-US" altLang="zh-CN" dirty="0" err="1"/>
              <a:t>ibm</a:t>
            </a:r>
            <a:r>
              <a:rPr lang="en-US" altLang="zh-CN" dirty="0"/>
              <a:t> quantum computer,” Physical Review Research, vol. 3, no. 3, p. 033171, 2021</a:t>
            </a:r>
            <a:endParaRPr lang="zh-CN" altLang="en-US" dirty="0"/>
          </a:p>
        </p:txBody>
      </p:sp>
      <p:sp>
        <p:nvSpPr>
          <p:cNvPr id="7" name="文本框 6">
            <a:extLst>
              <a:ext uri="{FF2B5EF4-FFF2-40B4-BE49-F238E27FC236}">
                <a16:creationId xmlns:a16="http://schemas.microsoft.com/office/drawing/2014/main" id="{F38DA52C-6485-9D50-289D-84376BA27B8A}"/>
              </a:ext>
            </a:extLst>
          </p:cNvPr>
          <p:cNvSpPr txBox="1"/>
          <p:nvPr/>
        </p:nvSpPr>
        <p:spPr>
          <a:xfrm>
            <a:off x="534056" y="5614035"/>
            <a:ext cx="10390366" cy="923330"/>
          </a:xfrm>
          <a:prstGeom prst="rect">
            <a:avLst/>
          </a:prstGeom>
          <a:noFill/>
        </p:spPr>
        <p:txBody>
          <a:bodyPr wrap="square">
            <a:spAutoFit/>
          </a:bodyPr>
          <a:lstStyle/>
          <a:p>
            <a:r>
              <a:rPr lang="en-US" altLang="zh-CN" i="0" dirty="0">
                <a:solidFill>
                  <a:srgbClr val="222222"/>
                </a:solidFill>
                <a:effectLst/>
                <a:latin typeface="Arial" panose="020B0604020202020204" pitchFamily="34" charset="0"/>
              </a:rPr>
              <a:t>Hu, Z., </a:t>
            </a:r>
            <a:r>
              <a:rPr lang="en-US" altLang="zh-CN" b="0" i="0" dirty="0">
                <a:solidFill>
                  <a:srgbClr val="222222"/>
                </a:solidFill>
                <a:effectLst/>
                <a:latin typeface="Arial" panose="020B0604020202020204" pitchFamily="34" charset="0"/>
              </a:rPr>
              <a:t>Lin, Y., Guan, Q., &amp; </a:t>
            </a:r>
            <a:r>
              <a:rPr lang="en-US" altLang="zh-CN" i="0" dirty="0">
                <a:solidFill>
                  <a:srgbClr val="222222"/>
                </a:solidFill>
                <a:effectLst/>
                <a:latin typeface="Arial" panose="020B0604020202020204" pitchFamily="34" charset="0"/>
              </a:rPr>
              <a:t>Jiang, W</a:t>
            </a:r>
            <a:r>
              <a:rPr lang="en-US" altLang="zh-CN" b="0" i="0" dirty="0">
                <a:solidFill>
                  <a:srgbClr val="222222"/>
                </a:solidFill>
                <a:effectLst/>
                <a:latin typeface="Arial" panose="020B0604020202020204" pitchFamily="34" charset="0"/>
              </a:rPr>
              <a:t>. (2023). Battle Against Fluctuating Quantum Noise: Compression-Aided Framework to Enable Robust Quantum Neural Network. </a:t>
            </a:r>
            <a:r>
              <a:rPr lang="en-US" altLang="zh-CN" b="0" i="1" dirty="0" err="1">
                <a:solidFill>
                  <a:srgbClr val="222222"/>
                </a:solidFill>
                <a:effectLst/>
                <a:latin typeface="Arial" panose="020B0604020202020204" pitchFamily="34" charset="0"/>
              </a:rPr>
              <a:t>arXiv</a:t>
            </a:r>
            <a:r>
              <a:rPr lang="en-US" altLang="zh-CN" b="0" i="1" dirty="0">
                <a:solidFill>
                  <a:srgbClr val="222222"/>
                </a:solidFill>
                <a:effectLst/>
                <a:latin typeface="Arial" panose="020B0604020202020204" pitchFamily="34" charset="0"/>
              </a:rPr>
              <a:t> preprint arXiv:2304.04666 (Accepted by DAC)</a:t>
            </a:r>
            <a:r>
              <a:rPr lang="en-US" altLang="zh-CN" b="0" i="0" dirty="0">
                <a:solidFill>
                  <a:srgbClr val="222222"/>
                </a:solidFill>
                <a:effectLst/>
                <a:latin typeface="Arial" panose="020B0604020202020204" pitchFamily="34" charset="0"/>
              </a:rPr>
              <a:t>.</a:t>
            </a:r>
            <a:endParaRPr lang="zh-CN" altLang="en-US" dirty="0"/>
          </a:p>
        </p:txBody>
      </p:sp>
    </p:spTree>
    <p:extLst>
      <p:ext uri="{BB962C8B-B14F-4D97-AF65-F5344CB8AC3E}">
        <p14:creationId xmlns:p14="http://schemas.microsoft.com/office/powerpoint/2010/main" val="914435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B2C3A7-BA63-26EA-26C9-626E2B3EE756}"/>
              </a:ext>
            </a:extLst>
          </p:cNvPr>
          <p:cNvSpPr>
            <a:spLocks noGrp="1"/>
          </p:cNvSpPr>
          <p:nvPr>
            <p:ph type="title"/>
          </p:nvPr>
        </p:nvSpPr>
        <p:spPr>
          <a:xfrm>
            <a:off x="225261" y="244366"/>
            <a:ext cx="11837303" cy="803739"/>
          </a:xfrm>
        </p:spPr>
        <p:txBody>
          <a:bodyPr>
            <a:normAutofit fontScale="90000"/>
          </a:bodyPr>
          <a:lstStyle/>
          <a:p>
            <a:r>
              <a:rPr lang="en-US" altLang="zh-CN" sz="2800">
                <a:solidFill>
                  <a:schemeClr val="bg2"/>
                </a:solidFill>
              </a:rPr>
              <a:t>Toward Consistent </a:t>
            </a:r>
            <a:r>
              <a:rPr lang="en-US" altLang="zh-CN" sz="2800">
                <a:solidFill>
                  <a:schemeClr val="bg1">
                    <a:lumMod val="85000"/>
                  </a:schemeClr>
                </a:solidFill>
              </a:rPr>
              <a:t>High-fidelity Quantum Learning </a:t>
            </a:r>
            <a:r>
              <a:rPr lang="en-US" altLang="zh-CN" sz="2800">
                <a:solidFill>
                  <a:schemeClr val="bg2"/>
                </a:solidFill>
              </a:rPr>
              <a:t>on </a:t>
            </a:r>
            <a:r>
              <a:rPr lang="en-US" altLang="zh-CN" sz="2800">
                <a:solidFill>
                  <a:srgbClr val="006633"/>
                </a:solidFill>
              </a:rPr>
              <a:t>Unstable Devices </a:t>
            </a:r>
            <a:r>
              <a:rPr lang="en-US" altLang="zh-CN" sz="2800">
                <a:solidFill>
                  <a:schemeClr val="bg2"/>
                </a:solidFill>
              </a:rPr>
              <a:t>via Efficient In-situ Calibration</a:t>
            </a:r>
            <a:endParaRPr lang="zh-CN" altLang="en-US"/>
          </a:p>
        </p:txBody>
      </p:sp>
      <p:sp>
        <p:nvSpPr>
          <p:cNvPr id="3" name="灯片编号占位符 2">
            <a:extLst>
              <a:ext uri="{FF2B5EF4-FFF2-40B4-BE49-F238E27FC236}">
                <a16:creationId xmlns:a16="http://schemas.microsoft.com/office/drawing/2014/main" id="{78F0321C-7EEA-2DCE-25F2-272111EE88F4}"/>
              </a:ext>
            </a:extLst>
          </p:cNvPr>
          <p:cNvSpPr>
            <a:spLocks noGrp="1"/>
          </p:cNvSpPr>
          <p:nvPr>
            <p:ph type="sldNum" sz="quarter" idx="12"/>
          </p:nvPr>
        </p:nvSpPr>
        <p:spPr/>
        <p:txBody>
          <a:bodyPr/>
          <a:lstStyle/>
          <a:p>
            <a:fld id="{9384FF6D-5FD2-A847-8599-D7B37E65F8CD}" type="slidenum">
              <a:rPr lang="en-US" smtClean="0"/>
              <a:pPr/>
              <a:t>3</a:t>
            </a:fld>
            <a:r>
              <a:rPr lang="en-US"/>
              <a:t>  |  George Mason University</a:t>
            </a:r>
            <a:endParaRPr lang="en-US" dirty="0"/>
          </a:p>
        </p:txBody>
      </p:sp>
      <p:pic>
        <p:nvPicPr>
          <p:cNvPr id="8" name="图片 7">
            <a:extLst>
              <a:ext uri="{FF2B5EF4-FFF2-40B4-BE49-F238E27FC236}">
                <a16:creationId xmlns:a16="http://schemas.microsoft.com/office/drawing/2014/main" id="{07463B25-B9C0-FB1C-36C9-59F9F7842596}"/>
              </a:ext>
            </a:extLst>
          </p:cNvPr>
          <p:cNvPicPr>
            <a:picLocks noChangeAspect="1"/>
          </p:cNvPicPr>
          <p:nvPr/>
        </p:nvPicPr>
        <p:blipFill>
          <a:blip r:embed="rId3"/>
          <a:stretch>
            <a:fillRect/>
          </a:stretch>
        </p:blipFill>
        <p:spPr>
          <a:xfrm>
            <a:off x="425809" y="1148018"/>
            <a:ext cx="2660151" cy="1900637"/>
          </a:xfrm>
          <a:prstGeom prst="rect">
            <a:avLst/>
          </a:prstGeom>
        </p:spPr>
      </p:pic>
      <p:sp>
        <p:nvSpPr>
          <p:cNvPr id="10" name="文本框 9">
            <a:extLst>
              <a:ext uri="{FF2B5EF4-FFF2-40B4-BE49-F238E27FC236}">
                <a16:creationId xmlns:a16="http://schemas.microsoft.com/office/drawing/2014/main" id="{69755078-52EA-642A-FD38-512B87BA009E}"/>
              </a:ext>
            </a:extLst>
          </p:cNvPr>
          <p:cNvSpPr txBox="1"/>
          <p:nvPr/>
        </p:nvSpPr>
        <p:spPr>
          <a:xfrm>
            <a:off x="249225" y="3085800"/>
            <a:ext cx="3401117" cy="2585323"/>
          </a:xfrm>
          <a:prstGeom prst="rect">
            <a:avLst/>
          </a:prstGeom>
          <a:noFill/>
        </p:spPr>
        <p:txBody>
          <a:bodyPr wrap="square">
            <a:spAutoFit/>
          </a:bodyPr>
          <a:lstStyle/>
          <a:p>
            <a:r>
              <a:rPr lang="en-US" altLang="zh-CN" dirty="0"/>
              <a:t>Source of </a:t>
            </a:r>
            <a:r>
              <a:rPr lang="en-US" altLang="zh-CN" b="1" dirty="0">
                <a:solidFill>
                  <a:srgbClr val="C00000"/>
                </a:solidFill>
                <a:latin typeface="+mj-lt"/>
              </a:rPr>
              <a:t>Fluctuating</a:t>
            </a:r>
            <a:r>
              <a:rPr lang="en-US" altLang="zh-CN" dirty="0">
                <a:latin typeface="+mj-lt"/>
              </a:rPr>
              <a:t> Noise:</a:t>
            </a:r>
          </a:p>
          <a:p>
            <a:pPr marL="285750" indent="-285750">
              <a:buFont typeface="Wingdings" panose="05000000000000000000" pitchFamily="2" charset="2"/>
              <a:buChar char="Ø"/>
            </a:pPr>
            <a:r>
              <a:rPr lang="en-US" altLang="zh-CN" dirty="0">
                <a:latin typeface="+mj-lt"/>
              </a:rPr>
              <a:t>Johnson noise: relevant to temperature </a:t>
            </a:r>
          </a:p>
          <a:p>
            <a:pPr marL="285750" indent="-285750">
              <a:buFont typeface="Wingdings" panose="05000000000000000000" pitchFamily="2" charset="2"/>
              <a:buChar char="Ø"/>
            </a:pPr>
            <a:r>
              <a:rPr lang="en-US" altLang="zh-CN" dirty="0">
                <a:latin typeface="+mj-lt"/>
              </a:rPr>
              <a:t>The carrier pulse of the oscillator may have </a:t>
            </a:r>
            <a:r>
              <a:rPr lang="en-US" altLang="zh-CN" dirty="0"/>
              <a:t>fluctuations on </a:t>
            </a:r>
            <a:r>
              <a:rPr lang="en-US" altLang="zh-CN" dirty="0">
                <a:latin typeface="+mj-lt"/>
              </a:rPr>
              <a:t>amplitude or phase. </a:t>
            </a:r>
          </a:p>
          <a:p>
            <a:pPr marL="285750" indent="-285750">
              <a:buFont typeface="Wingdings" panose="05000000000000000000" pitchFamily="2" charset="2"/>
              <a:buChar char="Ø"/>
            </a:pPr>
            <a:r>
              <a:rPr lang="en-US" altLang="zh-CN" dirty="0">
                <a:latin typeface="+mj-lt"/>
              </a:rPr>
              <a:t>Randomly fluctuating on  electric and magnetic fields</a:t>
            </a:r>
            <a:endParaRPr lang="zh-CN" altLang="en-US" dirty="0">
              <a:latin typeface="+mj-lt"/>
            </a:endParaRPr>
          </a:p>
        </p:txBody>
      </p:sp>
      <p:sp>
        <p:nvSpPr>
          <p:cNvPr id="11" name="文本框 10">
            <a:extLst>
              <a:ext uri="{FF2B5EF4-FFF2-40B4-BE49-F238E27FC236}">
                <a16:creationId xmlns:a16="http://schemas.microsoft.com/office/drawing/2014/main" id="{EF59A159-5DC6-3E79-2A6E-54054DB5232C}"/>
              </a:ext>
            </a:extLst>
          </p:cNvPr>
          <p:cNvSpPr txBox="1"/>
          <p:nvPr/>
        </p:nvSpPr>
        <p:spPr>
          <a:xfrm>
            <a:off x="156219" y="6147948"/>
            <a:ext cx="6537111" cy="369332"/>
          </a:xfrm>
          <a:prstGeom prst="rect">
            <a:avLst/>
          </a:prstGeom>
          <a:noFill/>
        </p:spPr>
        <p:txBody>
          <a:bodyPr wrap="none" rtlCol="0">
            <a:spAutoFit/>
          </a:bodyPr>
          <a:lstStyle/>
          <a:p>
            <a:r>
              <a:rPr lang="en-US" altLang="zh-CN" dirty="0"/>
              <a:t>[ref] A Quantum Engineer’s Guide to Superconducting Qubits </a:t>
            </a:r>
            <a:endParaRPr lang="zh-CN" altLang="en-US" dirty="0"/>
          </a:p>
        </p:txBody>
      </p:sp>
      <p:pic>
        <p:nvPicPr>
          <p:cNvPr id="12" name="图片 11">
            <a:extLst>
              <a:ext uri="{FF2B5EF4-FFF2-40B4-BE49-F238E27FC236}">
                <a16:creationId xmlns:a16="http://schemas.microsoft.com/office/drawing/2014/main" id="{9520BC0B-F320-E250-9931-0D741D6B7DE2}"/>
              </a:ext>
            </a:extLst>
          </p:cNvPr>
          <p:cNvPicPr>
            <a:picLocks noChangeAspect="1"/>
          </p:cNvPicPr>
          <p:nvPr/>
        </p:nvPicPr>
        <p:blipFill>
          <a:blip r:embed="rId4"/>
          <a:stretch>
            <a:fillRect/>
          </a:stretch>
        </p:blipFill>
        <p:spPr>
          <a:xfrm>
            <a:off x="3460175" y="1592109"/>
            <a:ext cx="4713826" cy="3492270"/>
          </a:xfrm>
          <a:prstGeom prst="rect">
            <a:avLst/>
          </a:prstGeom>
        </p:spPr>
      </p:pic>
      <p:pic>
        <p:nvPicPr>
          <p:cNvPr id="16" name="图片 15">
            <a:extLst>
              <a:ext uri="{FF2B5EF4-FFF2-40B4-BE49-F238E27FC236}">
                <a16:creationId xmlns:a16="http://schemas.microsoft.com/office/drawing/2014/main" id="{A64D4E17-5995-6223-7DEB-D21BF299AE34}"/>
              </a:ext>
            </a:extLst>
          </p:cNvPr>
          <p:cNvPicPr>
            <a:picLocks noChangeAspect="1"/>
          </p:cNvPicPr>
          <p:nvPr/>
        </p:nvPicPr>
        <p:blipFill>
          <a:blip r:embed="rId5"/>
          <a:stretch>
            <a:fillRect/>
          </a:stretch>
        </p:blipFill>
        <p:spPr>
          <a:xfrm>
            <a:off x="8273646" y="1347711"/>
            <a:ext cx="3592975" cy="1990533"/>
          </a:xfrm>
          <a:prstGeom prst="rect">
            <a:avLst/>
          </a:prstGeom>
        </p:spPr>
      </p:pic>
      <p:pic>
        <p:nvPicPr>
          <p:cNvPr id="18" name="图片 17">
            <a:extLst>
              <a:ext uri="{FF2B5EF4-FFF2-40B4-BE49-F238E27FC236}">
                <a16:creationId xmlns:a16="http://schemas.microsoft.com/office/drawing/2014/main" id="{937028C9-0D03-7E52-9852-22FC50DDAE28}"/>
              </a:ext>
            </a:extLst>
          </p:cNvPr>
          <p:cNvPicPr>
            <a:picLocks noChangeAspect="1"/>
          </p:cNvPicPr>
          <p:nvPr/>
        </p:nvPicPr>
        <p:blipFill>
          <a:blip r:embed="rId6"/>
          <a:stretch>
            <a:fillRect/>
          </a:stretch>
        </p:blipFill>
        <p:spPr>
          <a:xfrm>
            <a:off x="8273646" y="3577268"/>
            <a:ext cx="3803178" cy="2146009"/>
          </a:xfrm>
          <a:prstGeom prst="rect">
            <a:avLst/>
          </a:prstGeom>
        </p:spPr>
      </p:pic>
      <p:sp>
        <p:nvSpPr>
          <p:cNvPr id="19" name="箭头: 下 18">
            <a:extLst>
              <a:ext uri="{FF2B5EF4-FFF2-40B4-BE49-F238E27FC236}">
                <a16:creationId xmlns:a16="http://schemas.microsoft.com/office/drawing/2014/main" id="{6039EAC0-3613-A974-1F3D-671B2AA1DC95}"/>
              </a:ext>
            </a:extLst>
          </p:cNvPr>
          <p:cNvSpPr/>
          <p:nvPr/>
        </p:nvSpPr>
        <p:spPr>
          <a:xfrm rot="5400000">
            <a:off x="8033222" y="2281552"/>
            <a:ext cx="260131" cy="220717"/>
          </a:xfrm>
          <a:prstGeom prst="downArrow">
            <a:avLst/>
          </a:prstGeom>
          <a:solidFill>
            <a:srgbClr val="0066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下 19">
            <a:extLst>
              <a:ext uri="{FF2B5EF4-FFF2-40B4-BE49-F238E27FC236}">
                <a16:creationId xmlns:a16="http://schemas.microsoft.com/office/drawing/2014/main" id="{18B5B4C7-258F-BDAF-F6F8-AA2EBCEDABFB}"/>
              </a:ext>
            </a:extLst>
          </p:cNvPr>
          <p:cNvSpPr/>
          <p:nvPr/>
        </p:nvSpPr>
        <p:spPr>
          <a:xfrm rot="16200000">
            <a:off x="8033221" y="4353911"/>
            <a:ext cx="260131" cy="220717"/>
          </a:xfrm>
          <a:prstGeom prst="downArrow">
            <a:avLst/>
          </a:prstGeom>
          <a:solidFill>
            <a:srgbClr val="0066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575A5A8-4B58-A89B-C8E4-C4448673A55E}"/>
              </a:ext>
            </a:extLst>
          </p:cNvPr>
          <p:cNvSpPr txBox="1"/>
          <p:nvPr/>
        </p:nvSpPr>
        <p:spPr>
          <a:xfrm>
            <a:off x="4884089" y="5763456"/>
            <a:ext cx="6094674" cy="369332"/>
          </a:xfrm>
          <a:prstGeom prst="rect">
            <a:avLst/>
          </a:prstGeom>
          <a:noFill/>
        </p:spPr>
        <p:txBody>
          <a:bodyPr wrap="square">
            <a:spAutoFit/>
          </a:bodyPr>
          <a:lstStyle/>
          <a:p>
            <a:pPr marL="285750" indent="-285750">
              <a:buFont typeface="Wingdings" panose="05000000000000000000" pitchFamily="2" charset="2"/>
              <a:buChar char="Ø"/>
            </a:pPr>
            <a:r>
              <a:rPr lang="en-US" altLang="zh-CN" b="1">
                <a:solidFill>
                  <a:srgbClr val="006633"/>
                </a:solidFill>
              </a:rPr>
              <a:t>Fluctuating noise, fluctuating performance</a:t>
            </a:r>
            <a:endParaRPr lang="zh-CN" altLang="en-US" b="1">
              <a:solidFill>
                <a:srgbClr val="006633"/>
              </a:solidFill>
            </a:endParaRPr>
          </a:p>
        </p:txBody>
      </p:sp>
      <p:sp>
        <p:nvSpPr>
          <p:cNvPr id="6" name="TextBox 5">
            <a:extLst>
              <a:ext uri="{FF2B5EF4-FFF2-40B4-BE49-F238E27FC236}">
                <a16:creationId xmlns:a16="http://schemas.microsoft.com/office/drawing/2014/main" id="{F01CBBEF-2497-6F8F-69E0-B3E696AB94D1}"/>
              </a:ext>
            </a:extLst>
          </p:cNvPr>
          <p:cNvSpPr txBox="1"/>
          <p:nvPr/>
        </p:nvSpPr>
        <p:spPr>
          <a:xfrm>
            <a:off x="746635" y="5724377"/>
            <a:ext cx="2018497" cy="374754"/>
          </a:xfrm>
          <a:prstGeom prst="rect">
            <a:avLst/>
          </a:prstGeom>
          <a:noFill/>
        </p:spPr>
        <p:txBody>
          <a:bodyPr wrap="square">
            <a:spAutoFit/>
          </a:bodyPr>
          <a:lstStyle/>
          <a:p>
            <a:pPr algn="ctr"/>
            <a:r>
              <a:rPr lang="en-US" altLang="zh-CN" b="1" dirty="0">
                <a:solidFill>
                  <a:srgbClr val="C00000"/>
                </a:solidFill>
                <a:latin typeface="+mj-lt"/>
              </a:rPr>
              <a:t>(Unpredictable) </a:t>
            </a:r>
            <a:endParaRPr lang="en-US" b="1" dirty="0">
              <a:solidFill>
                <a:srgbClr val="C00000"/>
              </a:solidFill>
            </a:endParaRPr>
          </a:p>
        </p:txBody>
      </p:sp>
    </p:spTree>
    <p:extLst>
      <p:ext uri="{BB962C8B-B14F-4D97-AF65-F5344CB8AC3E}">
        <p14:creationId xmlns:p14="http://schemas.microsoft.com/office/powerpoint/2010/main" val="42641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B71B1CFC-D6B5-E3A8-CE2C-A253761EB4BF}"/>
              </a:ext>
            </a:extLst>
          </p:cNvPr>
          <p:cNvSpPr>
            <a:spLocks noGrp="1"/>
          </p:cNvSpPr>
          <p:nvPr>
            <p:ph type="sldNum" sz="quarter" idx="12"/>
          </p:nvPr>
        </p:nvSpPr>
        <p:spPr/>
        <p:txBody>
          <a:bodyPr/>
          <a:lstStyle/>
          <a:p>
            <a:fld id="{9384FF6D-5FD2-A847-8599-D7B37E65F8CD}" type="slidenum">
              <a:rPr lang="en-US" smtClean="0"/>
              <a:pPr/>
              <a:t>4</a:t>
            </a:fld>
            <a:r>
              <a:rPr lang="en-US"/>
              <a:t>  |  George Mason University</a:t>
            </a:r>
            <a:endParaRPr lang="en-US" dirty="0"/>
          </a:p>
        </p:txBody>
      </p:sp>
      <p:pic>
        <p:nvPicPr>
          <p:cNvPr id="4" name="图片 3">
            <a:extLst>
              <a:ext uri="{FF2B5EF4-FFF2-40B4-BE49-F238E27FC236}">
                <a16:creationId xmlns:a16="http://schemas.microsoft.com/office/drawing/2014/main" id="{1EBDBE2C-9D5F-C36E-E362-4119CB3EFB4D}"/>
              </a:ext>
            </a:extLst>
          </p:cNvPr>
          <p:cNvPicPr>
            <a:picLocks noChangeAspect="1"/>
          </p:cNvPicPr>
          <p:nvPr/>
        </p:nvPicPr>
        <p:blipFill rotWithShape="1">
          <a:blip r:embed="rId3"/>
          <a:srcRect l="49301" t="46896" r="1414"/>
          <a:stretch/>
        </p:blipFill>
        <p:spPr>
          <a:xfrm>
            <a:off x="6149250" y="1392765"/>
            <a:ext cx="4922699" cy="2848159"/>
          </a:xfrm>
          <a:prstGeom prst="rect">
            <a:avLst/>
          </a:prstGeom>
        </p:spPr>
      </p:pic>
      <p:pic>
        <p:nvPicPr>
          <p:cNvPr id="5" name="图片 4">
            <a:extLst>
              <a:ext uri="{FF2B5EF4-FFF2-40B4-BE49-F238E27FC236}">
                <a16:creationId xmlns:a16="http://schemas.microsoft.com/office/drawing/2014/main" id="{1062176B-880A-C360-C727-6A963EE688EA}"/>
              </a:ext>
            </a:extLst>
          </p:cNvPr>
          <p:cNvPicPr>
            <a:picLocks noChangeAspect="1"/>
          </p:cNvPicPr>
          <p:nvPr/>
        </p:nvPicPr>
        <p:blipFill rotWithShape="1">
          <a:blip r:embed="rId3"/>
          <a:srcRect t="49224" r="51906"/>
          <a:stretch/>
        </p:blipFill>
        <p:spPr>
          <a:xfrm>
            <a:off x="312136" y="1489416"/>
            <a:ext cx="4867310" cy="2759391"/>
          </a:xfrm>
          <a:prstGeom prst="rect">
            <a:avLst/>
          </a:prstGeom>
        </p:spPr>
      </p:pic>
      <p:sp>
        <p:nvSpPr>
          <p:cNvPr id="6" name="标题 1">
            <a:extLst>
              <a:ext uri="{FF2B5EF4-FFF2-40B4-BE49-F238E27FC236}">
                <a16:creationId xmlns:a16="http://schemas.microsoft.com/office/drawing/2014/main" id="{E21758CC-2ABC-40DB-183C-87E1B8A54181}"/>
              </a:ext>
            </a:extLst>
          </p:cNvPr>
          <p:cNvSpPr>
            <a:spLocks noGrp="1"/>
          </p:cNvSpPr>
          <p:nvPr>
            <p:ph type="title"/>
          </p:nvPr>
        </p:nvSpPr>
        <p:spPr>
          <a:xfrm>
            <a:off x="225425" y="454553"/>
            <a:ext cx="11836400" cy="582612"/>
          </a:xfrm>
        </p:spPr>
        <p:txBody>
          <a:bodyPr>
            <a:normAutofit fontScale="90000"/>
          </a:bodyPr>
          <a:lstStyle/>
          <a:p>
            <a:r>
              <a:rPr lang="en-US" altLang="zh-CN" sz="2800">
                <a:solidFill>
                  <a:schemeClr val="bg1">
                    <a:lumMod val="85000"/>
                  </a:schemeClr>
                </a:solidFill>
              </a:rPr>
              <a:t>Toward Consistent High-fidelity Quantum Learning on Unstable Devices via </a:t>
            </a:r>
            <a:r>
              <a:rPr lang="en-US" altLang="zh-CN" sz="2800">
                <a:solidFill>
                  <a:srgbClr val="006633"/>
                </a:solidFill>
              </a:rPr>
              <a:t>Efficient In-situ Calibration</a:t>
            </a:r>
            <a:endParaRPr lang="zh-CN" altLang="en-US">
              <a:solidFill>
                <a:srgbClr val="006633"/>
              </a:solidFill>
            </a:endParaRPr>
          </a:p>
        </p:txBody>
      </p:sp>
      <p:sp>
        <p:nvSpPr>
          <p:cNvPr id="7" name="文本框 6">
            <a:extLst>
              <a:ext uri="{FF2B5EF4-FFF2-40B4-BE49-F238E27FC236}">
                <a16:creationId xmlns:a16="http://schemas.microsoft.com/office/drawing/2014/main" id="{85AEA714-E6F0-A819-90ED-3209C97303DD}"/>
              </a:ext>
            </a:extLst>
          </p:cNvPr>
          <p:cNvSpPr txBox="1"/>
          <p:nvPr/>
        </p:nvSpPr>
        <p:spPr>
          <a:xfrm>
            <a:off x="204544" y="4240924"/>
            <a:ext cx="5506636" cy="369332"/>
          </a:xfrm>
          <a:prstGeom prst="rect">
            <a:avLst/>
          </a:prstGeom>
          <a:noFill/>
        </p:spPr>
        <p:txBody>
          <a:bodyPr wrap="none" rtlCol="0">
            <a:spAutoFit/>
          </a:bodyPr>
          <a:lstStyle/>
          <a:p>
            <a:r>
              <a:rPr lang="en-US" altLang="zh-CN" b="1" dirty="0">
                <a:solidFill>
                  <a:srgbClr val="006633"/>
                </a:solidFill>
              </a:rPr>
              <a:t>Existing approach: parameter shift before using</a:t>
            </a:r>
            <a:endParaRPr lang="zh-CN" altLang="en-US" b="1" dirty="0">
              <a:solidFill>
                <a:srgbClr val="006633"/>
              </a:solidFill>
            </a:endParaRPr>
          </a:p>
        </p:txBody>
      </p:sp>
      <p:sp>
        <p:nvSpPr>
          <p:cNvPr id="8" name="文本框 7">
            <a:extLst>
              <a:ext uri="{FF2B5EF4-FFF2-40B4-BE49-F238E27FC236}">
                <a16:creationId xmlns:a16="http://schemas.microsoft.com/office/drawing/2014/main" id="{192096BD-2187-7364-547E-C226A7E0CF90}"/>
              </a:ext>
            </a:extLst>
          </p:cNvPr>
          <p:cNvSpPr txBox="1"/>
          <p:nvPr/>
        </p:nvSpPr>
        <p:spPr>
          <a:xfrm>
            <a:off x="6633230" y="4208658"/>
            <a:ext cx="4147289" cy="369332"/>
          </a:xfrm>
          <a:prstGeom prst="rect">
            <a:avLst/>
          </a:prstGeom>
          <a:noFill/>
        </p:spPr>
        <p:txBody>
          <a:bodyPr wrap="none" rtlCol="0">
            <a:spAutoFit/>
          </a:bodyPr>
          <a:lstStyle/>
          <a:p>
            <a:r>
              <a:rPr lang="en-US" altLang="zh-CN" b="1" dirty="0">
                <a:solidFill>
                  <a:srgbClr val="006633"/>
                </a:solidFill>
              </a:rPr>
              <a:t>Proposed in-place pulse calibration </a:t>
            </a:r>
            <a:endParaRPr lang="zh-CN" altLang="en-US" b="1" dirty="0">
              <a:solidFill>
                <a:srgbClr val="006633"/>
              </a:solidFill>
            </a:endParaRPr>
          </a:p>
        </p:txBody>
      </p:sp>
      <p:sp>
        <p:nvSpPr>
          <p:cNvPr id="9" name="文本框 8">
            <a:extLst>
              <a:ext uri="{FF2B5EF4-FFF2-40B4-BE49-F238E27FC236}">
                <a16:creationId xmlns:a16="http://schemas.microsoft.com/office/drawing/2014/main" id="{07204602-1EC9-C08A-F003-AC2755389BC4}"/>
              </a:ext>
            </a:extLst>
          </p:cNvPr>
          <p:cNvSpPr txBox="1"/>
          <p:nvPr/>
        </p:nvSpPr>
        <p:spPr>
          <a:xfrm>
            <a:off x="500779" y="4803159"/>
            <a:ext cx="4914166" cy="369332"/>
          </a:xfrm>
          <a:prstGeom prst="rect">
            <a:avLst/>
          </a:prstGeom>
          <a:noFill/>
        </p:spPr>
        <p:txBody>
          <a:bodyPr wrap="none" rtlCol="0">
            <a:spAutoFit/>
          </a:bodyPr>
          <a:lstStyle/>
          <a:p>
            <a:r>
              <a:rPr lang="en-US" altLang="zh-CN" b="1" dirty="0">
                <a:solidFill>
                  <a:srgbClr val="006633"/>
                </a:solidFill>
              </a:rPr>
              <a:t>× High Timing Cost (e.g., days of training)</a:t>
            </a:r>
            <a:endParaRPr lang="zh-CN" altLang="en-US" b="1" dirty="0">
              <a:solidFill>
                <a:srgbClr val="006633"/>
              </a:solidFill>
            </a:endParaRPr>
          </a:p>
        </p:txBody>
      </p:sp>
      <p:sp>
        <p:nvSpPr>
          <p:cNvPr id="10" name="文本框 9">
            <a:extLst>
              <a:ext uri="{FF2B5EF4-FFF2-40B4-BE49-F238E27FC236}">
                <a16:creationId xmlns:a16="http://schemas.microsoft.com/office/drawing/2014/main" id="{C611DB99-DFDE-92C5-5F83-23BFD335164D}"/>
              </a:ext>
            </a:extLst>
          </p:cNvPr>
          <p:cNvSpPr txBox="1"/>
          <p:nvPr/>
        </p:nvSpPr>
        <p:spPr>
          <a:xfrm>
            <a:off x="7641243" y="4783888"/>
            <a:ext cx="2230739" cy="369332"/>
          </a:xfrm>
          <a:prstGeom prst="rect">
            <a:avLst/>
          </a:prstGeom>
          <a:noFill/>
        </p:spPr>
        <p:txBody>
          <a:bodyPr wrap="none" rtlCol="0">
            <a:spAutoFit/>
          </a:bodyPr>
          <a:lstStyle/>
          <a:p>
            <a:r>
              <a:rPr lang="zh-CN" altLang="en-US" b="1" dirty="0">
                <a:solidFill>
                  <a:srgbClr val="006633"/>
                </a:solidFill>
              </a:rPr>
              <a:t>√ </a:t>
            </a:r>
            <a:r>
              <a:rPr lang="en-US" altLang="zh-CN" b="1" dirty="0">
                <a:solidFill>
                  <a:srgbClr val="006633"/>
                </a:solidFill>
              </a:rPr>
              <a:t>Low Timing Cost</a:t>
            </a:r>
            <a:endParaRPr lang="zh-CN" altLang="en-US" b="1" dirty="0">
              <a:solidFill>
                <a:srgbClr val="006633"/>
              </a:solidFill>
            </a:endParaRPr>
          </a:p>
        </p:txBody>
      </p:sp>
      <p:sp>
        <p:nvSpPr>
          <p:cNvPr id="2" name="文本框 10">
            <a:extLst>
              <a:ext uri="{FF2B5EF4-FFF2-40B4-BE49-F238E27FC236}">
                <a16:creationId xmlns:a16="http://schemas.microsoft.com/office/drawing/2014/main" id="{2D08A7AF-EA6D-0B44-8045-2173A51D906C}"/>
              </a:ext>
            </a:extLst>
          </p:cNvPr>
          <p:cNvSpPr txBox="1"/>
          <p:nvPr/>
        </p:nvSpPr>
        <p:spPr>
          <a:xfrm>
            <a:off x="156219" y="6097769"/>
            <a:ext cx="7866256" cy="369332"/>
          </a:xfrm>
          <a:prstGeom prst="rect">
            <a:avLst/>
          </a:prstGeom>
          <a:noFill/>
        </p:spPr>
        <p:txBody>
          <a:bodyPr wrap="none" rtlCol="0">
            <a:spAutoFit/>
          </a:bodyPr>
          <a:lstStyle/>
          <a:p>
            <a:r>
              <a:rPr lang="en-US" altLang="zh-CN" dirty="0"/>
              <a:t>[ref] </a:t>
            </a:r>
            <a:r>
              <a:rPr lang="en-US" altLang="zh-CN" dirty="0" err="1"/>
              <a:t>Q</a:t>
            </a:r>
            <a:r>
              <a:rPr lang="en-US" b="0" i="0" dirty="0" err="1">
                <a:effectLst/>
                <a:latin typeface="Arial" panose="020B0604020202020204" pitchFamily="34" charset="0"/>
              </a:rPr>
              <a:t>oc</a:t>
            </a:r>
            <a:r>
              <a:rPr lang="en-US" b="0" i="0" dirty="0">
                <a:effectLst/>
                <a:latin typeface="Arial" panose="020B0604020202020204" pitchFamily="34" charset="0"/>
              </a:rPr>
              <a:t>: </a:t>
            </a:r>
            <a:r>
              <a:rPr lang="en-US" b="0" i="0" dirty="0" err="1">
                <a:effectLst/>
                <a:latin typeface="Arial" panose="020B0604020202020204" pitchFamily="34" charset="0"/>
              </a:rPr>
              <a:t>quantumon</a:t>
            </a:r>
            <a:r>
              <a:rPr lang="en-US" b="0" i="0" dirty="0">
                <a:effectLst/>
                <a:latin typeface="Arial" panose="020B0604020202020204" pitchFamily="34" charset="0"/>
              </a:rPr>
              <a:t>-chip training with parameter shift and gradient pruning</a:t>
            </a:r>
            <a:endParaRPr lang="zh-CN" altLang="en-US" dirty="0"/>
          </a:p>
        </p:txBody>
      </p:sp>
    </p:spTree>
    <p:extLst>
      <p:ext uri="{BB962C8B-B14F-4D97-AF65-F5344CB8AC3E}">
        <p14:creationId xmlns:p14="http://schemas.microsoft.com/office/powerpoint/2010/main" val="253403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6A103-D98B-6D7E-DA9B-FEBDA2D266F9}"/>
              </a:ext>
            </a:extLst>
          </p:cNvPr>
          <p:cNvSpPr>
            <a:spLocks noGrp="1"/>
          </p:cNvSpPr>
          <p:nvPr>
            <p:ph type="title"/>
          </p:nvPr>
        </p:nvSpPr>
        <p:spPr/>
        <p:txBody>
          <a:bodyPr/>
          <a:lstStyle/>
          <a:p>
            <a:r>
              <a:rPr lang="en-US" altLang="zh-CN" dirty="0"/>
              <a:t>Outline</a:t>
            </a:r>
            <a:endParaRPr lang="zh-CN" altLang="en-US" dirty="0"/>
          </a:p>
        </p:txBody>
      </p:sp>
      <p:sp>
        <p:nvSpPr>
          <p:cNvPr id="3" name="灯片编号占位符 2">
            <a:extLst>
              <a:ext uri="{FF2B5EF4-FFF2-40B4-BE49-F238E27FC236}">
                <a16:creationId xmlns:a16="http://schemas.microsoft.com/office/drawing/2014/main" id="{123BA2EE-B1E7-9F91-F286-F206A712FEFE}"/>
              </a:ext>
            </a:extLst>
          </p:cNvPr>
          <p:cNvSpPr>
            <a:spLocks noGrp="1"/>
          </p:cNvSpPr>
          <p:nvPr>
            <p:ph type="sldNum" sz="quarter" idx="12"/>
          </p:nvPr>
        </p:nvSpPr>
        <p:spPr>
          <a:xfrm>
            <a:off x="8672073" y="5896359"/>
            <a:ext cx="2743200" cy="365125"/>
          </a:xfrm>
        </p:spPr>
        <p:txBody>
          <a:bodyPr/>
          <a:lstStyle/>
          <a:p>
            <a:fld id="{9384FF6D-5FD2-A847-8599-D7B37E65F8CD}" type="slidenum">
              <a:rPr lang="en-US" smtClean="0"/>
              <a:pPr/>
              <a:t>5</a:t>
            </a:fld>
            <a:r>
              <a:rPr lang="en-US"/>
              <a:t>  |  George Mason University</a:t>
            </a:r>
            <a:endParaRPr lang="en-US" dirty="0"/>
          </a:p>
        </p:txBody>
      </p:sp>
      <p:sp>
        <p:nvSpPr>
          <p:cNvPr id="4" name="文本框 3">
            <a:extLst>
              <a:ext uri="{FF2B5EF4-FFF2-40B4-BE49-F238E27FC236}">
                <a16:creationId xmlns:a16="http://schemas.microsoft.com/office/drawing/2014/main" id="{AF0BB0F2-E769-3B15-B8BC-A329775008C2}"/>
              </a:ext>
            </a:extLst>
          </p:cNvPr>
          <p:cNvSpPr txBox="1"/>
          <p:nvPr/>
        </p:nvSpPr>
        <p:spPr>
          <a:xfrm>
            <a:off x="1024932" y="1162436"/>
            <a:ext cx="10800796" cy="4154984"/>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1">
                <a:solidFill>
                  <a:schemeClr val="bg1">
                    <a:lumMod val="75000"/>
                  </a:schemeClr>
                </a:solidFill>
              </a:rPr>
              <a:t>Introduction </a:t>
            </a:r>
          </a:p>
          <a:p>
            <a:pPr marL="285750" indent="-285750">
              <a:buFont typeface="Arial" panose="020B0604020202020204" pitchFamily="34" charset="0"/>
              <a:buChar char="•"/>
            </a:pPr>
            <a:endParaRPr lang="en-US" altLang="zh-CN" sz="2400" b="1">
              <a:solidFill>
                <a:schemeClr val="bg1">
                  <a:lumMod val="75000"/>
                </a:schemeClr>
              </a:solidFill>
            </a:endParaRPr>
          </a:p>
          <a:p>
            <a:pPr marL="285750" indent="-285750">
              <a:buFont typeface="Arial" panose="020B0604020202020204" pitchFamily="34" charset="0"/>
              <a:buChar char="•"/>
            </a:pPr>
            <a:r>
              <a:rPr lang="en-US" altLang="zh-CN" sz="2400" b="1">
                <a:solidFill>
                  <a:srgbClr val="C00000"/>
                </a:solidFill>
              </a:rPr>
              <a:t>Background</a:t>
            </a:r>
          </a:p>
          <a:p>
            <a:endParaRPr lang="en-US" altLang="zh-CN" sz="2400" dirty="0">
              <a:solidFill>
                <a:srgbClr val="006633"/>
              </a:solidFill>
            </a:endParaRPr>
          </a:p>
          <a:p>
            <a:pPr marL="285750" indent="-285750">
              <a:buFont typeface="Arial" panose="020B0604020202020204" pitchFamily="34" charset="0"/>
              <a:buChar char="•"/>
            </a:pPr>
            <a:r>
              <a:rPr lang="en-US" altLang="zh-CN" sz="2400">
                <a:solidFill>
                  <a:schemeClr val="tx2"/>
                </a:solidFill>
              </a:rPr>
              <a:t>Motivation</a:t>
            </a:r>
          </a:p>
          <a:p>
            <a:endParaRPr lang="en-US" altLang="zh-CN" sz="2400" dirty="0">
              <a:solidFill>
                <a:srgbClr val="006633"/>
              </a:solidFill>
            </a:endParaRPr>
          </a:p>
          <a:p>
            <a:pPr marL="285750" indent="-285750">
              <a:buFont typeface="Arial" panose="020B0604020202020204" pitchFamily="34" charset="0"/>
              <a:buChar char="•"/>
            </a:pPr>
            <a:r>
              <a:rPr lang="en-US" altLang="zh-CN" sz="2400">
                <a:solidFill>
                  <a:srgbClr val="006633"/>
                </a:solidFill>
              </a:rPr>
              <a:t>Method</a:t>
            </a:r>
          </a:p>
          <a:p>
            <a:endParaRPr lang="en-US" altLang="zh-CN" sz="2400" dirty="0">
              <a:solidFill>
                <a:srgbClr val="006633"/>
              </a:solidFill>
            </a:endParaRPr>
          </a:p>
          <a:p>
            <a:pPr marL="285750" indent="-285750">
              <a:buFont typeface="Arial" panose="020B0604020202020204" pitchFamily="34" charset="0"/>
              <a:buChar char="•"/>
            </a:pPr>
            <a:r>
              <a:rPr lang="en-US" altLang="zh-CN" sz="2400">
                <a:solidFill>
                  <a:srgbClr val="006633"/>
                </a:solidFill>
              </a:rPr>
              <a:t>Experiments</a:t>
            </a:r>
          </a:p>
          <a:p>
            <a:endParaRPr lang="en-US" altLang="zh-CN" sz="2400">
              <a:solidFill>
                <a:srgbClr val="006633"/>
              </a:solidFill>
            </a:endParaRPr>
          </a:p>
          <a:p>
            <a:pPr marL="285750" indent="-285750">
              <a:buFont typeface="Arial" panose="020B0604020202020204" pitchFamily="34" charset="0"/>
              <a:buChar char="•"/>
            </a:pPr>
            <a:r>
              <a:rPr lang="en-US" altLang="zh-CN" sz="2400">
                <a:solidFill>
                  <a:srgbClr val="006633"/>
                </a:solidFill>
              </a:rPr>
              <a:t>Conclusion</a:t>
            </a:r>
          </a:p>
        </p:txBody>
      </p:sp>
    </p:spTree>
    <p:extLst>
      <p:ext uri="{BB962C8B-B14F-4D97-AF65-F5344CB8AC3E}">
        <p14:creationId xmlns:p14="http://schemas.microsoft.com/office/powerpoint/2010/main" val="5463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B2C3A7-BA63-26EA-26C9-626E2B3EE756}"/>
              </a:ext>
            </a:extLst>
          </p:cNvPr>
          <p:cNvSpPr>
            <a:spLocks noGrp="1"/>
          </p:cNvSpPr>
          <p:nvPr>
            <p:ph type="title"/>
          </p:nvPr>
        </p:nvSpPr>
        <p:spPr/>
        <p:txBody>
          <a:bodyPr/>
          <a:lstStyle/>
          <a:p>
            <a:r>
              <a:rPr lang="en-US" altLang="zh-CN">
                <a:cs typeface="Times New Roman" panose="02020603050405020304" pitchFamily="18" charset="0"/>
              </a:rPr>
              <a:t>Transpiling Logical Circuits to </a:t>
            </a:r>
            <a:r>
              <a:rPr lang="en-US" altLang="zh-CN" b="1">
                <a:solidFill>
                  <a:srgbClr val="006633"/>
                </a:solidFill>
                <a:latin typeface="+mj-lt"/>
              </a:rPr>
              <a:t>Rzx Pulse </a:t>
            </a:r>
            <a:endParaRPr lang="zh-CN" altLang="en-US">
              <a:cs typeface="Times New Roman" panose="02020603050405020304" pitchFamily="18" charset="0"/>
            </a:endParaRPr>
          </a:p>
        </p:txBody>
      </p:sp>
      <p:sp>
        <p:nvSpPr>
          <p:cNvPr id="3" name="灯片编号占位符 2">
            <a:extLst>
              <a:ext uri="{FF2B5EF4-FFF2-40B4-BE49-F238E27FC236}">
                <a16:creationId xmlns:a16="http://schemas.microsoft.com/office/drawing/2014/main" id="{78F0321C-7EEA-2DCE-25F2-272111EE88F4}"/>
              </a:ext>
            </a:extLst>
          </p:cNvPr>
          <p:cNvSpPr>
            <a:spLocks noGrp="1"/>
          </p:cNvSpPr>
          <p:nvPr>
            <p:ph type="sldNum" sz="quarter" idx="12"/>
          </p:nvPr>
        </p:nvSpPr>
        <p:spPr/>
        <p:txBody>
          <a:bodyPr/>
          <a:lstStyle/>
          <a:p>
            <a:fld id="{9384FF6D-5FD2-A847-8599-D7B37E65F8CD}" type="slidenum">
              <a:rPr lang="en-US" smtClean="0">
                <a:latin typeface="Times New Roman" panose="02020603050405020304" pitchFamily="18" charset="0"/>
                <a:cs typeface="Times New Roman" panose="02020603050405020304" pitchFamily="18" charset="0"/>
              </a:rPr>
              <a:pPr/>
              <a:t>6</a:t>
            </a:fld>
            <a:r>
              <a:rPr lang="en-US">
                <a:latin typeface="Times New Roman" panose="02020603050405020304" pitchFamily="18" charset="0"/>
                <a:cs typeface="Times New Roman" panose="02020603050405020304" pitchFamily="18" charset="0"/>
              </a:rPr>
              <a:t>  |  George Mason University</a:t>
            </a:r>
            <a:endParaRPr 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5C3ED67B-236A-1DEC-B87C-8D87B32D7790}"/>
              </a:ext>
            </a:extLst>
          </p:cNvPr>
          <p:cNvPicPr>
            <a:picLocks noChangeAspect="1"/>
          </p:cNvPicPr>
          <p:nvPr/>
        </p:nvPicPr>
        <p:blipFill rotWithShape="1">
          <a:blip r:embed="rId3"/>
          <a:srcRect b="43415"/>
          <a:stretch/>
        </p:blipFill>
        <p:spPr>
          <a:xfrm>
            <a:off x="5875421" y="1263693"/>
            <a:ext cx="6316579" cy="3880624"/>
          </a:xfrm>
          <a:prstGeom prst="rect">
            <a:avLst/>
          </a:prstGeom>
        </p:spPr>
      </p:pic>
      <p:pic>
        <p:nvPicPr>
          <p:cNvPr id="15" name="图片 14">
            <a:extLst>
              <a:ext uri="{FF2B5EF4-FFF2-40B4-BE49-F238E27FC236}">
                <a16:creationId xmlns:a16="http://schemas.microsoft.com/office/drawing/2014/main" id="{743F9EFD-262D-41EC-7630-DB9EF98DB524}"/>
              </a:ext>
            </a:extLst>
          </p:cNvPr>
          <p:cNvPicPr>
            <a:picLocks noChangeAspect="1"/>
          </p:cNvPicPr>
          <p:nvPr/>
        </p:nvPicPr>
        <p:blipFill rotWithShape="1">
          <a:blip r:embed="rId4"/>
          <a:srcRect t="16942" b="19902"/>
          <a:stretch/>
        </p:blipFill>
        <p:spPr>
          <a:xfrm>
            <a:off x="6773422" y="5409256"/>
            <a:ext cx="3963640" cy="638630"/>
          </a:xfrm>
          <a:prstGeom prst="rect">
            <a:avLst/>
          </a:prstGeom>
        </p:spPr>
      </p:pic>
      <p:pic>
        <p:nvPicPr>
          <p:cNvPr id="6" name="图片 5">
            <a:extLst>
              <a:ext uri="{FF2B5EF4-FFF2-40B4-BE49-F238E27FC236}">
                <a16:creationId xmlns:a16="http://schemas.microsoft.com/office/drawing/2014/main" id="{0F3ED9D7-FD7D-C50D-AA1A-3BA48B179DEA}"/>
              </a:ext>
            </a:extLst>
          </p:cNvPr>
          <p:cNvPicPr>
            <a:picLocks noChangeAspect="1"/>
          </p:cNvPicPr>
          <p:nvPr/>
        </p:nvPicPr>
        <p:blipFill rotWithShape="1">
          <a:blip r:embed="rId5"/>
          <a:srcRect l="12870" t="6020" r="5437" b="69125"/>
          <a:stretch/>
        </p:blipFill>
        <p:spPr>
          <a:xfrm>
            <a:off x="1297291" y="2537130"/>
            <a:ext cx="4330472" cy="937629"/>
          </a:xfrm>
          <a:prstGeom prst="rect">
            <a:avLst/>
          </a:prstGeom>
        </p:spPr>
      </p:pic>
      <p:sp>
        <p:nvSpPr>
          <p:cNvPr id="14" name="文本框 13">
            <a:extLst>
              <a:ext uri="{FF2B5EF4-FFF2-40B4-BE49-F238E27FC236}">
                <a16:creationId xmlns:a16="http://schemas.microsoft.com/office/drawing/2014/main" id="{7D374FDC-34AF-194F-C70A-A2A5980D5FF7}"/>
              </a:ext>
            </a:extLst>
          </p:cNvPr>
          <p:cNvSpPr txBox="1"/>
          <p:nvPr/>
        </p:nvSpPr>
        <p:spPr>
          <a:xfrm>
            <a:off x="500743" y="4833776"/>
            <a:ext cx="6096000" cy="923330"/>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(a) Decompose a circuit to multiple SU(4)</a:t>
            </a:r>
          </a:p>
          <a:p>
            <a:r>
              <a:rPr lang="en-US" altLang="zh-CN" dirty="0">
                <a:latin typeface="Times New Roman" panose="02020603050405020304" pitchFamily="18" charset="0"/>
                <a:cs typeface="Times New Roman" panose="02020603050405020304" pitchFamily="18" charset="0"/>
              </a:rPr>
              <a:t>(b) </a:t>
            </a:r>
            <a:r>
              <a:rPr lang="en-US" altLang="zh-CN" dirty="0" err="1">
                <a:latin typeface="Times New Roman" panose="02020603050405020304" pitchFamily="18" charset="0"/>
                <a:cs typeface="Times New Roman" panose="02020603050405020304" pitchFamily="18" charset="0"/>
              </a:rPr>
              <a:t>KaK</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Cartan</a:t>
            </a:r>
            <a:r>
              <a:rPr lang="en-US" altLang="zh-CN" dirty="0">
                <a:latin typeface="Times New Roman" panose="02020603050405020304" pitchFamily="18" charset="0"/>
                <a:cs typeface="Times New Roman" panose="02020603050405020304" pitchFamily="18" charset="0"/>
              </a:rPr>
              <a:t>) decomposition for </a:t>
            </a:r>
            <a:r>
              <a:rPr lang="en-US" altLang="zh-CN" dirty="0" err="1">
                <a:latin typeface="Times New Roman" panose="02020603050405020304" pitchFamily="18" charset="0"/>
                <a:cs typeface="Times New Roman" panose="02020603050405020304" pitchFamily="18" charset="0"/>
              </a:rPr>
              <a:t>arbitary</a:t>
            </a:r>
            <a:r>
              <a:rPr lang="en-US" altLang="zh-CN" dirty="0">
                <a:latin typeface="Times New Roman" panose="02020603050405020304" pitchFamily="18" charset="0"/>
                <a:cs typeface="Times New Roman" panose="02020603050405020304" pitchFamily="18" charset="0"/>
              </a:rPr>
              <a:t> SU(4)</a:t>
            </a:r>
          </a:p>
          <a:p>
            <a:r>
              <a:rPr lang="en-US" altLang="zh-CN" dirty="0">
                <a:latin typeface="Times New Roman" panose="02020603050405020304" pitchFamily="18" charset="0"/>
                <a:cs typeface="Times New Roman" panose="02020603050405020304" pitchFamily="18" charset="0"/>
              </a:rPr>
              <a:t>(c) Decompose (a) into the hardware-native RZX gates</a:t>
            </a:r>
            <a:endParaRPr lang="zh-CN" altLang="en-US" dirty="0">
              <a:latin typeface="Times New Roman" panose="02020603050405020304" pitchFamily="18" charset="0"/>
              <a:cs typeface="Times New Roman" panose="02020603050405020304" pitchFamily="18" charset="0"/>
            </a:endParaRPr>
          </a:p>
        </p:txBody>
      </p:sp>
      <p:pic>
        <p:nvPicPr>
          <p:cNvPr id="16" name="图片 15">
            <a:extLst>
              <a:ext uri="{FF2B5EF4-FFF2-40B4-BE49-F238E27FC236}">
                <a16:creationId xmlns:a16="http://schemas.microsoft.com/office/drawing/2014/main" id="{9C81CD61-1B2B-9984-9A3C-8021287C1E23}"/>
              </a:ext>
            </a:extLst>
          </p:cNvPr>
          <p:cNvPicPr>
            <a:picLocks noChangeAspect="1"/>
          </p:cNvPicPr>
          <p:nvPr/>
        </p:nvPicPr>
        <p:blipFill rotWithShape="1">
          <a:blip r:embed="rId5"/>
          <a:srcRect t="58214" b="19699"/>
          <a:stretch/>
        </p:blipFill>
        <p:spPr>
          <a:xfrm>
            <a:off x="500743" y="3645255"/>
            <a:ext cx="5300888" cy="833230"/>
          </a:xfrm>
          <a:prstGeom prst="rect">
            <a:avLst/>
          </a:prstGeom>
        </p:spPr>
      </p:pic>
      <p:pic>
        <p:nvPicPr>
          <p:cNvPr id="20" name="图片 19">
            <a:extLst>
              <a:ext uri="{FF2B5EF4-FFF2-40B4-BE49-F238E27FC236}">
                <a16:creationId xmlns:a16="http://schemas.microsoft.com/office/drawing/2014/main" id="{D3BB9BBE-8ACB-5179-18E2-167DE0BB7FA3}"/>
              </a:ext>
            </a:extLst>
          </p:cNvPr>
          <p:cNvPicPr>
            <a:picLocks noChangeAspect="1"/>
          </p:cNvPicPr>
          <p:nvPr/>
        </p:nvPicPr>
        <p:blipFill>
          <a:blip r:embed="rId6"/>
          <a:stretch>
            <a:fillRect/>
          </a:stretch>
        </p:blipFill>
        <p:spPr>
          <a:xfrm>
            <a:off x="711200" y="1360515"/>
            <a:ext cx="4855028" cy="1006119"/>
          </a:xfrm>
          <a:prstGeom prst="rect">
            <a:avLst/>
          </a:prstGeom>
        </p:spPr>
      </p:pic>
      <p:sp>
        <p:nvSpPr>
          <p:cNvPr id="22" name="文本框 21">
            <a:extLst>
              <a:ext uri="{FF2B5EF4-FFF2-40B4-BE49-F238E27FC236}">
                <a16:creationId xmlns:a16="http://schemas.microsoft.com/office/drawing/2014/main" id="{8DEFE54A-6762-4016-B021-D575448976E7}"/>
              </a:ext>
            </a:extLst>
          </p:cNvPr>
          <p:cNvSpPr txBox="1"/>
          <p:nvPr/>
        </p:nvSpPr>
        <p:spPr>
          <a:xfrm>
            <a:off x="685495" y="2755083"/>
            <a:ext cx="457200" cy="369332"/>
          </a:xfrm>
          <a:prstGeom prst="rect">
            <a:avLst/>
          </a:prstGeom>
          <a:noFill/>
        </p:spPr>
        <p:txBody>
          <a:bodyPr wrap="square">
            <a:spAutoFit/>
          </a:bodyPr>
          <a:lstStyle/>
          <a:p>
            <a:r>
              <a:rPr lang="en-US" altLang="zh-CN">
                <a:latin typeface="Times New Roman" panose="02020603050405020304" pitchFamily="18" charset="0"/>
                <a:cs typeface="Times New Roman" panose="02020603050405020304" pitchFamily="18" charset="0"/>
              </a:rPr>
              <a:t>(b)</a:t>
            </a:r>
            <a:endParaRPr lang="zh-CN" altLang="en-US">
              <a:latin typeface="Times New Roman" panose="02020603050405020304" pitchFamily="18" charset="0"/>
              <a:cs typeface="Times New Roman" panose="02020603050405020304" pitchFamily="18" charset="0"/>
            </a:endParaRPr>
          </a:p>
        </p:txBody>
      </p:sp>
      <p:sp>
        <p:nvSpPr>
          <p:cNvPr id="23" name="箭头: 下 22">
            <a:extLst>
              <a:ext uri="{FF2B5EF4-FFF2-40B4-BE49-F238E27FC236}">
                <a16:creationId xmlns:a16="http://schemas.microsoft.com/office/drawing/2014/main" id="{89708458-B264-2BC8-D46E-7174D92A5D4F}"/>
              </a:ext>
            </a:extLst>
          </p:cNvPr>
          <p:cNvSpPr/>
          <p:nvPr/>
        </p:nvSpPr>
        <p:spPr>
          <a:xfrm>
            <a:off x="3280229" y="2419319"/>
            <a:ext cx="188685" cy="178738"/>
          </a:xfrm>
          <a:prstGeom prst="downArrow">
            <a:avLst/>
          </a:prstGeom>
          <a:solidFill>
            <a:srgbClr val="006633"/>
          </a:solidFill>
          <a:ln>
            <a:solidFill>
              <a:srgbClr val="0066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下 23">
            <a:extLst>
              <a:ext uri="{FF2B5EF4-FFF2-40B4-BE49-F238E27FC236}">
                <a16:creationId xmlns:a16="http://schemas.microsoft.com/office/drawing/2014/main" id="{55F31696-1BC3-CCE1-0480-354FD3AD138C}"/>
              </a:ext>
            </a:extLst>
          </p:cNvPr>
          <p:cNvSpPr/>
          <p:nvPr/>
        </p:nvSpPr>
        <p:spPr>
          <a:xfrm>
            <a:off x="3243944" y="3514328"/>
            <a:ext cx="188685" cy="178738"/>
          </a:xfrm>
          <a:prstGeom prst="downArrow">
            <a:avLst/>
          </a:prstGeom>
          <a:solidFill>
            <a:srgbClr val="006633"/>
          </a:solidFill>
          <a:ln>
            <a:solidFill>
              <a:srgbClr val="0066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68CCE18D-9010-2CBF-2272-AEAC876642A9}"/>
              </a:ext>
            </a:extLst>
          </p:cNvPr>
          <p:cNvSpPr txBox="1"/>
          <p:nvPr/>
        </p:nvSpPr>
        <p:spPr>
          <a:xfrm>
            <a:off x="225261" y="923537"/>
            <a:ext cx="3207368" cy="369332"/>
          </a:xfrm>
          <a:prstGeom prst="rect">
            <a:avLst/>
          </a:prstGeom>
          <a:noFill/>
        </p:spPr>
        <p:txBody>
          <a:bodyPr wrap="square">
            <a:spAutoFit/>
          </a:bodyPr>
          <a:lstStyle/>
          <a:p>
            <a:r>
              <a:rPr lang="en-US" altLang="zh-CN" b="1">
                <a:solidFill>
                  <a:srgbClr val="006633"/>
                </a:solidFill>
                <a:latin typeface="+mj-lt"/>
              </a:rPr>
              <a:t>Transpilation Process</a:t>
            </a:r>
            <a:endParaRPr lang="zh-CN" altLang="en-US" b="1">
              <a:solidFill>
                <a:srgbClr val="006633"/>
              </a:solidFill>
              <a:latin typeface="+mj-lt"/>
            </a:endParaRPr>
          </a:p>
        </p:txBody>
      </p:sp>
      <p:sp>
        <p:nvSpPr>
          <p:cNvPr id="27" name="文本框 26">
            <a:extLst>
              <a:ext uri="{FF2B5EF4-FFF2-40B4-BE49-F238E27FC236}">
                <a16:creationId xmlns:a16="http://schemas.microsoft.com/office/drawing/2014/main" id="{5E31CDE6-AF91-D4CB-9FD2-3123EDA87085}"/>
              </a:ext>
            </a:extLst>
          </p:cNvPr>
          <p:cNvSpPr txBox="1"/>
          <p:nvPr/>
        </p:nvSpPr>
        <p:spPr>
          <a:xfrm>
            <a:off x="6186715" y="886048"/>
            <a:ext cx="2423885" cy="369332"/>
          </a:xfrm>
          <a:prstGeom prst="rect">
            <a:avLst/>
          </a:prstGeom>
          <a:noFill/>
        </p:spPr>
        <p:txBody>
          <a:bodyPr wrap="square">
            <a:spAutoFit/>
          </a:bodyPr>
          <a:lstStyle/>
          <a:p>
            <a:r>
              <a:rPr lang="en-US" altLang="zh-CN" b="1">
                <a:solidFill>
                  <a:srgbClr val="006633"/>
                </a:solidFill>
                <a:latin typeface="+mj-lt"/>
              </a:rPr>
              <a:t>Rzx Pulse</a:t>
            </a:r>
            <a:endParaRPr lang="zh-CN" altLang="en-US" b="1">
              <a:solidFill>
                <a:srgbClr val="006633"/>
              </a:solidFill>
              <a:latin typeface="+mj-lt"/>
            </a:endParaRPr>
          </a:p>
        </p:txBody>
      </p:sp>
      <p:sp>
        <p:nvSpPr>
          <p:cNvPr id="28" name="文本框 27">
            <a:extLst>
              <a:ext uri="{FF2B5EF4-FFF2-40B4-BE49-F238E27FC236}">
                <a16:creationId xmlns:a16="http://schemas.microsoft.com/office/drawing/2014/main" id="{45B34797-7568-AD56-E711-782812D0596F}"/>
              </a:ext>
            </a:extLst>
          </p:cNvPr>
          <p:cNvSpPr txBox="1"/>
          <p:nvPr/>
        </p:nvSpPr>
        <p:spPr>
          <a:xfrm>
            <a:off x="406905" y="6080277"/>
            <a:ext cx="10892726" cy="369332"/>
          </a:xfrm>
          <a:prstGeom prst="rect">
            <a:avLst/>
          </a:prstGeom>
          <a:noFill/>
        </p:spPr>
        <p:txBody>
          <a:bodyPr wrap="none" rtlCol="0">
            <a:spAutoFit/>
          </a:bodyPr>
          <a:lstStyle/>
          <a:p>
            <a:r>
              <a:rPr lang="en-US" altLang="zh-CN" dirty="0"/>
              <a:t>[ref]</a:t>
            </a:r>
            <a:r>
              <a:rPr lang="zh-CN" altLang="en-US" dirty="0"/>
              <a:t> </a:t>
            </a:r>
            <a:r>
              <a:rPr lang="en-US" altLang="zh-CN" b="1" dirty="0"/>
              <a:t>Pulse-efficient circuit </a:t>
            </a:r>
            <a:r>
              <a:rPr lang="en-US" altLang="zh-CN" b="1" dirty="0" err="1"/>
              <a:t>transpilation</a:t>
            </a:r>
            <a:r>
              <a:rPr lang="en-US" altLang="zh-CN" b="1" dirty="0"/>
              <a:t> </a:t>
            </a:r>
            <a:r>
              <a:rPr lang="en-US" altLang="zh-CN" dirty="0"/>
              <a:t>for quantum applications on cross-resonance-based hardware</a:t>
            </a:r>
            <a:endParaRPr lang="zh-CN" altLang="en-US" dirty="0"/>
          </a:p>
        </p:txBody>
      </p:sp>
    </p:spTree>
    <p:extLst>
      <p:ext uri="{BB962C8B-B14F-4D97-AF65-F5344CB8AC3E}">
        <p14:creationId xmlns:p14="http://schemas.microsoft.com/office/powerpoint/2010/main" val="274157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B2C3A7-BA63-26EA-26C9-626E2B3EE756}"/>
              </a:ext>
            </a:extLst>
          </p:cNvPr>
          <p:cNvSpPr>
            <a:spLocks noGrp="1"/>
          </p:cNvSpPr>
          <p:nvPr>
            <p:ph type="title"/>
          </p:nvPr>
        </p:nvSpPr>
        <p:spPr/>
        <p:txBody>
          <a:bodyPr/>
          <a:lstStyle/>
          <a:p>
            <a:r>
              <a:rPr lang="en-US" altLang="zh-CN" b="1">
                <a:solidFill>
                  <a:srgbClr val="006633"/>
                </a:solidFill>
                <a:latin typeface="+mj-lt"/>
              </a:rPr>
              <a:t>Rzx Pulse Generation</a:t>
            </a:r>
            <a:endParaRPr lang="zh-CN" altLang="en-US" b="1">
              <a:solidFill>
                <a:srgbClr val="006633"/>
              </a:solidFill>
              <a:latin typeface="+mj-lt"/>
            </a:endParaRPr>
          </a:p>
        </p:txBody>
      </p:sp>
      <p:sp>
        <p:nvSpPr>
          <p:cNvPr id="3" name="灯片编号占位符 2">
            <a:extLst>
              <a:ext uri="{FF2B5EF4-FFF2-40B4-BE49-F238E27FC236}">
                <a16:creationId xmlns:a16="http://schemas.microsoft.com/office/drawing/2014/main" id="{78F0321C-7EEA-2DCE-25F2-272111EE88F4}"/>
              </a:ext>
            </a:extLst>
          </p:cNvPr>
          <p:cNvSpPr>
            <a:spLocks noGrp="1"/>
          </p:cNvSpPr>
          <p:nvPr>
            <p:ph type="sldNum" sz="quarter" idx="12"/>
          </p:nvPr>
        </p:nvSpPr>
        <p:spPr/>
        <p:txBody>
          <a:bodyPr/>
          <a:lstStyle/>
          <a:p>
            <a:fld id="{9384FF6D-5FD2-A847-8599-D7B37E65F8CD}" type="slidenum">
              <a:rPr lang="en-US" smtClean="0"/>
              <a:pPr/>
              <a:t>7</a:t>
            </a:fld>
            <a:r>
              <a:rPr lang="en-US"/>
              <a:t>  |  George Mason University</a:t>
            </a:r>
            <a:endParaRPr lang="en-US" dirty="0"/>
          </a:p>
        </p:txBody>
      </p:sp>
      <p:pic>
        <p:nvPicPr>
          <p:cNvPr id="19" name="图片 18">
            <a:extLst>
              <a:ext uri="{FF2B5EF4-FFF2-40B4-BE49-F238E27FC236}">
                <a16:creationId xmlns:a16="http://schemas.microsoft.com/office/drawing/2014/main" id="{ADA4EB77-4E16-32F7-C2A3-63D17476ADE5}"/>
              </a:ext>
            </a:extLst>
          </p:cNvPr>
          <p:cNvPicPr>
            <a:picLocks noChangeAspect="1"/>
          </p:cNvPicPr>
          <p:nvPr/>
        </p:nvPicPr>
        <p:blipFill rotWithShape="1">
          <a:blip r:embed="rId3"/>
          <a:srcRect l="2802" r="4239"/>
          <a:stretch/>
        </p:blipFill>
        <p:spPr>
          <a:xfrm>
            <a:off x="3328986" y="5220364"/>
            <a:ext cx="1159934" cy="876300"/>
          </a:xfrm>
          <a:prstGeom prst="rect">
            <a:avLst/>
          </a:prstGeom>
        </p:spPr>
      </p:pic>
      <p:sp>
        <p:nvSpPr>
          <p:cNvPr id="20" name="文本框 19">
            <a:extLst>
              <a:ext uri="{FF2B5EF4-FFF2-40B4-BE49-F238E27FC236}">
                <a16:creationId xmlns:a16="http://schemas.microsoft.com/office/drawing/2014/main" id="{3EA1010C-CEA5-DC71-C121-A6DCAEF93258}"/>
              </a:ext>
            </a:extLst>
          </p:cNvPr>
          <p:cNvSpPr txBox="1"/>
          <p:nvPr/>
        </p:nvSpPr>
        <p:spPr>
          <a:xfrm>
            <a:off x="399142" y="6165379"/>
            <a:ext cx="10593606" cy="369332"/>
          </a:xfrm>
          <a:prstGeom prst="rect">
            <a:avLst/>
          </a:prstGeom>
          <a:noFill/>
        </p:spPr>
        <p:txBody>
          <a:bodyPr wrap="none" rtlCol="0">
            <a:spAutoFit/>
          </a:bodyPr>
          <a:lstStyle/>
          <a:p>
            <a:r>
              <a:rPr lang="en-US" altLang="zh-CN" dirty="0"/>
              <a:t>[ref]</a:t>
            </a:r>
            <a:r>
              <a:rPr lang="zh-CN" altLang="en-US" dirty="0"/>
              <a:t> </a:t>
            </a:r>
            <a:r>
              <a:rPr lang="en-US" altLang="zh-CN" dirty="0"/>
              <a:t>Pulse-efficient circuit </a:t>
            </a:r>
            <a:r>
              <a:rPr lang="en-US" altLang="zh-CN" dirty="0" err="1"/>
              <a:t>transpilation</a:t>
            </a:r>
            <a:r>
              <a:rPr lang="en-US" altLang="zh-CN" dirty="0"/>
              <a:t> for quantum applications on cross-resonance-based hardware</a:t>
            </a:r>
            <a:endParaRPr lang="zh-CN" altLang="en-US" dirty="0"/>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2B4C4527-8435-DB91-5D05-0BF21989A3C8}"/>
                  </a:ext>
                </a:extLst>
              </p:cNvPr>
              <p:cNvSpPr txBox="1"/>
              <p:nvPr/>
            </p:nvSpPr>
            <p:spPr>
              <a:xfrm>
                <a:off x="547454" y="1463837"/>
                <a:ext cx="3541486" cy="506870"/>
              </a:xfrm>
              <a:prstGeom prst="rect">
                <a:avLst/>
              </a:prstGeom>
              <a:noFill/>
            </p:spPr>
            <p:txBody>
              <a:bodyPr wrap="square">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𝑅</m:t>
                        </m:r>
                      </m:e>
                      <m:sub>
                        <m:r>
                          <a:rPr lang="en-US" altLang="zh-CN" b="0" i="1" smtClean="0">
                            <a:latin typeface="Cambria Math" panose="02040503050406030204" pitchFamily="18" charset="0"/>
                          </a:rPr>
                          <m:t>𝑍𝑋</m:t>
                        </m:r>
                      </m:sub>
                    </m:sSub>
                    <m:d>
                      <m:dPr>
                        <m:ctrlPr>
                          <a:rPr lang="en-US" altLang="zh-CN"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zh-CN" altLang="en-US" i="1" smtClean="0">
                                <a:latin typeface="Cambria Math" panose="02040503050406030204" pitchFamily="18" charset="0"/>
                              </a:rPr>
                              <m:t>𝜋</m:t>
                            </m:r>
                          </m:num>
                          <m:den>
                            <m:r>
                              <a:rPr lang="en-US" altLang="zh-CN" b="0" i="1" smtClean="0">
                                <a:latin typeface="Cambria Math" panose="02040503050406030204" pitchFamily="18" charset="0"/>
                              </a:rPr>
                              <m:t>2</m:t>
                            </m:r>
                          </m:den>
                        </m:f>
                      </m:e>
                    </m:d>
                    <m:r>
                      <a:rPr lang="en-US" altLang="zh-CN" b="0" i="1" smtClean="0">
                        <a:latin typeface="Cambria Math" panose="02040503050406030204" pitchFamily="18" charset="0"/>
                      </a:rPr>
                      <m:t>=</m:t>
                    </m:r>
                    <m:r>
                      <a:rPr lang="en-US" altLang="zh-CN" b="0" i="1" smtClean="0">
                        <a:latin typeface="Cambria Math" panose="02040503050406030204" pitchFamily="18" charset="0"/>
                      </a:rPr>
                      <m:t>𝐶𝑅</m:t>
                    </m:r>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𝜋</m:t>
                            </m:r>
                          </m:num>
                          <m:den>
                            <m:r>
                              <a:rPr lang="en-US" altLang="zh-CN" b="0" i="1" smtClean="0">
                                <a:latin typeface="Cambria Math" panose="02040503050406030204" pitchFamily="18" charset="0"/>
                              </a:rPr>
                              <m:t>4</m:t>
                            </m:r>
                          </m:den>
                        </m:f>
                      </m:e>
                    </m:d>
                    <m:r>
                      <a:rPr lang="en-US" altLang="zh-CN" b="0" i="1" smtClean="0">
                        <a:latin typeface="Cambria Math" panose="02040503050406030204" pitchFamily="18" charset="0"/>
                      </a:rPr>
                      <m:t>𝑋</m:t>
                    </m:r>
                  </m:oMath>
                </a14:m>
                <a:r>
                  <a:rPr lang="en-US" altLang="zh-CN"/>
                  <a:t> </a:t>
                </a:r>
                <a14:m>
                  <m:oMath xmlns:m="http://schemas.openxmlformats.org/officeDocument/2006/math">
                    <m:r>
                      <a:rPr lang="en-US" altLang="zh-CN" i="1">
                        <a:latin typeface="Cambria Math" panose="02040503050406030204" pitchFamily="18" charset="0"/>
                      </a:rPr>
                      <m:t>𝐶𝑅</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𝜋</m:t>
                            </m:r>
                          </m:num>
                          <m:den>
                            <m:r>
                              <a:rPr lang="en-US" altLang="zh-CN" b="0" i="1" smtClean="0">
                                <a:latin typeface="Cambria Math" panose="02040503050406030204" pitchFamily="18" charset="0"/>
                              </a:rPr>
                              <m:t>4</m:t>
                            </m:r>
                          </m:den>
                        </m:f>
                      </m:e>
                    </m:d>
                    <m:r>
                      <a:rPr lang="en-US" altLang="zh-CN" i="1">
                        <a:latin typeface="Cambria Math" panose="02040503050406030204" pitchFamily="18" charset="0"/>
                      </a:rPr>
                      <m:t>𝑋</m:t>
                    </m:r>
                  </m:oMath>
                </a14:m>
                <a:endParaRPr lang="zh-CN" altLang="en-US"/>
              </a:p>
            </p:txBody>
          </p:sp>
        </mc:Choice>
        <mc:Fallback xmlns="">
          <p:sp>
            <p:nvSpPr>
              <p:cNvPr id="22" name="文本框 21">
                <a:extLst>
                  <a:ext uri="{FF2B5EF4-FFF2-40B4-BE49-F238E27FC236}">
                    <a16:creationId xmlns:a16="http://schemas.microsoft.com/office/drawing/2014/main" id="{2B4C4527-8435-DB91-5D05-0BF21989A3C8}"/>
                  </a:ext>
                </a:extLst>
              </p:cNvPr>
              <p:cNvSpPr txBox="1">
                <a:spLocks noRot="1" noChangeAspect="1" noMove="1" noResize="1" noEditPoints="1" noAdjustHandles="1" noChangeArrowheads="1" noChangeShapeType="1" noTextEdit="1"/>
              </p:cNvSpPr>
              <p:nvPr/>
            </p:nvSpPr>
            <p:spPr>
              <a:xfrm>
                <a:off x="547454" y="1463837"/>
                <a:ext cx="3541486" cy="506870"/>
              </a:xfrm>
              <a:prstGeom prst="rect">
                <a:avLst/>
              </a:prstGeom>
              <a:blipFill>
                <a:blip r:embed="rId4"/>
                <a:stretch>
                  <a:fillRect/>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667DF44E-B139-6403-18B0-BE53AFBF2D1D}"/>
              </a:ext>
            </a:extLst>
          </p:cNvPr>
          <p:cNvSpPr txBox="1"/>
          <p:nvPr/>
        </p:nvSpPr>
        <p:spPr>
          <a:xfrm>
            <a:off x="399142" y="3069183"/>
            <a:ext cx="6096000" cy="646331"/>
          </a:xfrm>
          <a:prstGeom prst="rect">
            <a:avLst/>
          </a:prstGeom>
          <a:noFill/>
        </p:spPr>
        <p:txBody>
          <a:bodyPr wrap="square">
            <a:spAutoFit/>
          </a:bodyPr>
          <a:lstStyle/>
          <a:p>
            <a:r>
              <a:rPr lang="en-US" altLang="zh-CN" dirty="0"/>
              <a:t>Cross-resonance (CR) pulse: </a:t>
            </a:r>
          </a:p>
          <a:p>
            <a:endParaRPr lang="zh-CN" altLang="en-US" dirty="0"/>
          </a:p>
        </p:txBody>
      </p:sp>
      <p:sp>
        <p:nvSpPr>
          <p:cNvPr id="25" name="矩形 24">
            <a:extLst>
              <a:ext uri="{FF2B5EF4-FFF2-40B4-BE49-F238E27FC236}">
                <a16:creationId xmlns:a16="http://schemas.microsoft.com/office/drawing/2014/main" id="{1FCFB58A-E55B-8EEB-D953-129AB69B8D88}"/>
              </a:ext>
            </a:extLst>
          </p:cNvPr>
          <p:cNvSpPr/>
          <p:nvPr/>
        </p:nvSpPr>
        <p:spPr>
          <a:xfrm>
            <a:off x="1676400" y="1463837"/>
            <a:ext cx="711200" cy="582713"/>
          </a:xfrm>
          <a:prstGeom prst="rect">
            <a:avLst/>
          </a:prstGeom>
          <a:noFill/>
          <a:ln w="190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a:extLst>
              <a:ext uri="{FF2B5EF4-FFF2-40B4-BE49-F238E27FC236}">
                <a16:creationId xmlns:a16="http://schemas.microsoft.com/office/drawing/2014/main" id="{A622A1C3-9B05-C414-472B-610DC923DBA9}"/>
              </a:ext>
            </a:extLst>
          </p:cNvPr>
          <p:cNvPicPr>
            <a:picLocks noChangeAspect="1"/>
          </p:cNvPicPr>
          <p:nvPr/>
        </p:nvPicPr>
        <p:blipFill rotWithShape="1">
          <a:blip r:embed="rId5"/>
          <a:srcRect b="53383"/>
          <a:stretch/>
        </p:blipFill>
        <p:spPr>
          <a:xfrm>
            <a:off x="3597501" y="2722988"/>
            <a:ext cx="5534025" cy="1412024"/>
          </a:xfrm>
          <a:prstGeom prst="rect">
            <a:avLst/>
          </a:prstGeom>
        </p:spPr>
      </p:pic>
      <p:cxnSp>
        <p:nvCxnSpPr>
          <p:cNvPr id="28" name="直接箭头连接符 27">
            <a:extLst>
              <a:ext uri="{FF2B5EF4-FFF2-40B4-BE49-F238E27FC236}">
                <a16:creationId xmlns:a16="http://schemas.microsoft.com/office/drawing/2014/main" id="{C8F5B525-3D90-8E31-1975-C1F237EFFD96}"/>
              </a:ext>
            </a:extLst>
          </p:cNvPr>
          <p:cNvCxnSpPr>
            <a:cxnSpLocks/>
          </p:cNvCxnSpPr>
          <p:nvPr/>
        </p:nvCxnSpPr>
        <p:spPr>
          <a:xfrm>
            <a:off x="2032000" y="2046550"/>
            <a:ext cx="0" cy="388271"/>
          </a:xfrm>
          <a:prstGeom prst="straightConnector1">
            <a:avLst/>
          </a:prstGeom>
          <a:ln w="28575">
            <a:solidFill>
              <a:srgbClr val="00663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AA777794-2062-7BAD-05B8-1E1C0BBFB772}"/>
              </a:ext>
            </a:extLst>
          </p:cNvPr>
          <p:cNvCxnSpPr>
            <a:cxnSpLocks/>
          </p:cNvCxnSpPr>
          <p:nvPr/>
        </p:nvCxnSpPr>
        <p:spPr>
          <a:xfrm>
            <a:off x="5723014" y="4844721"/>
            <a:ext cx="0" cy="388271"/>
          </a:xfrm>
          <a:prstGeom prst="straightConnector1">
            <a:avLst/>
          </a:prstGeom>
          <a:ln w="28575">
            <a:solidFill>
              <a:srgbClr val="006633"/>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1D41A2D9-9C54-2E83-1BC7-7B688B8CE65D}"/>
              </a:ext>
            </a:extLst>
          </p:cNvPr>
          <p:cNvSpPr txBox="1"/>
          <p:nvPr/>
        </p:nvSpPr>
        <p:spPr>
          <a:xfrm>
            <a:off x="5845772" y="4806578"/>
            <a:ext cx="1298739" cy="369332"/>
          </a:xfrm>
          <a:prstGeom prst="rect">
            <a:avLst/>
          </a:prstGeom>
          <a:noFill/>
        </p:spPr>
        <p:txBody>
          <a:bodyPr wrap="square">
            <a:spAutoFit/>
          </a:bodyPr>
          <a:lstStyle/>
          <a:p>
            <a:r>
              <a:rPr lang="en-US" altLang="zh-CN">
                <a:solidFill>
                  <a:srgbClr val="006633"/>
                </a:solidFill>
              </a:rPr>
              <a:t>Stretch</a:t>
            </a:r>
            <a:endParaRPr lang="zh-CN" altLang="en-US">
              <a:solidFill>
                <a:srgbClr val="006633"/>
              </a:solidFill>
            </a:endParaRPr>
          </a:p>
        </p:txBody>
      </p:sp>
      <p:pic>
        <p:nvPicPr>
          <p:cNvPr id="37" name="图片 36">
            <a:extLst>
              <a:ext uri="{FF2B5EF4-FFF2-40B4-BE49-F238E27FC236}">
                <a16:creationId xmlns:a16="http://schemas.microsoft.com/office/drawing/2014/main" id="{1A008B11-EAE4-C73F-77D1-DA8669AC8CB7}"/>
              </a:ext>
            </a:extLst>
          </p:cNvPr>
          <p:cNvPicPr>
            <a:picLocks noChangeAspect="1"/>
          </p:cNvPicPr>
          <p:nvPr/>
        </p:nvPicPr>
        <p:blipFill>
          <a:blip r:embed="rId6"/>
          <a:stretch>
            <a:fillRect/>
          </a:stretch>
        </p:blipFill>
        <p:spPr>
          <a:xfrm>
            <a:off x="4480826" y="4100156"/>
            <a:ext cx="3574940" cy="668896"/>
          </a:xfrm>
          <a:prstGeom prst="rect">
            <a:avLst/>
          </a:prstGeom>
        </p:spPr>
      </p:pic>
      <p:sp>
        <p:nvSpPr>
          <p:cNvPr id="39" name="文本框 38">
            <a:extLst>
              <a:ext uri="{FF2B5EF4-FFF2-40B4-BE49-F238E27FC236}">
                <a16:creationId xmlns:a16="http://schemas.microsoft.com/office/drawing/2014/main" id="{868D48A5-79BD-9A9D-3458-4F96D203D076}"/>
              </a:ext>
            </a:extLst>
          </p:cNvPr>
          <p:cNvSpPr txBox="1"/>
          <p:nvPr/>
        </p:nvSpPr>
        <p:spPr>
          <a:xfrm>
            <a:off x="2978597" y="4295998"/>
            <a:ext cx="1502229" cy="369332"/>
          </a:xfrm>
          <a:prstGeom prst="rect">
            <a:avLst/>
          </a:prstGeom>
          <a:noFill/>
        </p:spPr>
        <p:txBody>
          <a:bodyPr wrap="square">
            <a:spAutoFit/>
          </a:bodyPr>
          <a:lstStyle/>
          <a:p>
            <a:r>
              <a:rPr lang="en-US" altLang="zh-CN" dirty="0"/>
              <a:t>Pulse area:</a:t>
            </a:r>
            <a:endParaRPr lang="zh-CN" altLang="en-US" dirty="0"/>
          </a:p>
        </p:txBody>
      </p:sp>
      <p:pic>
        <p:nvPicPr>
          <p:cNvPr id="41" name="图片 40">
            <a:extLst>
              <a:ext uri="{FF2B5EF4-FFF2-40B4-BE49-F238E27FC236}">
                <a16:creationId xmlns:a16="http://schemas.microsoft.com/office/drawing/2014/main" id="{BCD2CFA5-F57A-5E72-11AC-1F29EEEC6430}"/>
              </a:ext>
            </a:extLst>
          </p:cNvPr>
          <p:cNvPicPr>
            <a:picLocks noChangeAspect="1"/>
          </p:cNvPicPr>
          <p:nvPr/>
        </p:nvPicPr>
        <p:blipFill>
          <a:blip r:embed="rId7"/>
          <a:stretch>
            <a:fillRect/>
          </a:stretch>
        </p:blipFill>
        <p:spPr>
          <a:xfrm>
            <a:off x="5094657" y="5222577"/>
            <a:ext cx="1502229" cy="851048"/>
          </a:xfrm>
          <a:prstGeom prst="rect">
            <a:avLst/>
          </a:prstGeom>
        </p:spPr>
      </p:pic>
      <p:pic>
        <p:nvPicPr>
          <p:cNvPr id="43" name="图片 42">
            <a:extLst>
              <a:ext uri="{FF2B5EF4-FFF2-40B4-BE49-F238E27FC236}">
                <a16:creationId xmlns:a16="http://schemas.microsoft.com/office/drawing/2014/main" id="{A138BEEE-EEB8-7744-C26D-EB432262FE2B}"/>
              </a:ext>
            </a:extLst>
          </p:cNvPr>
          <p:cNvPicPr>
            <a:picLocks noChangeAspect="1"/>
          </p:cNvPicPr>
          <p:nvPr/>
        </p:nvPicPr>
        <p:blipFill rotWithShape="1">
          <a:blip r:embed="rId8"/>
          <a:srcRect b="43415"/>
          <a:stretch/>
        </p:blipFill>
        <p:spPr>
          <a:xfrm>
            <a:off x="4844394" y="667509"/>
            <a:ext cx="2792060" cy="1715317"/>
          </a:xfrm>
          <a:prstGeom prst="rect">
            <a:avLst/>
          </a:prstGeom>
        </p:spPr>
      </p:pic>
      <p:cxnSp>
        <p:nvCxnSpPr>
          <p:cNvPr id="44" name="直接箭头连接符 43">
            <a:extLst>
              <a:ext uri="{FF2B5EF4-FFF2-40B4-BE49-F238E27FC236}">
                <a16:creationId xmlns:a16="http://schemas.microsoft.com/office/drawing/2014/main" id="{2A79BE3F-80C0-E2A6-195C-645776512D76}"/>
              </a:ext>
            </a:extLst>
          </p:cNvPr>
          <p:cNvCxnSpPr>
            <a:cxnSpLocks/>
          </p:cNvCxnSpPr>
          <p:nvPr/>
        </p:nvCxnSpPr>
        <p:spPr>
          <a:xfrm>
            <a:off x="6136654" y="2434821"/>
            <a:ext cx="0" cy="274640"/>
          </a:xfrm>
          <a:prstGeom prst="straightConnector1">
            <a:avLst/>
          </a:prstGeom>
          <a:ln w="28575">
            <a:solidFill>
              <a:srgbClr val="00663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15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25" grpId="0" animBg="1"/>
      <p:bldP spid="33"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6A103-D98B-6D7E-DA9B-FEBDA2D266F9}"/>
              </a:ext>
            </a:extLst>
          </p:cNvPr>
          <p:cNvSpPr>
            <a:spLocks noGrp="1"/>
          </p:cNvSpPr>
          <p:nvPr>
            <p:ph type="title"/>
          </p:nvPr>
        </p:nvSpPr>
        <p:spPr/>
        <p:txBody>
          <a:bodyPr/>
          <a:lstStyle/>
          <a:p>
            <a:r>
              <a:rPr lang="en-US" altLang="zh-CN" dirty="0"/>
              <a:t>Outline</a:t>
            </a:r>
            <a:endParaRPr lang="zh-CN" altLang="en-US" dirty="0"/>
          </a:p>
        </p:txBody>
      </p:sp>
      <p:sp>
        <p:nvSpPr>
          <p:cNvPr id="3" name="灯片编号占位符 2">
            <a:extLst>
              <a:ext uri="{FF2B5EF4-FFF2-40B4-BE49-F238E27FC236}">
                <a16:creationId xmlns:a16="http://schemas.microsoft.com/office/drawing/2014/main" id="{123BA2EE-B1E7-9F91-F286-F206A712FEFE}"/>
              </a:ext>
            </a:extLst>
          </p:cNvPr>
          <p:cNvSpPr>
            <a:spLocks noGrp="1"/>
          </p:cNvSpPr>
          <p:nvPr>
            <p:ph type="sldNum" sz="quarter" idx="12"/>
          </p:nvPr>
        </p:nvSpPr>
        <p:spPr>
          <a:xfrm>
            <a:off x="8672073" y="5896359"/>
            <a:ext cx="2743200" cy="365125"/>
          </a:xfrm>
        </p:spPr>
        <p:txBody>
          <a:bodyPr/>
          <a:lstStyle/>
          <a:p>
            <a:fld id="{9384FF6D-5FD2-A847-8599-D7B37E65F8CD}" type="slidenum">
              <a:rPr lang="en-US" smtClean="0"/>
              <a:pPr/>
              <a:t>8</a:t>
            </a:fld>
            <a:r>
              <a:rPr lang="en-US"/>
              <a:t>  |  George Mason University</a:t>
            </a:r>
            <a:endParaRPr lang="en-US" dirty="0"/>
          </a:p>
        </p:txBody>
      </p:sp>
      <p:sp>
        <p:nvSpPr>
          <p:cNvPr id="4" name="文本框 3">
            <a:extLst>
              <a:ext uri="{FF2B5EF4-FFF2-40B4-BE49-F238E27FC236}">
                <a16:creationId xmlns:a16="http://schemas.microsoft.com/office/drawing/2014/main" id="{AF0BB0F2-E769-3B15-B8BC-A329775008C2}"/>
              </a:ext>
            </a:extLst>
          </p:cNvPr>
          <p:cNvSpPr txBox="1"/>
          <p:nvPr/>
        </p:nvSpPr>
        <p:spPr>
          <a:xfrm>
            <a:off x="1391204" y="1264387"/>
            <a:ext cx="10800796" cy="4154984"/>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1">
                <a:solidFill>
                  <a:schemeClr val="bg1">
                    <a:lumMod val="75000"/>
                  </a:schemeClr>
                </a:solidFill>
              </a:rPr>
              <a:t>Introduction </a:t>
            </a:r>
          </a:p>
          <a:p>
            <a:pPr marL="285750" indent="-285750">
              <a:buFont typeface="Arial" panose="020B0604020202020204" pitchFamily="34" charset="0"/>
              <a:buChar char="•"/>
            </a:pPr>
            <a:endParaRPr lang="en-US" altLang="zh-CN" sz="2400" b="1">
              <a:solidFill>
                <a:schemeClr val="bg1">
                  <a:lumMod val="75000"/>
                </a:schemeClr>
              </a:solidFill>
            </a:endParaRPr>
          </a:p>
          <a:p>
            <a:pPr marL="285750" indent="-285750">
              <a:buFont typeface="Arial" panose="020B0604020202020204" pitchFamily="34" charset="0"/>
              <a:buChar char="•"/>
            </a:pPr>
            <a:r>
              <a:rPr lang="en-US" altLang="zh-CN" sz="2400" b="1">
                <a:solidFill>
                  <a:schemeClr val="bg1">
                    <a:lumMod val="75000"/>
                  </a:schemeClr>
                </a:solidFill>
              </a:rPr>
              <a:t>Background</a:t>
            </a:r>
          </a:p>
          <a:p>
            <a:endParaRPr lang="en-US" altLang="zh-CN" sz="2400" dirty="0">
              <a:solidFill>
                <a:srgbClr val="006633"/>
              </a:solidFill>
            </a:endParaRPr>
          </a:p>
          <a:p>
            <a:pPr marL="285750" indent="-285750">
              <a:buFont typeface="Arial" panose="020B0604020202020204" pitchFamily="34" charset="0"/>
              <a:buChar char="•"/>
            </a:pPr>
            <a:r>
              <a:rPr lang="en-US" altLang="zh-CN" sz="2400" b="1">
                <a:solidFill>
                  <a:srgbClr val="C00000"/>
                </a:solidFill>
              </a:rPr>
              <a:t>Motivation</a:t>
            </a:r>
          </a:p>
          <a:p>
            <a:endParaRPr lang="en-US" altLang="zh-CN" sz="2400" dirty="0">
              <a:solidFill>
                <a:srgbClr val="006633"/>
              </a:solidFill>
            </a:endParaRPr>
          </a:p>
          <a:p>
            <a:pPr marL="285750" indent="-285750">
              <a:buFont typeface="Arial" panose="020B0604020202020204" pitchFamily="34" charset="0"/>
              <a:buChar char="•"/>
            </a:pPr>
            <a:r>
              <a:rPr lang="en-US" altLang="zh-CN" sz="2400">
                <a:solidFill>
                  <a:srgbClr val="006633"/>
                </a:solidFill>
              </a:rPr>
              <a:t>Method</a:t>
            </a:r>
          </a:p>
          <a:p>
            <a:endParaRPr lang="en-US" altLang="zh-CN" sz="2400" dirty="0">
              <a:solidFill>
                <a:srgbClr val="006633"/>
              </a:solidFill>
            </a:endParaRPr>
          </a:p>
          <a:p>
            <a:pPr marL="285750" indent="-285750">
              <a:buFont typeface="Arial" panose="020B0604020202020204" pitchFamily="34" charset="0"/>
              <a:buChar char="•"/>
            </a:pPr>
            <a:r>
              <a:rPr lang="en-US" altLang="zh-CN" sz="2400">
                <a:solidFill>
                  <a:srgbClr val="006633"/>
                </a:solidFill>
              </a:rPr>
              <a:t>Experiments</a:t>
            </a:r>
          </a:p>
          <a:p>
            <a:endParaRPr lang="en-US" altLang="zh-CN" sz="2400">
              <a:solidFill>
                <a:srgbClr val="006633"/>
              </a:solidFill>
            </a:endParaRPr>
          </a:p>
          <a:p>
            <a:pPr marL="285750" indent="-285750">
              <a:buFont typeface="Arial" panose="020B0604020202020204" pitchFamily="34" charset="0"/>
              <a:buChar char="•"/>
            </a:pPr>
            <a:r>
              <a:rPr lang="en-US" altLang="zh-CN" sz="2400">
                <a:solidFill>
                  <a:srgbClr val="006633"/>
                </a:solidFill>
              </a:rPr>
              <a:t>Conclusion</a:t>
            </a:r>
          </a:p>
        </p:txBody>
      </p:sp>
    </p:spTree>
    <p:extLst>
      <p:ext uri="{BB962C8B-B14F-4D97-AF65-F5344CB8AC3E}">
        <p14:creationId xmlns:p14="http://schemas.microsoft.com/office/powerpoint/2010/main" val="467964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5CC6CE12-7D48-9444-4B33-2DA8DE411425}"/>
              </a:ext>
            </a:extLst>
          </p:cNvPr>
          <p:cNvSpPr>
            <a:spLocks noGrp="1"/>
          </p:cNvSpPr>
          <p:nvPr>
            <p:ph type="sldNum" sz="quarter" idx="12"/>
          </p:nvPr>
        </p:nvSpPr>
        <p:spPr/>
        <p:txBody>
          <a:bodyPr/>
          <a:lstStyle/>
          <a:p>
            <a:fld id="{9384FF6D-5FD2-A847-8599-D7B37E65F8CD}" type="slidenum">
              <a:rPr lang="en-US" smtClean="0"/>
              <a:pPr/>
              <a:t>9</a:t>
            </a:fld>
            <a:r>
              <a:rPr lang="en-US"/>
              <a:t>  |  George Mason University</a:t>
            </a:r>
            <a:endParaRPr lang="en-US" dirty="0"/>
          </a:p>
        </p:txBody>
      </p:sp>
      <p:sp>
        <p:nvSpPr>
          <p:cNvPr id="4" name="标题 3">
            <a:extLst>
              <a:ext uri="{FF2B5EF4-FFF2-40B4-BE49-F238E27FC236}">
                <a16:creationId xmlns:a16="http://schemas.microsoft.com/office/drawing/2014/main" id="{D37ED221-4E42-2F88-971F-95351A3DFB0F}"/>
              </a:ext>
            </a:extLst>
          </p:cNvPr>
          <p:cNvSpPr>
            <a:spLocks noGrp="1"/>
          </p:cNvSpPr>
          <p:nvPr>
            <p:ph type="title"/>
          </p:nvPr>
        </p:nvSpPr>
        <p:spPr>
          <a:xfrm>
            <a:off x="225261" y="308980"/>
            <a:ext cx="11837303" cy="582713"/>
          </a:xfrm>
        </p:spPr>
        <p:txBody>
          <a:bodyPr>
            <a:normAutofit/>
          </a:bodyPr>
          <a:lstStyle/>
          <a:p>
            <a:r>
              <a:rPr lang="en-US" altLang="zh-CN"/>
              <a:t>Motivation 1: Efficient Calibration: Control Error &amp; Duration Trade-off</a:t>
            </a:r>
            <a:endParaRPr lang="zh-CN" altLang="en-US"/>
          </a:p>
        </p:txBody>
      </p:sp>
      <p:pic>
        <p:nvPicPr>
          <p:cNvPr id="7" name="图片 6">
            <a:extLst>
              <a:ext uri="{FF2B5EF4-FFF2-40B4-BE49-F238E27FC236}">
                <a16:creationId xmlns:a16="http://schemas.microsoft.com/office/drawing/2014/main" id="{A80E658F-6621-C195-CBFB-F90738CBB399}"/>
              </a:ext>
            </a:extLst>
          </p:cNvPr>
          <p:cNvPicPr>
            <a:picLocks noChangeAspect="1"/>
          </p:cNvPicPr>
          <p:nvPr/>
        </p:nvPicPr>
        <p:blipFill rotWithShape="1">
          <a:blip r:embed="rId3"/>
          <a:srcRect b="13626"/>
          <a:stretch/>
        </p:blipFill>
        <p:spPr>
          <a:xfrm>
            <a:off x="6131706" y="1284921"/>
            <a:ext cx="5303472" cy="4599773"/>
          </a:xfrm>
          <a:prstGeom prst="rect">
            <a:avLst/>
          </a:prstGeom>
        </p:spPr>
      </p:pic>
      <p:pic>
        <p:nvPicPr>
          <p:cNvPr id="10" name="图片 9">
            <a:extLst>
              <a:ext uri="{FF2B5EF4-FFF2-40B4-BE49-F238E27FC236}">
                <a16:creationId xmlns:a16="http://schemas.microsoft.com/office/drawing/2014/main" id="{FCC5734B-012E-2C88-387E-15BBDA340EE4}"/>
              </a:ext>
            </a:extLst>
          </p:cNvPr>
          <p:cNvPicPr>
            <a:picLocks noChangeAspect="1"/>
          </p:cNvPicPr>
          <p:nvPr/>
        </p:nvPicPr>
        <p:blipFill>
          <a:blip r:embed="rId4"/>
          <a:stretch>
            <a:fillRect/>
          </a:stretch>
        </p:blipFill>
        <p:spPr>
          <a:xfrm>
            <a:off x="599507" y="3361166"/>
            <a:ext cx="5865259" cy="1596145"/>
          </a:xfrm>
          <a:prstGeom prst="rect">
            <a:avLst/>
          </a:prstGeom>
        </p:spPr>
      </p:pic>
      <p:pic>
        <p:nvPicPr>
          <p:cNvPr id="2" name="图片 1">
            <a:extLst>
              <a:ext uri="{FF2B5EF4-FFF2-40B4-BE49-F238E27FC236}">
                <a16:creationId xmlns:a16="http://schemas.microsoft.com/office/drawing/2014/main" id="{7B077DA1-99E9-9A4A-6C7C-C18DA1F99595}"/>
              </a:ext>
            </a:extLst>
          </p:cNvPr>
          <p:cNvPicPr>
            <a:picLocks noChangeAspect="1"/>
          </p:cNvPicPr>
          <p:nvPr/>
        </p:nvPicPr>
        <p:blipFill rotWithShape="1">
          <a:blip r:embed="rId5"/>
          <a:srcRect r="39551" b="61875"/>
          <a:stretch/>
        </p:blipFill>
        <p:spPr>
          <a:xfrm>
            <a:off x="1082398" y="1647332"/>
            <a:ext cx="3345253" cy="1154805"/>
          </a:xfrm>
          <a:prstGeom prst="rect">
            <a:avLst/>
          </a:prstGeom>
        </p:spPr>
      </p:pic>
      <p:sp>
        <p:nvSpPr>
          <p:cNvPr id="5" name="箭头: 下 4">
            <a:extLst>
              <a:ext uri="{FF2B5EF4-FFF2-40B4-BE49-F238E27FC236}">
                <a16:creationId xmlns:a16="http://schemas.microsoft.com/office/drawing/2014/main" id="{C09CDC7E-6D5E-A865-A23B-0537E43172A0}"/>
              </a:ext>
            </a:extLst>
          </p:cNvPr>
          <p:cNvSpPr/>
          <p:nvPr/>
        </p:nvSpPr>
        <p:spPr>
          <a:xfrm>
            <a:off x="2824450" y="2930537"/>
            <a:ext cx="260236" cy="430630"/>
          </a:xfrm>
          <a:prstGeom prst="downArrow">
            <a:avLst/>
          </a:prstGeom>
          <a:solidFill>
            <a:srgbClr val="006633"/>
          </a:solidFill>
          <a:ln>
            <a:solidFill>
              <a:srgbClr val="0066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91C9B336-6C6F-B1AD-B16D-CC19E0C0A580}"/>
              </a:ext>
            </a:extLst>
          </p:cNvPr>
          <p:cNvPicPr>
            <a:picLocks noChangeAspect="1"/>
          </p:cNvPicPr>
          <p:nvPr/>
        </p:nvPicPr>
        <p:blipFill rotWithShape="1">
          <a:blip r:embed="rId6"/>
          <a:srcRect t="16942" b="19902"/>
          <a:stretch/>
        </p:blipFill>
        <p:spPr>
          <a:xfrm>
            <a:off x="1561513" y="5790151"/>
            <a:ext cx="3865050" cy="622745"/>
          </a:xfrm>
          <a:prstGeom prst="rect">
            <a:avLst/>
          </a:prstGeom>
        </p:spPr>
      </p:pic>
      <p:sp>
        <p:nvSpPr>
          <p:cNvPr id="8" name="文本框 7">
            <a:extLst>
              <a:ext uri="{FF2B5EF4-FFF2-40B4-BE49-F238E27FC236}">
                <a16:creationId xmlns:a16="http://schemas.microsoft.com/office/drawing/2014/main" id="{40EE6AC3-399D-445D-DC00-9A4294D15164}"/>
              </a:ext>
            </a:extLst>
          </p:cNvPr>
          <p:cNvSpPr txBox="1"/>
          <p:nvPr/>
        </p:nvSpPr>
        <p:spPr>
          <a:xfrm>
            <a:off x="3252788" y="2802137"/>
            <a:ext cx="2582758" cy="646331"/>
          </a:xfrm>
          <a:prstGeom prst="rect">
            <a:avLst/>
          </a:prstGeom>
          <a:noFill/>
        </p:spPr>
        <p:txBody>
          <a:bodyPr wrap="none" rtlCol="0">
            <a:spAutoFit/>
          </a:bodyPr>
          <a:lstStyle/>
          <a:p>
            <a:r>
              <a:rPr lang="en-US" altLang="zh-CN" b="1" dirty="0"/>
              <a:t>Same gate function</a:t>
            </a:r>
          </a:p>
          <a:p>
            <a:r>
              <a:rPr lang="en-US" altLang="zh-CN" dirty="0"/>
              <a:t>if keep fixed pulse </a:t>
            </a:r>
            <a:r>
              <a:rPr lang="en-US" altLang="zh-CN" b="1" dirty="0"/>
              <a:t>area</a:t>
            </a:r>
            <a:endParaRPr lang="zh-CN" altLang="en-US" dirty="0"/>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FB65DAE4-6E85-CD0E-96AC-69E78F88B77F}"/>
                  </a:ext>
                </a:extLst>
              </p:cNvPr>
              <p:cNvSpPr txBox="1"/>
              <p:nvPr/>
            </p:nvSpPr>
            <p:spPr>
              <a:xfrm>
                <a:off x="756822" y="5077129"/>
                <a:ext cx="5147563" cy="532133"/>
              </a:xfrm>
              <a:prstGeom prst="rect">
                <a:avLst/>
              </a:prstGeom>
              <a:noFill/>
            </p:spPr>
            <p:txBody>
              <a:bodyPr wrap="none" rtlCol="0">
                <a:spAutoFit/>
              </a:bodyPr>
              <a:lstStyle/>
              <a:p>
                <a:r>
                  <a:rPr lang="en-US" altLang="zh-CN" b="1" dirty="0"/>
                  <a:t>Duration Stretch Ratio: </a:t>
                </a:r>
                <a14:m>
                  <m:oMath xmlns:m="http://schemas.openxmlformats.org/officeDocument/2006/math">
                    <m:r>
                      <a:rPr lang="en-US" altLang="zh-CN" b="1" i="1" smtClean="0">
                        <a:latin typeface="Cambria Math" panose="02040503050406030204" pitchFamily="18" charset="0"/>
                      </a:rPr>
                      <m:t>𝒅𝒔𝒓</m:t>
                    </m:r>
                    <m:r>
                      <a:rPr lang="en-US" altLang="zh-CN" b="1" i="1" smtClean="0">
                        <a:latin typeface="Cambria Math" panose="02040503050406030204" pitchFamily="18" charset="0"/>
                      </a:rPr>
                      <m:t> = </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𝒏𝒆𝒘</m:t>
                        </m:r>
                        <m:r>
                          <a:rPr lang="en-US" altLang="zh-CN" b="1" i="1" smtClean="0">
                            <a:latin typeface="Cambria Math" panose="02040503050406030204" pitchFamily="18" charset="0"/>
                          </a:rPr>
                          <m:t> </m:t>
                        </m:r>
                        <m:r>
                          <a:rPr lang="en-US" altLang="zh-CN" b="1" i="1" smtClean="0">
                            <a:latin typeface="Cambria Math" panose="02040503050406030204" pitchFamily="18" charset="0"/>
                          </a:rPr>
                          <m:t>𝒅𝒖𝒓𝒂𝒕𝒊𝒐𝒏</m:t>
                        </m:r>
                      </m:num>
                      <m:den>
                        <m:r>
                          <a:rPr lang="en-US" altLang="zh-CN" b="1" i="1" smtClean="0">
                            <a:latin typeface="Cambria Math" panose="02040503050406030204" pitchFamily="18" charset="0"/>
                          </a:rPr>
                          <m:t>𝒐𝒓𝒊𝒈𝒊𝒏𝒂𝒍</m:t>
                        </m:r>
                        <m:r>
                          <a:rPr lang="en-US" altLang="zh-CN" b="1" i="1" smtClean="0">
                            <a:latin typeface="Cambria Math" panose="02040503050406030204" pitchFamily="18" charset="0"/>
                          </a:rPr>
                          <m:t> </m:t>
                        </m:r>
                        <m:r>
                          <a:rPr lang="en-US" altLang="zh-CN" b="1" i="1" smtClean="0">
                            <a:latin typeface="Cambria Math" panose="02040503050406030204" pitchFamily="18" charset="0"/>
                          </a:rPr>
                          <m:t>𝒅𝒖𝒓𝒂𝒕𝒊𝒐𝒏</m:t>
                        </m:r>
                      </m:den>
                    </m:f>
                  </m:oMath>
                </a14:m>
                <a:endParaRPr lang="zh-CN" altLang="en-US" b="1" dirty="0"/>
              </a:p>
            </p:txBody>
          </p:sp>
        </mc:Choice>
        <mc:Fallback>
          <p:sp>
            <p:nvSpPr>
              <p:cNvPr id="9" name="文本框 8">
                <a:extLst>
                  <a:ext uri="{FF2B5EF4-FFF2-40B4-BE49-F238E27FC236}">
                    <a16:creationId xmlns:a16="http://schemas.microsoft.com/office/drawing/2014/main" id="{FB65DAE4-6E85-CD0E-96AC-69E78F88B77F}"/>
                  </a:ext>
                </a:extLst>
              </p:cNvPr>
              <p:cNvSpPr txBox="1">
                <a:spLocks noRot="1" noChangeAspect="1" noMove="1" noResize="1" noEditPoints="1" noAdjustHandles="1" noChangeArrowheads="1" noChangeShapeType="1" noTextEdit="1"/>
              </p:cNvSpPr>
              <p:nvPr/>
            </p:nvSpPr>
            <p:spPr>
              <a:xfrm>
                <a:off x="756822" y="5077129"/>
                <a:ext cx="5147563" cy="532133"/>
              </a:xfrm>
              <a:prstGeom prst="rect">
                <a:avLst/>
              </a:prstGeom>
              <a:blipFill>
                <a:blip r:embed="rId7"/>
                <a:stretch>
                  <a:fillRect l="-947" b="-6897"/>
                </a:stretch>
              </a:blipFill>
            </p:spPr>
            <p:txBody>
              <a:bodyPr/>
              <a:lstStyle/>
              <a:p>
                <a:r>
                  <a:rPr lang="en-US">
                    <a:noFill/>
                  </a:rPr>
                  <a:t> </a:t>
                </a:r>
              </a:p>
            </p:txBody>
          </p:sp>
        </mc:Fallback>
      </mc:AlternateContent>
      <p:sp>
        <p:nvSpPr>
          <p:cNvPr id="12" name="文本框 11">
            <a:extLst>
              <a:ext uri="{FF2B5EF4-FFF2-40B4-BE49-F238E27FC236}">
                <a16:creationId xmlns:a16="http://schemas.microsoft.com/office/drawing/2014/main" id="{9EBC4AA0-0ACF-49AD-5E65-41DA2E2ADE2E}"/>
              </a:ext>
            </a:extLst>
          </p:cNvPr>
          <p:cNvSpPr txBox="1"/>
          <p:nvPr/>
        </p:nvSpPr>
        <p:spPr>
          <a:xfrm>
            <a:off x="5777059" y="5609262"/>
            <a:ext cx="6094674" cy="87203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b="1" dirty="0">
                <a:solidFill>
                  <a:srgbClr val="006633"/>
                </a:solidFill>
              </a:rPr>
              <a:t>Measured </a:t>
            </a:r>
            <a:r>
              <a:rPr lang="en-US" altLang="zh-CN" b="1" dirty="0" err="1">
                <a:solidFill>
                  <a:srgbClr val="006633"/>
                </a:solidFill>
              </a:rPr>
              <a:t>Rzx</a:t>
            </a:r>
            <a:r>
              <a:rPr lang="en-US" altLang="zh-CN" b="1" dirty="0">
                <a:solidFill>
                  <a:srgbClr val="006633"/>
                </a:solidFill>
              </a:rPr>
              <a:t> output</a:t>
            </a:r>
            <a:r>
              <a:rPr lang="zh-CN" altLang="en-US" b="1" dirty="0">
                <a:solidFill>
                  <a:srgbClr val="006633"/>
                </a:solidFill>
              </a:rPr>
              <a:t> of </a:t>
            </a:r>
            <a:r>
              <a:rPr lang="en-US" altLang="zh-CN" b="1" dirty="0">
                <a:solidFill>
                  <a:srgbClr val="006633"/>
                </a:solidFill>
              </a:rPr>
              <a:t>|</a:t>
            </a:r>
            <a:r>
              <a:rPr lang="zh-CN" altLang="en-US" b="1" dirty="0">
                <a:solidFill>
                  <a:srgbClr val="006633"/>
                </a:solidFill>
              </a:rPr>
              <a:t>00</a:t>
            </a:r>
            <a:r>
              <a:rPr lang="en-US" altLang="zh-CN" b="1" dirty="0">
                <a:solidFill>
                  <a:srgbClr val="006633"/>
                </a:solidFill>
              </a:rPr>
              <a:t>&gt;</a:t>
            </a:r>
            <a:r>
              <a:rPr lang="zh-CN" altLang="en-US" b="1" dirty="0">
                <a:solidFill>
                  <a:srgbClr val="006633"/>
                </a:solidFill>
              </a:rPr>
              <a:t> with </a:t>
            </a:r>
            <a:r>
              <a:rPr lang="en-US" altLang="zh-CN" b="1" dirty="0">
                <a:solidFill>
                  <a:srgbClr val="006633"/>
                </a:solidFill>
              </a:rPr>
              <a:t>(θ, </a:t>
            </a:r>
            <a:r>
              <a:rPr lang="en-US" altLang="zh-CN" b="1" dirty="0" err="1">
                <a:solidFill>
                  <a:srgbClr val="006633"/>
                </a:solidFill>
              </a:rPr>
              <a:t>dsr</a:t>
            </a:r>
            <a:r>
              <a:rPr lang="en-US" altLang="zh-CN" b="1" dirty="0">
                <a:solidFill>
                  <a:srgbClr val="006633"/>
                </a:solidFill>
              </a:rPr>
              <a:t>)</a:t>
            </a:r>
            <a:r>
              <a:rPr lang="zh-CN" altLang="en-US" b="1" dirty="0">
                <a:solidFill>
                  <a:srgbClr val="006633"/>
                </a:solidFill>
              </a:rPr>
              <a:t> changes</a:t>
            </a:r>
            <a:endParaRPr lang="en-US" altLang="zh-CN" b="1" dirty="0">
              <a:solidFill>
                <a:srgbClr val="006633"/>
              </a:solidFill>
            </a:endParaRPr>
          </a:p>
          <a:p>
            <a:pPr>
              <a:lnSpc>
                <a:spcPct val="150000"/>
              </a:lnSpc>
            </a:pPr>
            <a:r>
              <a:rPr lang="en-US" altLang="zh-CN" b="1" dirty="0">
                <a:solidFill>
                  <a:srgbClr val="006633"/>
                </a:solidFill>
              </a:rPr>
              <a:t>     </a:t>
            </a:r>
            <a:r>
              <a:rPr lang="en-US" altLang="zh-CN" b="1" i="1" dirty="0">
                <a:solidFill>
                  <a:srgbClr val="006633"/>
                </a:solidFill>
              </a:rPr>
              <a:t>(Results obtained on actual IBM processors)</a:t>
            </a:r>
            <a:endParaRPr lang="zh-CN" altLang="en-US" b="1" i="1" dirty="0">
              <a:solidFill>
                <a:srgbClr val="006633"/>
              </a:solidFill>
            </a:endParaRPr>
          </a:p>
        </p:txBody>
      </p:sp>
      <p:sp>
        <p:nvSpPr>
          <p:cNvPr id="11" name="文本框 7">
            <a:extLst>
              <a:ext uri="{FF2B5EF4-FFF2-40B4-BE49-F238E27FC236}">
                <a16:creationId xmlns:a16="http://schemas.microsoft.com/office/drawing/2014/main" id="{0CCFBDEF-73BF-F7E4-3A6B-ABB1C6E12AC1}"/>
              </a:ext>
            </a:extLst>
          </p:cNvPr>
          <p:cNvSpPr txBox="1"/>
          <p:nvPr/>
        </p:nvSpPr>
        <p:spPr>
          <a:xfrm>
            <a:off x="1844893" y="945330"/>
            <a:ext cx="2082621" cy="461665"/>
          </a:xfrm>
          <a:prstGeom prst="rect">
            <a:avLst/>
          </a:prstGeom>
          <a:noFill/>
        </p:spPr>
        <p:txBody>
          <a:bodyPr wrap="none" rtlCol="0">
            <a:spAutoFit/>
          </a:bodyPr>
          <a:lstStyle/>
          <a:p>
            <a:r>
              <a:rPr lang="en-US" altLang="zh-CN" sz="2400" b="1" dirty="0">
                <a:solidFill>
                  <a:schemeClr val="tx2"/>
                </a:solidFill>
              </a:rPr>
              <a:t>Theoretically</a:t>
            </a:r>
            <a:endParaRPr lang="zh-CN" altLang="en-US" sz="2400" b="1" dirty="0">
              <a:solidFill>
                <a:schemeClr val="tx2"/>
              </a:solidFill>
            </a:endParaRPr>
          </a:p>
        </p:txBody>
      </p:sp>
      <p:sp>
        <p:nvSpPr>
          <p:cNvPr id="13" name="文本框 7">
            <a:extLst>
              <a:ext uri="{FF2B5EF4-FFF2-40B4-BE49-F238E27FC236}">
                <a16:creationId xmlns:a16="http://schemas.microsoft.com/office/drawing/2014/main" id="{8DA6DA97-3E90-7F52-416D-F72AC0EA788A}"/>
              </a:ext>
            </a:extLst>
          </p:cNvPr>
          <p:cNvSpPr txBox="1"/>
          <p:nvPr/>
        </p:nvSpPr>
        <p:spPr>
          <a:xfrm>
            <a:off x="7748024" y="943318"/>
            <a:ext cx="1725152" cy="461665"/>
          </a:xfrm>
          <a:prstGeom prst="rect">
            <a:avLst/>
          </a:prstGeom>
          <a:noFill/>
        </p:spPr>
        <p:txBody>
          <a:bodyPr wrap="none" rtlCol="0">
            <a:spAutoFit/>
          </a:bodyPr>
          <a:lstStyle/>
          <a:p>
            <a:r>
              <a:rPr lang="en-US" altLang="zh-CN" sz="2400" b="1" dirty="0">
                <a:solidFill>
                  <a:schemeClr val="tx2"/>
                </a:solidFill>
              </a:rPr>
              <a:t>Practically</a:t>
            </a:r>
            <a:endParaRPr lang="zh-CN" altLang="en-US" sz="2400" b="1" dirty="0">
              <a:solidFill>
                <a:schemeClr val="tx2"/>
              </a:solidFill>
            </a:endParaRPr>
          </a:p>
        </p:txBody>
      </p:sp>
    </p:spTree>
    <p:extLst>
      <p:ext uri="{BB962C8B-B14F-4D97-AF65-F5344CB8AC3E}">
        <p14:creationId xmlns:p14="http://schemas.microsoft.com/office/powerpoint/2010/main" val="169172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theme/theme1.xml><?xml version="1.0" encoding="utf-8"?>
<a:theme xmlns:a="http://schemas.openxmlformats.org/drawingml/2006/main" name="Basic_Mason_Theme">
  <a:themeElements>
    <a:clrScheme name="Custom 8">
      <a:dk1>
        <a:srgbClr val="262626"/>
      </a:dk1>
      <a:lt1>
        <a:srgbClr val="FFFFFF"/>
      </a:lt1>
      <a:dk2>
        <a:srgbClr val="006633"/>
      </a:dk2>
      <a:lt2>
        <a:srgbClr val="E7E6E6"/>
      </a:lt2>
      <a:accent1>
        <a:srgbClr val="FFCC33"/>
      </a:accent1>
      <a:accent2>
        <a:srgbClr val="00909E"/>
      </a:accent2>
      <a:accent3>
        <a:srgbClr val="415095"/>
      </a:accent3>
      <a:accent4>
        <a:srgbClr val="AB1D36"/>
      </a:accent4>
      <a:accent5>
        <a:srgbClr val="81A32B"/>
      </a:accent5>
      <a:accent6>
        <a:srgbClr val="9D7F2C"/>
      </a:accent6>
      <a:hlink>
        <a:srgbClr val="F7941D"/>
      </a:hlink>
      <a:folHlink>
        <a:srgbClr val="A623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ic_Mason_Theme" id="{34EE84E4-B9D9-4144-A8C2-3A2669CBD3AF}" vid="{704AFC1E-DEA8-F145-AFFE-35F980C0FE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F2F439692460F42ADC78E47BBBCE8B5" ma:contentTypeVersion="9" ma:contentTypeDescription="Create a new document." ma:contentTypeScope="" ma:versionID="23e581579c1759085dfbe18f6f279235">
  <xsd:schema xmlns:xsd="http://www.w3.org/2001/XMLSchema" xmlns:xs="http://www.w3.org/2001/XMLSchema" xmlns:p="http://schemas.microsoft.com/office/2006/metadata/properties" xmlns:ns2="8dc8f21e-1394-4a4d-b1b5-6de374207f6f" xmlns:ns3="b9ee6191-5edb-45e7-9097-faa10a8ee8be" targetNamespace="http://schemas.microsoft.com/office/2006/metadata/properties" ma:root="true" ma:fieldsID="b690d1e468424368d0a1d61e027798f4" ns2:_="" ns3:_="">
    <xsd:import namespace="8dc8f21e-1394-4a4d-b1b5-6de374207f6f"/>
    <xsd:import namespace="b9ee6191-5edb-45e7-9097-faa10a8ee8b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c8f21e-1394-4a4d-b1b5-6de374207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9ee6191-5edb-45e7-9097-faa10a8ee8b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91EFFF-295D-4AAA-8749-8AA37E5481C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A6C1E5E-0A1D-45CD-B2E3-C38D5B912990}">
  <ds:schemaRefs>
    <ds:schemaRef ds:uri="http://schemas.microsoft.com/sharepoint/v3/contenttype/forms"/>
  </ds:schemaRefs>
</ds:datastoreItem>
</file>

<file path=customXml/itemProps3.xml><?xml version="1.0" encoding="utf-8"?>
<ds:datastoreItem xmlns:ds="http://schemas.openxmlformats.org/officeDocument/2006/customXml" ds:itemID="{2C630E21-7F75-4BD5-8179-2706BCEF24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c8f21e-1394-4a4d-b1b5-6de374207f6f"/>
    <ds:schemaRef ds:uri="b9ee6191-5edb-45e7-9097-faa10a8ee8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Basic_Mason_Theme</Template>
  <TotalTime>15663</TotalTime>
  <Words>2544</Words>
  <Application>Microsoft Office PowerPoint</Application>
  <PresentationFormat>Widescreen</PresentationFormat>
  <Paragraphs>274</Paragraphs>
  <Slides>25</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Cambria Math</vt:lpstr>
      <vt:lpstr>Tahoma</vt:lpstr>
      <vt:lpstr>Times New Roman</vt:lpstr>
      <vt:lpstr>Wingdings</vt:lpstr>
      <vt:lpstr>Basic_Mason_Theme</vt:lpstr>
      <vt:lpstr>PowerPoint Presentation</vt:lpstr>
      <vt:lpstr>Toward Consistent High-fidelity Quantum Learning on Unstable Devices via Efficient In-situ Calibration</vt:lpstr>
      <vt:lpstr>Toward Consistent High-fidelity Quantum Learning on Unstable Devices via Efficient In-situ Calibration</vt:lpstr>
      <vt:lpstr>Toward Consistent High-fidelity Quantum Learning on Unstable Devices via Efficient In-situ Calibration</vt:lpstr>
      <vt:lpstr>Outline</vt:lpstr>
      <vt:lpstr>Transpiling Logical Circuits to Rzx Pulse </vt:lpstr>
      <vt:lpstr>Rzx Pulse Generation</vt:lpstr>
      <vt:lpstr>Outline</vt:lpstr>
      <vt:lpstr>Motivation 1: Efficient Calibration: Control Error &amp; Duration Trade-off</vt:lpstr>
      <vt:lpstr>Motivation 1: Efficient Calibration: Control Error &amp; Duration Trade-off</vt:lpstr>
      <vt:lpstr>Motivation2: Duration-aware Circuit Optimization</vt:lpstr>
      <vt:lpstr>PowerPoint Presentation</vt:lpstr>
      <vt:lpstr>Outline</vt:lpstr>
      <vt:lpstr>Framework</vt:lpstr>
      <vt:lpstr>QuTrainer: Duration-aware Circuit Optimization</vt:lpstr>
      <vt:lpstr>LUT Construction: Mapping from (θ, dsr) to Control Error </vt:lpstr>
      <vt:lpstr>CMA-ES based Calibration:Duration &amp; Control Error  Trade-Off</vt:lpstr>
      <vt:lpstr>Outline</vt:lpstr>
      <vt:lpstr>Experimental Setup</vt:lpstr>
      <vt:lpstr>Main Results: Development Fidelity on Actual Quantum Devices</vt:lpstr>
      <vt:lpstr>Main Results: Development Fidelity on Actual Quantum Devices</vt:lpstr>
      <vt:lpstr>Evaluation: Benefits Breakdown</vt:lpstr>
      <vt:lpstr>Evaluation: Timing Efficiency</vt:lpstr>
      <vt:lpstr>Conclusion</vt:lpstr>
      <vt:lpstr>Thanks for Your Attention! Q&amp;A (zhu2@gmu.edu)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Claire Brandt</dc:creator>
  <cp:lastModifiedBy>Weiwen Jiang</cp:lastModifiedBy>
  <cp:revision>1778</cp:revision>
  <dcterms:created xsi:type="dcterms:W3CDTF">2021-01-15T20:10:28Z</dcterms:created>
  <dcterms:modified xsi:type="dcterms:W3CDTF">2023-09-20T16:22:24Z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0x010100DF2F439692460F42ADC78E47BBBCE8B5</vt:lpwstr>
  </property>
</Properties>
</file>