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A5071-C981-4560-95A5-4CDBCD044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73997-8829-43F1-A8BF-EC1ECB0B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35B47-91A4-449F-9F37-BAD24E8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5EFEF-796D-4318-80F2-5ACEA0AD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8F06B-D5E3-4FCC-88F2-4643790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FD12-1BCE-4410-B0EB-27DCE1FE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952D8-EA2D-4258-8259-78F3F861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1475D-AFD1-4592-B875-989621E3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82008-EC57-45FB-8E43-C0619657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1333-EA21-4D01-A60E-3FAB03B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E0C2B-5D03-4071-93FC-DB5FAD44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91EC71-8016-4E70-95AB-5EF1ADB7C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A3A26-9FBF-4E29-8875-A0350FAE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3C1D-CEAF-4084-90CA-653A35FC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557BC-537E-43C4-AE72-C6F10269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9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BA8C8-0229-4F1F-BA9C-1DCAFC28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EE630-3595-450A-9C77-6172C6F3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1F0C5-C18C-4867-AEB5-1A5134DF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DBCE7-9894-4B90-82FF-2A1CE4D7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8ACE4-A3AF-4B8E-AA66-CE39525E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5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4699D-175A-4E7E-B39C-680D690C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E6631-F47E-48E1-834E-BC49E1D6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A6AEA-C990-4F1B-8B31-F8C84A6F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8383A-24BC-4E8F-BEC4-B2832DF6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ECF9F-1AD2-4CE7-AA43-CB7479AE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0CA42-C61D-4B81-831B-84CBFA61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2F300-72BD-4AB8-848E-49E6F0C4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B1D6A-0A93-4C85-A37F-9AC1ADB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52CD2F-9205-42E3-80F2-18B79CEF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D5372-11C2-4ED6-8EE1-2ACCB697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A86EF-AB10-41F8-B595-32A6ABDF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94887-5815-468D-8BEA-4DFB6B7E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65723-C6A8-4758-AE0D-5DA4B104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BCBC0-4B66-48B2-AB75-312941C9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525ECE-ED97-43D7-B5B6-342750B2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A03DC-079A-43BE-9F06-3C9106926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78ADE9-A017-4134-A7BE-3FBDA590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6AC30-CA89-4CEB-85EB-63E06A44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2241F-604B-4831-AA41-E574C60E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41E9E-69F0-4973-9BA8-C593E1DE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13341-4B45-4EFD-BD10-0F63547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D78BDE-D915-49C2-9FEC-5F9BA0E3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2138A-C4C6-4A61-801A-08CF6FE3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1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204486-96AA-40FA-B7CA-714F9CAB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82B9F7-6045-480E-AA45-A853026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01ACF-D13F-4358-AC0D-5F3F7AA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2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AD94-E474-487A-80E9-1EF3E842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51E9A-B3F2-4016-AA41-B0FD8D83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88D5B-6C48-4CC4-9AB2-C66EA592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4D031-DC8C-4636-A8AC-CE1C44A7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866A7-430E-4DD5-9D6B-085774BF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CF512-482E-4D58-8D8A-DCE87C31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1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1A883-6938-4E2C-91E0-9416CF04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F92C7D-82FC-4031-A22C-79A1916D7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CD60F-A320-4965-8F5E-08BF28FC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104B6-4A5B-4BD7-8BE2-A94A8D7E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908BA-3F06-4162-A036-6466265E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5D5C99-24B2-4E2D-9C6A-0D8416D9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A5DC6F-92B0-4864-B278-5CB05241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08E33-BE13-472C-A373-206C62D8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0E6B4-6C00-4C3E-B4F4-13F86C8D0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D74C-9689-4731-9225-8A189D1FFBA3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80F4D-D047-47FD-9838-6FCCCA550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1AB3-3A29-4F4B-8E66-9CE0A514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C999E-F3F7-4314-8CF9-B34985860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96343D-93C0-4621-B735-7A87AA59DA86}"/>
              </a:ext>
            </a:extLst>
          </p:cNvPr>
          <p:cNvGraphicFramePr>
            <a:graphicFrameLocks noGrp="1"/>
          </p:cNvGraphicFramePr>
          <p:nvPr/>
        </p:nvGraphicFramePr>
        <p:xfrm>
          <a:off x="1549264" y="841410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8A8B5C8-4E53-4373-AB07-B3C70C508888}"/>
              </a:ext>
            </a:extLst>
          </p:cNvPr>
          <p:cNvSpPr txBox="1"/>
          <p:nvPr/>
        </p:nvSpPr>
        <p:spPr>
          <a:xfrm>
            <a:off x="1549264" y="1189194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24C38A0-1576-488E-8035-732C085BD35F}"/>
              </a:ext>
            </a:extLst>
          </p:cNvPr>
          <p:cNvGraphicFramePr>
            <a:graphicFrameLocks noGrp="1"/>
          </p:cNvGraphicFramePr>
          <p:nvPr/>
        </p:nvGraphicFramePr>
        <p:xfrm>
          <a:off x="9329760" y="860019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5158D1C-1533-4703-A1E4-2C51DB7EADDE}"/>
              </a:ext>
            </a:extLst>
          </p:cNvPr>
          <p:cNvSpPr txBox="1"/>
          <p:nvPr/>
        </p:nvSpPr>
        <p:spPr>
          <a:xfrm>
            <a:off x="7275813" y="1229350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2BD52-BAB9-4E55-9AC6-BF9BDB35E43B}"/>
              </a:ext>
            </a:extLst>
          </p:cNvPr>
          <p:cNvSpPr txBox="1"/>
          <p:nvPr/>
        </p:nvSpPr>
        <p:spPr>
          <a:xfrm>
            <a:off x="4605345" y="1220464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3BC7CD-29D2-431B-94C1-5242AF30F2CA}"/>
              </a:ext>
            </a:extLst>
          </p:cNvPr>
          <p:cNvSpPr txBox="1"/>
          <p:nvPr/>
        </p:nvSpPr>
        <p:spPr>
          <a:xfrm>
            <a:off x="9228021" y="1220464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8C38D75-0845-4411-BF1E-7EEDEAA048AC}"/>
              </a:ext>
            </a:extLst>
          </p:cNvPr>
          <p:cNvSpPr/>
          <p:nvPr/>
        </p:nvSpPr>
        <p:spPr>
          <a:xfrm>
            <a:off x="4085325" y="1370574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881ED-3A90-4D14-B0B4-B9F479BA33C7}"/>
              </a:ext>
            </a:extLst>
          </p:cNvPr>
          <p:cNvSpPr txBox="1"/>
          <p:nvPr/>
        </p:nvSpPr>
        <p:spPr>
          <a:xfrm>
            <a:off x="4725606" y="1559678"/>
            <a:ext cx="34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81D5F83-7824-46A7-9EC1-7EA091D4A9A9}"/>
              </a:ext>
            </a:extLst>
          </p:cNvPr>
          <p:cNvGraphicFramePr>
            <a:graphicFrameLocks noGrp="1"/>
          </p:cNvGraphicFramePr>
          <p:nvPr/>
        </p:nvGraphicFramePr>
        <p:xfrm>
          <a:off x="1549264" y="2440735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669ECEB-9EE2-4A57-BF75-300106B6F4DF}"/>
              </a:ext>
            </a:extLst>
          </p:cNvPr>
          <p:cNvSpPr txBox="1"/>
          <p:nvPr/>
        </p:nvSpPr>
        <p:spPr>
          <a:xfrm>
            <a:off x="5661109" y="2802927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low=4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B0E2CEF-03E7-4915-936F-8B92C80E9025}"/>
              </a:ext>
            </a:extLst>
          </p:cNvPr>
          <p:cNvGraphicFramePr>
            <a:graphicFrameLocks noGrp="1"/>
          </p:cNvGraphicFramePr>
          <p:nvPr/>
        </p:nvGraphicFramePr>
        <p:xfrm>
          <a:off x="9329760" y="2459344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1474EC5-F3E1-47FB-83BB-01EDC21FC6FE}"/>
              </a:ext>
            </a:extLst>
          </p:cNvPr>
          <p:cNvSpPr txBox="1"/>
          <p:nvPr/>
        </p:nvSpPr>
        <p:spPr>
          <a:xfrm>
            <a:off x="7275813" y="2828675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50700A-90EC-44EF-A32A-369F397C3456}"/>
              </a:ext>
            </a:extLst>
          </p:cNvPr>
          <p:cNvSpPr txBox="1"/>
          <p:nvPr/>
        </p:nvSpPr>
        <p:spPr>
          <a:xfrm>
            <a:off x="6468461" y="2802927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C9806B-9FAE-4EB2-8A72-1BD3DF14F788}"/>
              </a:ext>
            </a:extLst>
          </p:cNvPr>
          <p:cNvSpPr txBox="1"/>
          <p:nvPr/>
        </p:nvSpPr>
        <p:spPr>
          <a:xfrm>
            <a:off x="9228021" y="2819789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7A3329-A0C7-4E34-A4EC-D279CB1211D6}"/>
              </a:ext>
            </a:extLst>
          </p:cNvPr>
          <p:cNvSpPr txBox="1"/>
          <p:nvPr/>
        </p:nvSpPr>
        <p:spPr>
          <a:xfrm>
            <a:off x="4740196" y="3206357"/>
            <a:ext cx="34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6D0EF92-C16C-449C-8520-887E5E9E5142}"/>
              </a:ext>
            </a:extLst>
          </p:cNvPr>
          <p:cNvGraphicFramePr>
            <a:graphicFrameLocks noGrp="1"/>
          </p:cNvGraphicFramePr>
          <p:nvPr/>
        </p:nvGraphicFramePr>
        <p:xfrm>
          <a:off x="1588890" y="4016766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3E3F3C9-65A6-491E-AE34-28A1905B04D1}"/>
              </a:ext>
            </a:extLst>
          </p:cNvPr>
          <p:cNvGraphicFramePr>
            <a:graphicFrameLocks noGrp="1"/>
          </p:cNvGraphicFramePr>
          <p:nvPr/>
        </p:nvGraphicFramePr>
        <p:xfrm>
          <a:off x="9369386" y="4035375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E1C7438-F6A3-4EF0-9565-895B549471FA}"/>
              </a:ext>
            </a:extLst>
          </p:cNvPr>
          <p:cNvSpPr txBox="1"/>
          <p:nvPr/>
        </p:nvSpPr>
        <p:spPr>
          <a:xfrm>
            <a:off x="7075195" y="4447103"/>
            <a:ext cx="18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low=mid=high=6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B4343-26D8-4AE9-B8E1-2F14FCDE66B0}"/>
              </a:ext>
            </a:extLst>
          </p:cNvPr>
          <p:cNvSpPr txBox="1"/>
          <p:nvPr/>
        </p:nvSpPr>
        <p:spPr>
          <a:xfrm>
            <a:off x="9267647" y="4395820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5B2A6CEB-4E7F-4BDF-B046-2F4236D484C5}"/>
              </a:ext>
            </a:extLst>
          </p:cNvPr>
          <p:cNvSpPr/>
          <p:nvPr/>
        </p:nvSpPr>
        <p:spPr>
          <a:xfrm>
            <a:off x="4076511" y="2961364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0B1AEA-EF5C-49A9-AE7E-5B22D6521697}"/>
              </a:ext>
            </a:extLst>
          </p:cNvPr>
          <p:cNvSpPr txBox="1"/>
          <p:nvPr/>
        </p:nvSpPr>
        <p:spPr>
          <a:xfrm>
            <a:off x="4749009" y="4944012"/>
            <a:ext cx="515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，此时不满足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while(low&lt;=high)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B2A570C-C66B-4AA5-828F-B9BF176A94CB}"/>
              </a:ext>
            </a:extLst>
          </p:cNvPr>
          <p:cNvSpPr/>
          <p:nvPr/>
        </p:nvSpPr>
        <p:spPr>
          <a:xfrm>
            <a:off x="4085325" y="4699019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0E40FD2-D862-456A-A8B4-E82B361E54E9}"/>
              </a:ext>
            </a:extLst>
          </p:cNvPr>
          <p:cNvGraphicFramePr>
            <a:graphicFrameLocks noGrp="1"/>
          </p:cNvGraphicFramePr>
          <p:nvPr/>
        </p:nvGraphicFramePr>
        <p:xfrm>
          <a:off x="1588890" y="5778412"/>
          <a:ext cx="6786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5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3456956978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56FE470-B026-41A8-BFF2-D7114C6A1A60}"/>
              </a:ext>
            </a:extLst>
          </p:cNvPr>
          <p:cNvGraphicFramePr>
            <a:graphicFrameLocks noGrp="1"/>
          </p:cNvGraphicFramePr>
          <p:nvPr/>
        </p:nvGraphicFramePr>
        <p:xfrm>
          <a:off x="9369386" y="5797021"/>
          <a:ext cx="67406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B678FC96-99CC-473F-9629-39A7898D1645}"/>
              </a:ext>
            </a:extLst>
          </p:cNvPr>
          <p:cNvSpPr txBox="1"/>
          <p:nvPr/>
        </p:nvSpPr>
        <p:spPr>
          <a:xfrm>
            <a:off x="7589062" y="6208749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F8D121E-907C-43B4-8379-6E0753CD3A92}"/>
              </a:ext>
            </a:extLst>
          </p:cNvPr>
          <p:cNvSpPr txBox="1"/>
          <p:nvPr/>
        </p:nvSpPr>
        <p:spPr>
          <a:xfrm>
            <a:off x="9267647" y="6188364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=8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55579F0E-D7E9-4A11-8F3C-2EF24DDEA8C4}"/>
              </a:ext>
            </a:extLst>
          </p:cNvPr>
          <p:cNvSpPr/>
          <p:nvPr/>
        </p:nvSpPr>
        <p:spPr>
          <a:xfrm rot="16200000">
            <a:off x="4884958" y="-2034826"/>
            <a:ext cx="194284" cy="5449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2BC40446-6399-4FEE-BD1A-062B9ACB7C02}"/>
              </a:ext>
            </a:extLst>
          </p:cNvPr>
          <p:cNvSpPr/>
          <p:nvPr/>
        </p:nvSpPr>
        <p:spPr>
          <a:xfrm rot="16200000">
            <a:off x="9945980" y="59686"/>
            <a:ext cx="144711" cy="1297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A1D33CA-0F63-4E3B-AD3F-09E47E0E24F5}"/>
              </a:ext>
            </a:extLst>
          </p:cNvPr>
          <p:cNvSpPr txBox="1"/>
          <p:nvPr/>
        </p:nvSpPr>
        <p:spPr>
          <a:xfrm>
            <a:off x="4138386" y="177951"/>
            <a:ext cx="16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已排有序序列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AE7FF0-0C62-41C4-B67C-314173AC5A64}"/>
              </a:ext>
            </a:extLst>
          </p:cNvPr>
          <p:cNvSpPr txBox="1"/>
          <p:nvPr/>
        </p:nvSpPr>
        <p:spPr>
          <a:xfrm>
            <a:off x="9106397" y="221000"/>
            <a:ext cx="16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未排无序序列</a:t>
            </a:r>
          </a:p>
        </p:txBody>
      </p:sp>
    </p:spTree>
    <p:extLst>
      <p:ext uri="{BB962C8B-B14F-4D97-AF65-F5344CB8AC3E}">
        <p14:creationId xmlns:p14="http://schemas.microsoft.com/office/powerpoint/2010/main" val="332321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Jquery</dc:creator>
  <cp:lastModifiedBy>Jquery</cp:lastModifiedBy>
  <cp:revision>2</cp:revision>
  <dcterms:created xsi:type="dcterms:W3CDTF">2017-12-02T16:36:29Z</dcterms:created>
  <dcterms:modified xsi:type="dcterms:W3CDTF">2017-12-02T16:36:44Z</dcterms:modified>
</cp:coreProperties>
</file>