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80" d="100"/>
          <a:sy n="80" d="100"/>
        </p:scale>
        <p:origin x="39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1011-A254-4AFD-ADF1-05596A6F5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Spec</a:t>
            </a:r>
            <a:r>
              <a:rPr lang="fr-FR" dirty="0"/>
              <a:t> Fonctionnel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6652C7-FFEC-4AAE-9296-25C6E0418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Calculatrice</a:t>
            </a:r>
          </a:p>
        </p:txBody>
      </p:sp>
    </p:spTree>
    <p:extLst>
      <p:ext uri="{BB962C8B-B14F-4D97-AF65-F5344CB8AC3E}">
        <p14:creationId xmlns:p14="http://schemas.microsoft.com/office/powerpoint/2010/main" val="222718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D284E-05EB-4993-9839-A38F30D3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02F06-761B-4B22-9C90-B676EDE9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462896"/>
          </a:xfrm>
        </p:spPr>
        <p:txBody>
          <a:bodyPr numCol="2" anchor="t">
            <a:normAutofit lnSpcReduction="10000"/>
          </a:bodyPr>
          <a:lstStyle/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/>
              <a:t>La calculatrice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Le module addition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Le module soustraction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Le module multiplication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Le module division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Le module modulo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Le module égale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Le module effacer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/>
              <a:t>Le module Moyenne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/>
              <a:t>Le module Médiane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/>
              <a:t>Les modules Salaire net </a:t>
            </a:r>
            <a:r>
              <a:rPr lang="fr-FR" dirty="0">
                <a:sym typeface="Wingdings" panose="05000000000000000000" pitchFamily="2" charset="2"/>
              </a:rPr>
              <a:t> Salaire brut / Salaire brut  Salaire net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Le module âge</a:t>
            </a:r>
          </a:p>
          <a:p>
            <a:pPr marL="360000" indent="-400050">
              <a:lnSpc>
                <a:spcPct val="80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fr-FR" dirty="0">
                <a:sym typeface="Wingdings" panose="05000000000000000000" pitchFamily="2" charset="2"/>
              </a:rPr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dirty="0">
              <a:sym typeface="Wingdings" panose="05000000000000000000" pitchFamily="2" charset="2"/>
            </a:endParaRPr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52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F9505-A6FB-4AFD-A693-E4D1CCD2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dirty="0"/>
              <a:t>La calculatrice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B32AF-036E-48AD-800F-C969D00F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Comporte 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Les différents chiffres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Les opérateurs de base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L’option pourcentage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Différents fonctions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Les opérateurs de base sont 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+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-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/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*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Modulo</a:t>
            </a:r>
          </a:p>
        </p:txBody>
      </p:sp>
    </p:spTree>
    <p:extLst>
      <p:ext uri="{BB962C8B-B14F-4D97-AF65-F5344CB8AC3E}">
        <p14:creationId xmlns:p14="http://schemas.microsoft.com/office/powerpoint/2010/main" val="187657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B8C4-2EB8-498B-ADDE-143CBE50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Le module addition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0A0F7-4859-4481-B3A8-F4F11CA0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Il permet d’additionner deux nombres</a:t>
            </a:r>
          </a:p>
          <a:p>
            <a:r>
              <a:rPr lang="fr-FR" dirty="0"/>
              <a:t>Il permet également d’additionner le résultat précédant avec un nouveau nombre</a:t>
            </a:r>
          </a:p>
          <a:p>
            <a:endParaRPr lang="fr-FR" dirty="0"/>
          </a:p>
          <a:p>
            <a:r>
              <a:rPr lang="fr-FR" dirty="0"/>
              <a:t>Les étapes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Ecrire le premier nombre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Utilisé le bouton +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Ecrire le deuxième</a:t>
            </a:r>
          </a:p>
        </p:txBody>
      </p:sp>
    </p:spTree>
    <p:extLst>
      <p:ext uri="{BB962C8B-B14F-4D97-AF65-F5344CB8AC3E}">
        <p14:creationId xmlns:p14="http://schemas.microsoft.com/office/powerpoint/2010/main" val="237130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6F14B-4008-4D24-825D-3093A8B3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Le module soustraction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D388C-7960-43CC-999F-5616E8B4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Il permet la soustraction de deux nombres</a:t>
            </a:r>
          </a:p>
          <a:p>
            <a:r>
              <a:rPr lang="fr-FR" dirty="0"/>
              <a:t>Il permet également de soustraire le résultat précédant avec un nouveau nombre</a:t>
            </a:r>
          </a:p>
          <a:p>
            <a:endParaRPr lang="fr-FR" dirty="0"/>
          </a:p>
          <a:p>
            <a:r>
              <a:rPr lang="fr-FR" dirty="0"/>
              <a:t>Les étapes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Ecrire le premier nombre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Utilisé le bouton -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Ecrire le deuxième</a:t>
            </a:r>
          </a:p>
        </p:txBody>
      </p:sp>
    </p:spTree>
    <p:extLst>
      <p:ext uri="{BB962C8B-B14F-4D97-AF65-F5344CB8AC3E}">
        <p14:creationId xmlns:p14="http://schemas.microsoft.com/office/powerpoint/2010/main" val="299662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02D7E-0B64-4E99-A984-1713D87A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/>
              <a:t>Le module multiplication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7D0B3-29F9-42BF-93E5-3BF107E5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Il permet de multiplier deux nombres</a:t>
            </a:r>
          </a:p>
          <a:p>
            <a:r>
              <a:rPr lang="fr-FR" dirty="0"/>
              <a:t>Il permet également de multiplier le résultat précédant par un nouveau nombre</a:t>
            </a:r>
          </a:p>
          <a:p>
            <a:endParaRPr lang="fr-FR" dirty="0"/>
          </a:p>
          <a:p>
            <a:r>
              <a:rPr lang="fr-FR" dirty="0"/>
              <a:t>Les étapes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Ecrire le premier nombre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Utilisé le bouton *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Ecrire le deuxième</a:t>
            </a:r>
          </a:p>
        </p:txBody>
      </p:sp>
    </p:spTree>
    <p:extLst>
      <p:ext uri="{BB962C8B-B14F-4D97-AF65-F5344CB8AC3E}">
        <p14:creationId xmlns:p14="http://schemas.microsoft.com/office/powerpoint/2010/main" val="24685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EC919-0DE9-4281-83F4-95B972DB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/>
              <a:t>Le module division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E0AD9-EBD0-4B18-B45B-478C4A2F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Il permet de diviser deux nombres</a:t>
            </a:r>
          </a:p>
          <a:p>
            <a:r>
              <a:rPr lang="fr-FR" dirty="0"/>
              <a:t>Il permet également de diviser le résultat précédant par un nouveau nombre</a:t>
            </a:r>
          </a:p>
          <a:p>
            <a:endParaRPr lang="fr-FR" dirty="0"/>
          </a:p>
          <a:p>
            <a:r>
              <a:rPr lang="fr-FR" dirty="0"/>
              <a:t>Les étapes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Ecrire le premier nombre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Utilisé le bouton /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Ecrire le deuxième</a:t>
            </a:r>
          </a:p>
        </p:txBody>
      </p:sp>
    </p:spTree>
    <p:extLst>
      <p:ext uri="{BB962C8B-B14F-4D97-AF65-F5344CB8AC3E}">
        <p14:creationId xmlns:p14="http://schemas.microsoft.com/office/powerpoint/2010/main" val="133494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88334-E526-42AC-B574-0D7B1C0F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fr-FR" dirty="0"/>
              <a:t>Le module égale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3ED60-D66A-4572-99F2-8B87F4AB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Il permet de donner le résultat de l’opération</a:t>
            </a:r>
          </a:p>
          <a:p>
            <a:endParaRPr lang="fr-FR" dirty="0"/>
          </a:p>
          <a:p>
            <a:r>
              <a:rPr lang="fr-FR" dirty="0"/>
              <a:t>Les étapes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Utilisé un des modules d’opérateur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Appuyer sur le signe =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23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13192-274E-4DF7-89ED-798D72E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fr-FR" dirty="0"/>
              <a:t>Le module effacer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3CC75-87DC-4DBC-9707-C4A76EA8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Il est représenter par le signe C</a:t>
            </a:r>
          </a:p>
          <a:p>
            <a:endParaRPr lang="fr-FR" dirty="0"/>
          </a:p>
          <a:p>
            <a:r>
              <a:rPr lang="fr-FR" dirty="0"/>
              <a:t>Il permet d’effacer le dernier élément</a:t>
            </a:r>
          </a:p>
        </p:txBody>
      </p:sp>
    </p:spTree>
    <p:extLst>
      <p:ext uri="{BB962C8B-B14F-4D97-AF65-F5344CB8AC3E}">
        <p14:creationId xmlns:p14="http://schemas.microsoft.com/office/powerpoint/2010/main" val="2025565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106</TotalTime>
  <Words>256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2</vt:lpstr>
      <vt:lpstr>Concis</vt:lpstr>
      <vt:lpstr>Spec Fonctionnel</vt:lpstr>
      <vt:lpstr>Sommaire</vt:lpstr>
      <vt:lpstr>La calculatrice</vt:lpstr>
      <vt:lpstr>Le module addition</vt:lpstr>
      <vt:lpstr>Le module soustraction</vt:lpstr>
      <vt:lpstr>Le module multiplication</vt:lpstr>
      <vt:lpstr>Le module division</vt:lpstr>
      <vt:lpstr>Le module égale</vt:lpstr>
      <vt:lpstr>Le module effacer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Fonctionnel</dc:title>
  <dc:creator>jean ragueneau</dc:creator>
  <cp:lastModifiedBy>jean ragueneau</cp:lastModifiedBy>
  <cp:revision>8</cp:revision>
  <dcterms:created xsi:type="dcterms:W3CDTF">2018-01-18T09:02:54Z</dcterms:created>
  <dcterms:modified xsi:type="dcterms:W3CDTF">2018-01-18T10:48:59Z</dcterms:modified>
</cp:coreProperties>
</file>