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5" r:id="rId4"/>
    <p:sldId id="275" r:id="rId5"/>
    <p:sldId id="286" r:id="rId6"/>
    <p:sldId id="288" r:id="rId7"/>
    <p:sldId id="285" r:id="rId8"/>
    <p:sldId id="300" r:id="rId9"/>
    <p:sldId id="301" r:id="rId10"/>
    <p:sldId id="296" r:id="rId11"/>
    <p:sldId id="280" r:id="rId12"/>
    <p:sldId id="284" r:id="rId13"/>
    <p:sldId id="297" r:id="rId14"/>
    <p:sldId id="298" r:id="rId15"/>
    <p:sldId id="299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CHO" initials="AC" lastIdx="1" clrIdx="0">
    <p:extLst>
      <p:ext uri="{19B8F6BF-5375-455C-9EA6-DF929625EA0E}">
        <p15:presenceInfo xmlns="" xmlns:p15="http://schemas.microsoft.com/office/powerpoint/2012/main" userId="S::amanda.cho@nexstreaming.com::7ef3a98a-ee7f-4e6b-8b89-0c6bb476da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F32"/>
    <a:srgbClr val="F5B795"/>
    <a:srgbClr val="D9D9D9"/>
    <a:srgbClr val="262626"/>
    <a:srgbClr val="25303F"/>
    <a:srgbClr val="19232E"/>
    <a:srgbClr val="595959"/>
    <a:srgbClr val="F6B7A6"/>
    <a:srgbClr val="E06148"/>
    <a:srgbClr val="ECC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CC3D5-A4B8-4667-AABB-EC1F651FDE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35D0-CE64-4939-8AE2-F2EEA7D7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.ezenac.co.kr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3D404F-2551-4768-8325-39B4AC8EB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1C495EF-8789-4DB1-9296-C8BE789F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88AA77-8444-47DA-AFBD-FF3D0791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0E03F78-0435-4A7B-AFB6-17825022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0EB2B5-66FE-43C0-9660-6ED801ED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8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C437E6-239D-4617-A2DA-BD167086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DF1B42E-9085-4221-9808-81C7776F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196FE34-F564-495A-A2E1-20B83283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B80D08-A7A5-45E8-A4D8-B3482D27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6B31940-2251-438D-B953-F54C0C27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5A971F2-D2E1-435D-B285-A21977C0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7343A27-1E5D-470D-9C56-1ED65DD5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11C1C67-6ED9-44F3-826B-679654DA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17CEA4-A720-4D9C-9CF8-A4CB849E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72B3CC6-0ED5-44D0-9DF7-B7077AC4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E73133-D020-4827-9ED0-EA0611D3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6C4B19F-D24D-49E2-BD0F-55B042A0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D08C9A-4219-435F-B209-19BC45C2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9D82F2-5E6C-48DA-B801-C6176E6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BCE7D0-C82D-450A-BC19-9C85A903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4" descr="#">
            <a:hlinkClick r:id="rId2"/>
            <a:extLst>
              <a:ext uri="{FF2B5EF4-FFF2-40B4-BE49-F238E27FC236}">
                <a16:creationId xmlns="" xmlns:a16="http://schemas.microsoft.com/office/drawing/2014/main" id="{10295017-8217-4AD2-935A-A87FD166AE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1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D38E3C-02B2-4820-B2DA-88C8166C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3AEFB46-C47C-4471-8A1E-E58F03BA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86F04A-0C51-442B-8D2E-43095A2B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85311FC-1A4D-4283-96E4-0F73CDA8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D2F871E-A523-4DAC-9680-58144117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4" descr="#">
            <a:hlinkClick r:id="rId2"/>
            <a:extLst>
              <a:ext uri="{FF2B5EF4-FFF2-40B4-BE49-F238E27FC236}">
                <a16:creationId xmlns="" xmlns:a16="http://schemas.microsoft.com/office/drawing/2014/main" id="{0093DFFB-A6B8-4E6C-98A8-F2CE62EE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794EED-01A3-4AE5-BDA3-98DA8E05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DA5FA8-E4E9-49B5-BBDF-2D004C9B3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0A66EDC-ECE8-4F3F-A8EE-9A6AB7D9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87AC328-2E8C-408D-845A-149EE62C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E09236-10F6-4EAF-AF12-4D36DFAC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279177B-8584-4E38-ACE3-5388FB5B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4" descr="#">
            <a:hlinkClick r:id="rId2"/>
            <a:extLst>
              <a:ext uri="{FF2B5EF4-FFF2-40B4-BE49-F238E27FC236}">
                <a16:creationId xmlns="" xmlns:a16="http://schemas.microsoft.com/office/drawing/2014/main" id="{834008A8-E114-4D42-853D-9D30EF4D65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968E86-DA48-4D53-B1A9-B7FC7E17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BA65BF-FBE7-432B-B279-45D3CD15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ECC6A29-DC8F-4931-A0E2-DE7B527A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8864D3D-DA1E-4976-A68D-42892A4B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63F8EF3-C36D-490D-8D2D-F7F1990E7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B6011BD-F198-4496-9C7C-605844E7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02E19A6-15A2-4BA9-A32A-EE5FDEAA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AACA740-7658-4628-ADE6-1B39C453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4" descr="#">
            <a:hlinkClick r:id="rId2"/>
            <a:extLst>
              <a:ext uri="{FF2B5EF4-FFF2-40B4-BE49-F238E27FC236}">
                <a16:creationId xmlns="" xmlns:a16="http://schemas.microsoft.com/office/drawing/2014/main" id="{39AC2774-CEE0-4F6D-8697-B718581AD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465B74-9B4F-4F71-A0CE-5748C9A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663A49-07D2-468D-A0D1-E46C778A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CE32AF-3ADB-42AC-8A96-B1046D5A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5EBDF1E-656C-4075-B0E5-EBB9EE07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#">
            <a:hlinkClick r:id="rId2"/>
            <a:extLst>
              <a:ext uri="{FF2B5EF4-FFF2-40B4-BE49-F238E27FC236}">
                <a16:creationId xmlns="" xmlns:a16="http://schemas.microsoft.com/office/drawing/2014/main" id="{E5F5D966-F0E5-455A-85ED-46D456F161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9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5F78388-7D04-496D-B0BC-7A2D9292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9B54CEC-E5E1-4464-93E6-A304C169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EC5EE35-3FAD-47BC-8B66-69A5A1D8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4" descr="#">
            <a:hlinkClick r:id="rId2"/>
            <a:extLst>
              <a:ext uri="{FF2B5EF4-FFF2-40B4-BE49-F238E27FC236}">
                <a16:creationId xmlns="" xmlns:a16="http://schemas.microsoft.com/office/drawing/2014/main" id="{3251A7DD-E2CA-486D-B880-1C01A906A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DEACB3-0F66-409E-824F-DBEF4496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3901B6-F834-4B8B-B200-D38AD895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ED07D89-3F3E-401E-A0D5-9792A53B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B1E671B-0C25-4295-A571-5304616B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C9D384-F189-4252-AC66-F2100BCA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114014-2358-4807-91BF-8A46D563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4" descr="#">
            <a:hlinkClick r:id="rId2"/>
            <a:extLst>
              <a:ext uri="{FF2B5EF4-FFF2-40B4-BE49-F238E27FC236}">
                <a16:creationId xmlns="" xmlns:a16="http://schemas.microsoft.com/office/drawing/2014/main" id="{8C86F0F8-336C-4961-9B33-ECDB7BF26D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D64ED7-9FEF-439D-A6E7-7F380823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E9EBA63-F613-479C-A89A-A34EA4948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2BA42B0-F021-49CA-A09E-1C7E6DFB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7E68AF6-5FCF-4CA6-B35B-A98F1664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DDA2D94-0BC0-4CD7-A947-3054B99C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7866B5A-96B2-46E7-A96A-722E549E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4" descr="#">
            <a:hlinkClick r:id="rId2"/>
            <a:extLst>
              <a:ext uri="{FF2B5EF4-FFF2-40B4-BE49-F238E27FC236}">
                <a16:creationId xmlns="" xmlns:a16="http://schemas.microsoft.com/office/drawing/2014/main" id="{059A9D7F-4E67-4DD6-B9C5-B22B8E303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4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1EB1D98-51D2-4BE6-8718-6A295B05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8F31D4-74BC-447F-B341-67A4C8BD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319EE9-EB3F-4969-9561-ADEB4F79C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08DD-FB6F-4A49-B4EE-C87D3F89593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A764517-6EB2-4CB3-BC3F-365280481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CDC666-A4C4-4742-81E0-819F5F47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CBBA-06D2-4A4D-BB5D-E405667D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ezenac.co.k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ezenac.co.k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2CD8B1E-EAA6-40CE-8D91-C2D108094C9A}"/>
              </a:ext>
            </a:extLst>
          </p:cNvPr>
          <p:cNvGrpSpPr/>
          <p:nvPr/>
        </p:nvGrpSpPr>
        <p:grpSpPr>
          <a:xfrm rot="10800000">
            <a:off x="0" y="0"/>
            <a:ext cx="6006354" cy="6858000"/>
            <a:chOff x="6185646" y="0"/>
            <a:chExt cx="6096000" cy="6858000"/>
          </a:xfrm>
        </p:grpSpPr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F11C96FE-1CAB-480B-8B52-1C8037F653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2D2D2D"/>
                </a:clrFrom>
                <a:clrTo>
                  <a:srgbClr val="2D2D2D">
                    <a:alpha val="0"/>
                  </a:srgbClr>
                </a:clrTo>
              </a:clrChange>
              <a:alphaModFix amt="3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33" r="5491" b="15246"/>
            <a:stretch/>
          </p:blipFill>
          <p:spPr bwMode="auto">
            <a:xfrm>
              <a:off x="6185646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9DEC43A2-F7EA-4AD5-BE8C-A9729F7A4936}"/>
                </a:ext>
              </a:extLst>
            </p:cNvPr>
            <p:cNvSpPr/>
            <p:nvPr/>
          </p:nvSpPr>
          <p:spPr>
            <a:xfrm>
              <a:off x="6620656" y="2119367"/>
              <a:ext cx="3071984" cy="2241612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16951696-2EA5-4404-9FAF-FAD20BAF5EC7}"/>
                </a:ext>
              </a:extLst>
            </p:cNvPr>
            <p:cNvSpPr/>
            <p:nvPr/>
          </p:nvSpPr>
          <p:spPr>
            <a:xfrm>
              <a:off x="7886917" y="1768755"/>
              <a:ext cx="1805723" cy="1317627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27F8F7C-B1B4-4FC6-AC2E-CB32460F6DDB}"/>
                </a:ext>
              </a:extLst>
            </p:cNvPr>
            <p:cNvSpPr/>
            <p:nvPr/>
          </p:nvSpPr>
          <p:spPr>
            <a:xfrm>
              <a:off x="8840486" y="4257039"/>
              <a:ext cx="1603994" cy="711201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B7E2D0E-A957-4752-BEAE-8AF59FABD463}"/>
              </a:ext>
            </a:extLst>
          </p:cNvPr>
          <p:cNvSpPr/>
          <p:nvPr/>
        </p:nvSpPr>
        <p:spPr>
          <a:xfrm>
            <a:off x="0" y="14129"/>
            <a:ext cx="6096000" cy="6829741"/>
          </a:xfrm>
          <a:prstGeom prst="rect">
            <a:avLst/>
          </a:prstGeom>
          <a:solidFill>
            <a:srgbClr val="19232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9095B-6C4F-452C-8A6D-F740E2D45C72}"/>
              </a:ext>
            </a:extLst>
          </p:cNvPr>
          <p:cNvSpPr txBox="1"/>
          <p:nvPr/>
        </p:nvSpPr>
        <p:spPr>
          <a:xfrm>
            <a:off x="1675497" y="1156877"/>
            <a:ext cx="5398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b="1" dirty="0">
                <a:solidFill>
                  <a:srgbClr val="F5B795"/>
                </a:solidFill>
                <a:latin typeface="+mj-lt"/>
                <a:ea typeface="KoPub돋움체 Bold" panose="00000800000000000000" pitchFamily="2" charset="-127"/>
              </a:rPr>
              <a:t>FIRST PROJECT</a:t>
            </a:r>
            <a:endParaRPr lang="ko-KR" altLang="en-US" sz="5400" b="1" dirty="0">
              <a:solidFill>
                <a:srgbClr val="F5B795"/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7B4C2C8-E351-4930-8CB4-D570F50F26FF}"/>
              </a:ext>
            </a:extLst>
          </p:cNvPr>
          <p:cNvSpPr txBox="1"/>
          <p:nvPr/>
        </p:nvSpPr>
        <p:spPr>
          <a:xfrm>
            <a:off x="1675498" y="2777266"/>
            <a:ext cx="7468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>
                <a:solidFill>
                  <a:srgbClr val="F5B795"/>
                </a:solidFill>
                <a:latin typeface="+mn-ea"/>
              </a:rPr>
              <a:t>꼬꼬픽</a:t>
            </a:r>
            <a:r>
              <a:rPr lang="ko-KR" altLang="en-US" sz="6000" b="1" dirty="0">
                <a:solidFill>
                  <a:srgbClr val="F5B795"/>
                </a:solidFill>
                <a:latin typeface="+mj-lt"/>
                <a:ea typeface="KoPub돋움체 Medium" panose="00000600000000000000" pitchFamily="2" charset="-127"/>
              </a:rPr>
              <a:t> </a:t>
            </a:r>
            <a:r>
              <a:rPr lang="ko-KR" altLang="en-US" sz="6000" b="1" dirty="0">
                <a:solidFill>
                  <a:srgbClr val="F5B795"/>
                </a:solidFill>
                <a:latin typeface="+mn-ea"/>
              </a:rPr>
              <a:t>최종 발표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3432C76-1E5B-486B-B496-7A62EC79DBAC}"/>
              </a:ext>
            </a:extLst>
          </p:cNvPr>
          <p:cNvSpPr txBox="1"/>
          <p:nvPr/>
        </p:nvSpPr>
        <p:spPr>
          <a:xfrm>
            <a:off x="1675497" y="3952487"/>
            <a:ext cx="5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2020.08.26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0CB279C-953F-4F9D-B868-DE23FD84B437}"/>
              </a:ext>
            </a:extLst>
          </p:cNvPr>
          <p:cNvSpPr/>
          <p:nvPr/>
        </p:nvSpPr>
        <p:spPr>
          <a:xfrm>
            <a:off x="1709393" y="4306279"/>
            <a:ext cx="375598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19232E"/>
                </a:solidFill>
                <a:latin typeface="+mn-ea"/>
              </a:rPr>
              <a:t>조 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|  </a:t>
            </a:r>
            <a:r>
              <a:rPr lang="ko-KR" altLang="en-US" sz="1400" dirty="0">
                <a:solidFill>
                  <a:srgbClr val="19232E"/>
                </a:solidFill>
                <a:latin typeface="+mn-ea"/>
              </a:rPr>
              <a:t>손주형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19232E"/>
                </a:solidFill>
                <a:latin typeface="+mn-ea"/>
              </a:rPr>
              <a:t>서민우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19232E"/>
                </a:solidFill>
                <a:latin typeface="+mn-ea"/>
              </a:rPr>
              <a:t>안재령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19232E"/>
                </a:solidFill>
                <a:latin typeface="+mn-ea"/>
              </a:rPr>
              <a:t>김보빈</a:t>
            </a:r>
            <a:endParaRPr lang="ko-KR" altLang="en-US" sz="1400" dirty="0">
              <a:solidFill>
                <a:srgbClr val="19232E"/>
              </a:solidFill>
              <a:latin typeface="+mn-ea"/>
            </a:endParaRPr>
          </a:p>
        </p:txBody>
      </p:sp>
      <p:pic>
        <p:nvPicPr>
          <p:cNvPr id="1028" name="Picture 4" descr="#">
            <a:hlinkClick r:id="rId3"/>
            <a:extLst>
              <a:ext uri="{FF2B5EF4-FFF2-40B4-BE49-F238E27FC236}">
                <a16:creationId xmlns="" xmlns:a16="http://schemas.microsoft.com/office/drawing/2014/main" id="{0D5F0C04-B335-4608-935D-06433B30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678"/>
            <a:ext cx="705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GUI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(1)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03.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8CA2EDDF-9666-4DE8-9945-34D6F6F36BB6}"/>
              </a:ext>
            </a:extLst>
          </p:cNvPr>
          <p:cNvSpPr/>
          <p:nvPr/>
        </p:nvSpPr>
        <p:spPr>
          <a:xfrm>
            <a:off x="237392" y="1213338"/>
            <a:ext cx="11737731" cy="5486400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BB3EB1-08CB-4EB0-9978-B6FA27F8791C}"/>
              </a:ext>
            </a:extLst>
          </p:cNvPr>
          <p:cNvSpPr txBox="1"/>
          <p:nvPr/>
        </p:nvSpPr>
        <p:spPr>
          <a:xfrm>
            <a:off x="992253" y="1385739"/>
            <a:ext cx="352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5B795"/>
                </a:solidFill>
                <a:latin typeface="+mn-ea"/>
              </a:rPr>
              <a:t>LoginForm</a:t>
            </a:r>
            <a:endParaRPr lang="ko-KR" altLang="en-US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8778FE4-FCBF-4B21-9362-0DF5CC75B2F4}"/>
              </a:ext>
            </a:extLst>
          </p:cNvPr>
          <p:cNvSpPr txBox="1"/>
          <p:nvPr/>
        </p:nvSpPr>
        <p:spPr>
          <a:xfrm>
            <a:off x="6219599" y="1373472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5B795"/>
                </a:solidFill>
                <a:latin typeface="+mn-ea"/>
              </a:rPr>
              <a:t>JoinForm</a:t>
            </a:r>
            <a:endParaRPr lang="ko-KR" altLang="en-US" dirty="0">
              <a:solidFill>
                <a:srgbClr val="F5B795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99" y="1857536"/>
            <a:ext cx="4696481" cy="4601217"/>
          </a:xfrm>
          <a:prstGeom prst="roundRect">
            <a:avLst>
              <a:gd name="adj" fmla="val 520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6" y="1857537"/>
            <a:ext cx="4008635" cy="2947826"/>
          </a:xfrm>
          <a:prstGeom prst="roundRect">
            <a:avLst>
              <a:gd name="adj" fmla="val 104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1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678"/>
            <a:ext cx="705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GUI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(2)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03.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5036" y="1171306"/>
            <a:ext cx="379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5B795"/>
                </a:solidFill>
                <a:latin typeface="+mn-ea"/>
              </a:rPr>
              <a:t>MainForm</a:t>
            </a:r>
            <a:endParaRPr lang="ko-KR" altLang="en-US" sz="1600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4485" y="1163367"/>
            <a:ext cx="237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5B795"/>
                </a:solidFill>
                <a:latin typeface="+mn-ea"/>
              </a:rPr>
              <a:t>OrderForm</a:t>
            </a:r>
            <a:endParaRPr lang="en-US" altLang="ko-KR" sz="1600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8CA2EDDF-9666-4DE8-9945-34D6F6F36BB6}"/>
              </a:ext>
            </a:extLst>
          </p:cNvPr>
          <p:cNvSpPr/>
          <p:nvPr/>
        </p:nvSpPr>
        <p:spPr>
          <a:xfrm>
            <a:off x="228601" y="972565"/>
            <a:ext cx="11799276" cy="5797512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8" y="1540832"/>
            <a:ext cx="5338351" cy="4713213"/>
          </a:xfrm>
          <a:prstGeom prst="roundRect">
            <a:avLst>
              <a:gd name="adj" fmla="val 6355"/>
            </a:avLst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85" y="1540832"/>
            <a:ext cx="4559791" cy="5172027"/>
          </a:xfrm>
          <a:prstGeom prst="roundRect">
            <a:avLst>
              <a:gd name="adj" fmla="val 6189"/>
            </a:avLst>
          </a:prstGeom>
        </p:spPr>
      </p:pic>
    </p:spTree>
    <p:extLst>
      <p:ext uri="{BB962C8B-B14F-4D97-AF65-F5344CB8AC3E}">
        <p14:creationId xmlns:p14="http://schemas.microsoft.com/office/powerpoint/2010/main" val="35602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205"/>
            <a:ext cx="705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GUI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(3)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03.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808" y="980329"/>
            <a:ext cx="5109654" cy="35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5B795"/>
                </a:solidFill>
                <a:latin typeface="+mn-ea"/>
              </a:rPr>
              <a:t>SearchForm</a:t>
            </a:r>
            <a:endParaRPr lang="en-US" altLang="ko-KR" sz="1600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467" y="6231627"/>
            <a:ext cx="4362028" cy="34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5B795"/>
                </a:solidFill>
                <a:latin typeface="+mn-ea"/>
              </a:rPr>
              <a:t>SearchDetailForm</a:t>
            </a:r>
            <a:endParaRPr lang="ko-KR" altLang="en-US" sz="1600" dirty="0">
              <a:solidFill>
                <a:srgbClr val="F5B795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2" y="1330889"/>
            <a:ext cx="5039429" cy="4782218"/>
          </a:xfrm>
          <a:prstGeom prst="roundRect">
            <a:avLst>
              <a:gd name="adj" fmla="val 5642"/>
            </a:avLst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67" y="1051186"/>
            <a:ext cx="5860353" cy="5082355"/>
          </a:xfrm>
          <a:prstGeom prst="roundRect">
            <a:avLst>
              <a:gd name="adj" fmla="val 6131"/>
            </a:avLst>
          </a:prstGeom>
        </p:spPr>
      </p:pic>
      <p:sp>
        <p:nvSpPr>
          <p:cNvPr id="16" name="사각형: 둥근 모서리 9">
            <a:extLst>
              <a:ext uri="{FF2B5EF4-FFF2-40B4-BE49-F238E27FC236}">
                <a16:creationId xmlns="" xmlns:a16="http://schemas.microsoft.com/office/drawing/2014/main" id="{8CA2EDDF-9666-4DE8-9945-34D6F6F36BB6}"/>
              </a:ext>
            </a:extLst>
          </p:cNvPr>
          <p:cNvSpPr/>
          <p:nvPr/>
        </p:nvSpPr>
        <p:spPr>
          <a:xfrm>
            <a:off x="228601" y="972565"/>
            <a:ext cx="11799276" cy="5797512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026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678"/>
            <a:ext cx="705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GUI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(4)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03.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482ACD-88C0-4F18-95D1-C5D9477E1E88}"/>
              </a:ext>
            </a:extLst>
          </p:cNvPr>
          <p:cNvSpPr txBox="1"/>
          <p:nvPr/>
        </p:nvSpPr>
        <p:spPr>
          <a:xfrm>
            <a:off x="785036" y="1181917"/>
            <a:ext cx="40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5B795"/>
                </a:solidFill>
                <a:latin typeface="+mn-ea"/>
              </a:rPr>
              <a:t>CancelForm</a:t>
            </a:r>
            <a:endParaRPr lang="ko-KR" altLang="en-US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036BDBE-775B-4B9B-BEAA-488DF9F2FD21}"/>
              </a:ext>
            </a:extLst>
          </p:cNvPr>
          <p:cNvSpPr txBox="1"/>
          <p:nvPr/>
        </p:nvSpPr>
        <p:spPr>
          <a:xfrm>
            <a:off x="6633805" y="1163488"/>
            <a:ext cx="234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5B795"/>
                </a:solidFill>
                <a:latin typeface="+mn-ea"/>
              </a:rPr>
              <a:t>MyPageForm</a:t>
            </a:r>
            <a:endParaRPr lang="ko-KR" altLang="en-US" dirty="0">
              <a:solidFill>
                <a:srgbClr val="F5B795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6" y="1817131"/>
            <a:ext cx="5333725" cy="4657619"/>
          </a:xfrm>
          <a:prstGeom prst="roundRect">
            <a:avLst>
              <a:gd name="adj" fmla="val 7470"/>
            </a:avLst>
          </a:prstGeom>
        </p:spPr>
      </p:pic>
      <p:sp>
        <p:nvSpPr>
          <p:cNvPr id="14" name="사각형: 둥근 모서리 9">
            <a:extLst>
              <a:ext uri="{FF2B5EF4-FFF2-40B4-BE49-F238E27FC236}">
                <a16:creationId xmlns="" xmlns:a16="http://schemas.microsoft.com/office/drawing/2014/main" id="{8CA2EDDF-9666-4DE8-9945-34D6F6F36BB6}"/>
              </a:ext>
            </a:extLst>
          </p:cNvPr>
          <p:cNvSpPr/>
          <p:nvPr/>
        </p:nvSpPr>
        <p:spPr>
          <a:xfrm>
            <a:off x="228601" y="972565"/>
            <a:ext cx="11799276" cy="5797512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76" y="1817131"/>
            <a:ext cx="4848225" cy="3781425"/>
          </a:xfrm>
          <a:prstGeom prst="roundRect">
            <a:avLst>
              <a:gd name="adj" fmla="val 1079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678"/>
            <a:ext cx="705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프로젝트 기간과 규모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04</a:t>
            </a:r>
            <a:r>
              <a:rPr lang="en-US" altLang="ko-KR" sz="4800" b="1" dirty="0">
                <a:solidFill>
                  <a:srgbClr val="D9D9D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4800" b="1" dirty="0">
              <a:solidFill>
                <a:srgbClr val="D9D9D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BDF77E4-3BEB-4A26-9013-8D82F599CAC8}"/>
              </a:ext>
            </a:extLst>
          </p:cNvPr>
          <p:cNvSpPr/>
          <p:nvPr/>
        </p:nvSpPr>
        <p:spPr>
          <a:xfrm>
            <a:off x="911812" y="1731117"/>
            <a:ext cx="10248705" cy="3998351"/>
          </a:xfrm>
          <a:prstGeom prst="roundRect">
            <a:avLst/>
          </a:prstGeom>
          <a:noFill/>
          <a:ln w="19050"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19232E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27B52F-016A-4042-B832-6381DCAE1B63}"/>
              </a:ext>
            </a:extLst>
          </p:cNvPr>
          <p:cNvSpPr txBox="1"/>
          <p:nvPr/>
        </p:nvSpPr>
        <p:spPr>
          <a:xfrm>
            <a:off x="2297233" y="2343312"/>
            <a:ext cx="642355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개발기간 총 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6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일 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08/19~08/24</a:t>
            </a:r>
          </a:p>
          <a:p>
            <a:endParaRPr lang="en-US" altLang="ko-KR" sz="3600" b="1" dirty="0">
              <a:solidFill>
                <a:srgbClr val="FC4F32"/>
              </a:solidFill>
              <a:latin typeface="+mn-ea"/>
            </a:endParaRPr>
          </a:p>
          <a:p>
            <a:r>
              <a:rPr lang="ko-KR" altLang="en-US" sz="3600" dirty="0">
                <a:solidFill>
                  <a:srgbClr val="D9D9D9"/>
                </a:solidFill>
                <a:latin typeface="+mn-ea"/>
              </a:rPr>
              <a:t>패키지 </a:t>
            </a:r>
            <a:r>
              <a:rPr lang="en-US" altLang="ko-KR" sz="3600" dirty="0">
                <a:solidFill>
                  <a:srgbClr val="D9D9D9"/>
                </a:solidFill>
                <a:latin typeface="+mn-ea"/>
              </a:rPr>
              <a:t>3</a:t>
            </a:r>
            <a:r>
              <a:rPr lang="ko-KR" altLang="en-US" sz="3600" dirty="0">
                <a:solidFill>
                  <a:srgbClr val="D9D9D9"/>
                </a:solidFill>
                <a:latin typeface="+mn-ea"/>
              </a:rPr>
              <a:t>개 </a:t>
            </a:r>
            <a:r>
              <a:rPr lang="en-US" altLang="ko-KR" sz="3600" dirty="0">
                <a:solidFill>
                  <a:srgbClr val="D9D9D9"/>
                </a:solidFill>
                <a:latin typeface="+mn-ea"/>
              </a:rPr>
              <a:t>java</a:t>
            </a:r>
            <a:r>
              <a:rPr lang="ko-KR" altLang="en-US" sz="3600" dirty="0">
                <a:solidFill>
                  <a:srgbClr val="D9D9D9"/>
                </a:solidFill>
                <a:latin typeface="+mn-ea"/>
              </a:rPr>
              <a:t>파일 </a:t>
            </a:r>
            <a:r>
              <a:rPr lang="en-US" altLang="ko-KR" sz="3600" dirty="0">
                <a:solidFill>
                  <a:srgbClr val="D9D9D9"/>
                </a:solidFill>
                <a:latin typeface="+mn-ea"/>
              </a:rPr>
              <a:t>21</a:t>
            </a:r>
            <a:r>
              <a:rPr lang="ko-KR" altLang="en-US" sz="3600" dirty="0">
                <a:solidFill>
                  <a:srgbClr val="D9D9D9"/>
                </a:solidFill>
                <a:latin typeface="+mn-ea"/>
              </a:rPr>
              <a:t>개</a:t>
            </a:r>
            <a:endParaRPr lang="en-US" altLang="ko-KR" sz="3600" dirty="0">
              <a:solidFill>
                <a:srgbClr val="D9D9D9"/>
              </a:solidFill>
              <a:latin typeface="+mn-ea"/>
            </a:endParaRPr>
          </a:p>
          <a:p>
            <a:endParaRPr lang="en-US" altLang="ko-KR" sz="3600" dirty="0">
              <a:solidFill>
                <a:srgbClr val="D9D9D9"/>
              </a:solidFill>
              <a:latin typeface="+mn-ea"/>
            </a:endParaRPr>
          </a:p>
          <a:p>
            <a:r>
              <a:rPr lang="ko-KR" altLang="en-US" sz="3600" dirty="0">
                <a:solidFill>
                  <a:srgbClr val="D9D9D9"/>
                </a:solidFill>
                <a:latin typeface="+mn-ea"/>
              </a:rPr>
              <a:t>총 </a:t>
            </a:r>
            <a:r>
              <a:rPr lang="en-US" altLang="ko-KR" sz="3600" dirty="0">
                <a:solidFill>
                  <a:srgbClr val="D9D9D9"/>
                </a:solidFill>
                <a:latin typeface="+mn-ea"/>
              </a:rPr>
              <a:t>2467 lines</a:t>
            </a:r>
          </a:p>
          <a:p>
            <a:endParaRPr lang="ko-KR" altLang="en-US" sz="3600" dirty="0">
              <a:solidFill>
                <a:srgbClr val="D9D9D9"/>
              </a:solidFill>
              <a:latin typeface="+mn-ea"/>
            </a:endParaRPr>
          </a:p>
          <a:p>
            <a:endParaRPr lang="ko-KR" altLang="en-US" sz="2800" dirty="0">
              <a:latin typeface="+mn-ea"/>
            </a:endParaRPr>
          </a:p>
        </p:txBody>
      </p:sp>
      <p:pic>
        <p:nvPicPr>
          <p:cNvPr id="10" name="그래픽 9" descr="배지 체크 표시">
            <a:extLst>
              <a:ext uri="{FF2B5EF4-FFF2-40B4-BE49-F238E27FC236}">
                <a16:creationId xmlns="" xmlns:a16="http://schemas.microsoft.com/office/drawing/2014/main" id="{08292DA0-B22D-4702-8282-35E3E9161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31" y="2266925"/>
            <a:ext cx="706774" cy="706774"/>
          </a:xfrm>
          <a:prstGeom prst="rect">
            <a:avLst/>
          </a:prstGeom>
        </p:spPr>
      </p:pic>
      <p:pic>
        <p:nvPicPr>
          <p:cNvPr id="16" name="그래픽 15" descr="배지 체크 표시">
            <a:extLst>
              <a:ext uri="{FF2B5EF4-FFF2-40B4-BE49-F238E27FC236}">
                <a16:creationId xmlns="" xmlns:a16="http://schemas.microsoft.com/office/drawing/2014/main" id="{1788F134-A490-47AE-874D-55AE99E77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31" y="3376905"/>
            <a:ext cx="706774" cy="706774"/>
          </a:xfrm>
          <a:prstGeom prst="rect">
            <a:avLst/>
          </a:prstGeom>
        </p:spPr>
      </p:pic>
      <p:pic>
        <p:nvPicPr>
          <p:cNvPr id="24" name="그래픽 23" descr="배지 체크 표시">
            <a:extLst>
              <a:ext uri="{FF2B5EF4-FFF2-40B4-BE49-F238E27FC236}">
                <a16:creationId xmlns="" xmlns:a16="http://schemas.microsoft.com/office/drawing/2014/main" id="{5B175E1F-F369-4206-A3AD-123C476E1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1270" y="4486885"/>
            <a:ext cx="706774" cy="7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678"/>
            <a:ext cx="705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프로젝트 소감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D9D9D9"/>
                </a:solidFill>
                <a:latin typeface="+mn-ea"/>
              </a:rPr>
              <a:t>05.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BDF77E4-3BEB-4A26-9013-8D82F599CAC8}"/>
              </a:ext>
            </a:extLst>
          </p:cNvPr>
          <p:cNvSpPr/>
          <p:nvPr/>
        </p:nvSpPr>
        <p:spPr>
          <a:xfrm>
            <a:off x="770299" y="1703951"/>
            <a:ext cx="10757674" cy="4620649"/>
          </a:xfrm>
          <a:prstGeom prst="roundRect">
            <a:avLst/>
          </a:prstGeom>
          <a:noFill/>
          <a:ln w="19050"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19232E"/>
              </a:solidFill>
              <a:latin typeface="+mn-ea"/>
            </a:endParaRPr>
          </a:p>
        </p:txBody>
      </p:sp>
      <p:pic>
        <p:nvPicPr>
          <p:cNvPr id="10" name="그래픽 9" descr="배지 체크 표시">
            <a:extLst>
              <a:ext uri="{FF2B5EF4-FFF2-40B4-BE49-F238E27FC236}">
                <a16:creationId xmlns="" xmlns:a16="http://schemas.microsoft.com/office/drawing/2014/main" id="{08292DA0-B22D-4702-8282-35E3E9161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946" y="1991476"/>
            <a:ext cx="519017" cy="519017"/>
          </a:xfrm>
          <a:prstGeom prst="rect">
            <a:avLst/>
          </a:prstGeom>
        </p:spPr>
      </p:pic>
      <p:pic>
        <p:nvPicPr>
          <p:cNvPr id="16" name="그래픽 15" descr="배지 체크 표시">
            <a:extLst>
              <a:ext uri="{FF2B5EF4-FFF2-40B4-BE49-F238E27FC236}">
                <a16:creationId xmlns="" xmlns:a16="http://schemas.microsoft.com/office/drawing/2014/main" id="{1788F134-A490-47AE-874D-55AE99E77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193" y="3754766"/>
            <a:ext cx="519017" cy="519017"/>
          </a:xfrm>
          <a:prstGeom prst="rect">
            <a:avLst/>
          </a:prstGeom>
        </p:spPr>
      </p:pic>
      <p:pic>
        <p:nvPicPr>
          <p:cNvPr id="24" name="그래픽 23" descr="배지 체크 표시">
            <a:extLst>
              <a:ext uri="{FF2B5EF4-FFF2-40B4-BE49-F238E27FC236}">
                <a16:creationId xmlns="" xmlns:a16="http://schemas.microsoft.com/office/drawing/2014/main" id="{5B175E1F-F369-4206-A3AD-123C476E1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194" y="4971398"/>
            <a:ext cx="519017" cy="519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F86F631-1AA5-41EC-ACE5-549694F6F889}"/>
              </a:ext>
            </a:extLst>
          </p:cNvPr>
          <p:cNvSpPr txBox="1"/>
          <p:nvPr/>
        </p:nvSpPr>
        <p:spPr>
          <a:xfrm>
            <a:off x="1719963" y="1991475"/>
            <a:ext cx="94110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주문 상세 조회를 할 때 문자열을 </a:t>
            </a:r>
            <a:r>
              <a:rPr lang="ko-KR" altLang="en-US" sz="2400" dirty="0" err="1">
                <a:solidFill>
                  <a:srgbClr val="D9D9D9"/>
                </a:solidFill>
                <a:latin typeface="+mn-ea"/>
              </a:rPr>
              <a:t>파싱해서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DB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메뉴테이블에 검색하는 것이 어려웠고</a:t>
            </a:r>
            <a:r>
              <a:rPr lang="en-US" altLang="ko-KR" sz="2400" dirty="0" smtClean="0">
                <a:solidFill>
                  <a:srgbClr val="D9D9D9"/>
                </a:solidFill>
                <a:latin typeface="+mn-ea"/>
              </a:rPr>
              <a:t>,</a:t>
            </a:r>
            <a:r>
              <a:rPr lang="ko-KR" altLang="en-US" sz="2400" dirty="0" err="1" smtClean="0">
                <a:solidFill>
                  <a:srgbClr val="D9D9D9"/>
                </a:solidFill>
                <a:latin typeface="+mn-ea"/>
              </a:rPr>
              <a:t>회원가입시</a:t>
            </a:r>
            <a:r>
              <a:rPr lang="ko-KR" altLang="en-US" sz="2400" dirty="0" smtClean="0">
                <a:solidFill>
                  <a:srgbClr val="D9D9D9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예외처리 조건이 많아 어려움을 겪었으나 무사히 구현에 성공 했습니다</a:t>
            </a:r>
            <a:r>
              <a:rPr lang="en-US" altLang="ko-KR" sz="2400" dirty="0" smtClean="0">
                <a:solidFill>
                  <a:srgbClr val="D9D9D9"/>
                </a:solidFill>
                <a:latin typeface="+mn-ea"/>
              </a:rPr>
              <a:t>.</a:t>
            </a:r>
          </a:p>
          <a:p>
            <a:endParaRPr lang="en-US" altLang="ko-KR" sz="2400" dirty="0">
              <a:solidFill>
                <a:srgbClr val="D9D9D9"/>
              </a:solidFill>
              <a:latin typeface="+mn-ea"/>
            </a:endParaRPr>
          </a:p>
          <a:p>
            <a:endParaRPr lang="en-US" altLang="ko-KR" sz="2400" dirty="0">
              <a:solidFill>
                <a:srgbClr val="D9D9D9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협업이 어렵다는 것을 알게 되었습니다</a:t>
            </a:r>
            <a:r>
              <a:rPr lang="en-US" altLang="ko-KR" sz="2400" dirty="0" smtClean="0">
                <a:solidFill>
                  <a:srgbClr val="D9D9D9"/>
                </a:solidFill>
                <a:latin typeface="+mn-ea"/>
              </a:rPr>
              <a:t>.</a:t>
            </a:r>
          </a:p>
          <a:p>
            <a:endParaRPr lang="en-US" altLang="ko-KR" sz="2400" dirty="0" smtClean="0">
              <a:solidFill>
                <a:srgbClr val="D9D9D9"/>
              </a:solidFill>
              <a:latin typeface="+mn-ea"/>
            </a:endParaRPr>
          </a:p>
          <a:p>
            <a:endParaRPr lang="en-US" altLang="ko-KR" sz="2400" dirty="0">
              <a:solidFill>
                <a:srgbClr val="D9D9D9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팀 워크와 코딩에 대한 지식이 중요하다고 느끼게 된 계기가 되었습니다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2CD8B1E-EAA6-40CE-8D91-C2D108094C9A}"/>
              </a:ext>
            </a:extLst>
          </p:cNvPr>
          <p:cNvGrpSpPr/>
          <p:nvPr/>
        </p:nvGrpSpPr>
        <p:grpSpPr>
          <a:xfrm rot="10800000">
            <a:off x="0" y="0"/>
            <a:ext cx="6006354" cy="6858000"/>
            <a:chOff x="6185646" y="0"/>
            <a:chExt cx="6096000" cy="6858000"/>
          </a:xfrm>
        </p:grpSpPr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F11C96FE-1CAB-480B-8B52-1C8037F653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2D2D2D"/>
                </a:clrFrom>
                <a:clrTo>
                  <a:srgbClr val="2D2D2D">
                    <a:alpha val="0"/>
                  </a:srgbClr>
                </a:clrTo>
              </a:clrChange>
              <a:alphaModFix amt="3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33" r="5491" b="15246"/>
            <a:stretch/>
          </p:blipFill>
          <p:spPr bwMode="auto">
            <a:xfrm>
              <a:off x="6185646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9DEC43A2-F7EA-4AD5-BE8C-A9729F7A4936}"/>
                </a:ext>
              </a:extLst>
            </p:cNvPr>
            <p:cNvSpPr/>
            <p:nvPr/>
          </p:nvSpPr>
          <p:spPr>
            <a:xfrm>
              <a:off x="6620656" y="2119367"/>
              <a:ext cx="3071984" cy="2241612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16951696-2EA5-4404-9FAF-FAD20BAF5EC7}"/>
                </a:ext>
              </a:extLst>
            </p:cNvPr>
            <p:cNvSpPr/>
            <p:nvPr/>
          </p:nvSpPr>
          <p:spPr>
            <a:xfrm>
              <a:off x="7886917" y="1768755"/>
              <a:ext cx="1805723" cy="1317627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27F8F7C-B1B4-4FC6-AC2E-CB32460F6DDB}"/>
                </a:ext>
              </a:extLst>
            </p:cNvPr>
            <p:cNvSpPr/>
            <p:nvPr/>
          </p:nvSpPr>
          <p:spPr>
            <a:xfrm>
              <a:off x="8840486" y="4257039"/>
              <a:ext cx="1603994" cy="711201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B7E2D0E-A957-4752-BEAE-8AF59FABD463}"/>
              </a:ext>
            </a:extLst>
          </p:cNvPr>
          <p:cNvSpPr/>
          <p:nvPr/>
        </p:nvSpPr>
        <p:spPr>
          <a:xfrm>
            <a:off x="2958354" y="902973"/>
            <a:ext cx="6096000" cy="6829741"/>
          </a:xfrm>
          <a:prstGeom prst="rect">
            <a:avLst/>
          </a:prstGeom>
          <a:solidFill>
            <a:srgbClr val="19232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3432C76-1E5B-486B-B496-7A62EC79DBAC}"/>
              </a:ext>
            </a:extLst>
          </p:cNvPr>
          <p:cNvSpPr txBox="1"/>
          <p:nvPr/>
        </p:nvSpPr>
        <p:spPr>
          <a:xfrm>
            <a:off x="1630675" y="3437929"/>
            <a:ext cx="5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2020.08.26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0CB279C-953F-4F9D-B868-DE23FD84B437}"/>
              </a:ext>
            </a:extLst>
          </p:cNvPr>
          <p:cNvSpPr/>
          <p:nvPr/>
        </p:nvSpPr>
        <p:spPr>
          <a:xfrm>
            <a:off x="1630676" y="3948512"/>
            <a:ext cx="3745476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19232E"/>
                </a:solidFill>
                <a:latin typeface="+mn-ea"/>
              </a:rPr>
              <a:t>조 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|  </a:t>
            </a:r>
            <a:r>
              <a:rPr lang="ko-KR" altLang="en-US" sz="1400" dirty="0">
                <a:solidFill>
                  <a:srgbClr val="19232E"/>
                </a:solidFill>
                <a:latin typeface="+mn-ea"/>
              </a:rPr>
              <a:t>손주형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19232E"/>
                </a:solidFill>
                <a:latin typeface="+mn-ea"/>
              </a:rPr>
              <a:t>서민우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19232E"/>
                </a:solidFill>
                <a:latin typeface="+mn-ea"/>
              </a:rPr>
              <a:t>안재령</a:t>
            </a:r>
            <a:r>
              <a:rPr lang="en-US" altLang="ko-KR" sz="1400" dirty="0">
                <a:solidFill>
                  <a:srgbClr val="19232E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19232E"/>
                </a:solidFill>
                <a:latin typeface="+mn-ea"/>
              </a:rPr>
              <a:t>김보빈</a:t>
            </a:r>
            <a:endParaRPr lang="ko-KR" altLang="en-US" sz="1400" dirty="0">
              <a:solidFill>
                <a:srgbClr val="19232E"/>
              </a:solidFill>
              <a:latin typeface="+mn-ea"/>
            </a:endParaRPr>
          </a:p>
        </p:txBody>
      </p:sp>
      <p:pic>
        <p:nvPicPr>
          <p:cNvPr id="1028" name="Picture 4" descr="#">
            <a:hlinkClick r:id="rId3"/>
            <a:extLst>
              <a:ext uri="{FF2B5EF4-FFF2-40B4-BE49-F238E27FC236}">
                <a16:creationId xmlns="" xmlns:a16="http://schemas.microsoft.com/office/drawing/2014/main" id="{0D5F0C04-B335-4608-935D-06433B30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78" y="6312659"/>
            <a:ext cx="834714" cy="2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1938" y="1432613"/>
            <a:ext cx="68048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5400" dirty="0" smtClean="0">
                <a:solidFill>
                  <a:schemeClr val="bg1"/>
                </a:solidFill>
                <a:latin typeface="+mn-ea"/>
              </a:rPr>
              <a:t>06  </a:t>
            </a:r>
            <a:r>
              <a:rPr lang="ko-KR" altLang="en-US" sz="5400" dirty="0" smtClean="0">
                <a:solidFill>
                  <a:srgbClr val="F5B795"/>
                </a:solidFill>
                <a:latin typeface="+mn-ea"/>
              </a:rPr>
              <a:t>프로젝트 시연</a:t>
            </a:r>
            <a:endParaRPr lang="ko-KR" altLang="en-US" sz="5400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2490026" y="2600962"/>
            <a:ext cx="60906" cy="529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342824" y="794754"/>
            <a:ext cx="5154703" cy="646331"/>
            <a:chOff x="6917695" y="2657264"/>
            <a:chExt cx="5154703" cy="646331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2E6ABD2-E207-49F1-A916-98A0C3B3CFF4}"/>
                </a:ext>
              </a:extLst>
            </p:cNvPr>
            <p:cNvSpPr txBox="1"/>
            <p:nvPr/>
          </p:nvSpPr>
          <p:spPr>
            <a:xfrm>
              <a:off x="6917695" y="2657264"/>
              <a:ext cx="8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D9D9D9"/>
                  </a:solidFill>
                  <a:latin typeface="+mn-ea"/>
                </a:rPr>
                <a:t>01.</a:t>
              </a:r>
              <a:endParaRPr lang="ko-KR" altLang="en-US" sz="3600" b="1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D9419D4-1489-4CC4-B9C6-14A96D6C52C3}"/>
                </a:ext>
              </a:extLst>
            </p:cNvPr>
            <p:cNvSpPr/>
            <p:nvPr/>
          </p:nvSpPr>
          <p:spPr>
            <a:xfrm>
              <a:off x="7864153" y="2657264"/>
              <a:ext cx="48321" cy="64633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32C5E3B-F387-4840-BF27-1900E92251EB}"/>
                </a:ext>
              </a:extLst>
            </p:cNvPr>
            <p:cNvSpPr txBox="1"/>
            <p:nvPr/>
          </p:nvSpPr>
          <p:spPr>
            <a:xfrm>
              <a:off x="7861278" y="2749595"/>
              <a:ext cx="421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5B795"/>
                  </a:solidFill>
                  <a:latin typeface="+mn-ea"/>
                </a:rPr>
                <a:t> 프로그램 설계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49858" y="1695935"/>
            <a:ext cx="5393679" cy="646331"/>
            <a:chOff x="6917695" y="3747933"/>
            <a:chExt cx="5393679" cy="646331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A5819D8-C569-412A-8264-7B219B8DEB5E}"/>
                </a:ext>
              </a:extLst>
            </p:cNvPr>
            <p:cNvSpPr txBox="1"/>
            <p:nvPr/>
          </p:nvSpPr>
          <p:spPr>
            <a:xfrm>
              <a:off x="6917695" y="3747933"/>
              <a:ext cx="9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D9D9D9"/>
                  </a:solidFill>
                  <a:latin typeface="+mn-ea"/>
                </a:rPr>
                <a:t>02.</a:t>
              </a:r>
              <a:endParaRPr lang="ko-KR" altLang="en-US" sz="3600" b="1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B69AB7B-98E4-4F4D-9317-05FE2E940FF7}"/>
                </a:ext>
              </a:extLst>
            </p:cNvPr>
            <p:cNvSpPr/>
            <p:nvPr/>
          </p:nvSpPr>
          <p:spPr>
            <a:xfrm>
              <a:off x="7864153" y="3747933"/>
              <a:ext cx="48321" cy="64633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8909A34-67F4-4C0C-83B1-79A26FFCA664}"/>
                </a:ext>
              </a:extLst>
            </p:cNvPr>
            <p:cNvSpPr txBox="1"/>
            <p:nvPr/>
          </p:nvSpPr>
          <p:spPr>
            <a:xfrm>
              <a:off x="8100254" y="3840265"/>
              <a:ext cx="421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5B795"/>
                  </a:solidFill>
                  <a:latin typeface="+mn-ea"/>
                </a:rPr>
                <a:t>Database </a:t>
              </a:r>
              <a:r>
                <a:rPr lang="ko-KR" altLang="en-US" sz="2400" b="1" dirty="0">
                  <a:solidFill>
                    <a:srgbClr val="F5B795"/>
                  </a:solidFill>
                  <a:latin typeface="+mn-ea"/>
                </a:rPr>
                <a:t>설계 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49858" y="3501980"/>
            <a:ext cx="5393679" cy="646331"/>
            <a:chOff x="6917695" y="4838603"/>
            <a:chExt cx="5393679" cy="64633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D89E263-1AE6-4DF0-BB3F-28D488118438}"/>
                </a:ext>
              </a:extLst>
            </p:cNvPr>
            <p:cNvSpPr txBox="1"/>
            <p:nvPr/>
          </p:nvSpPr>
          <p:spPr>
            <a:xfrm>
              <a:off x="6917695" y="4838603"/>
              <a:ext cx="8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D9D9D9"/>
                  </a:solidFill>
                  <a:latin typeface="+mn-ea"/>
                </a:rPr>
                <a:t>04.</a:t>
              </a:r>
              <a:endParaRPr lang="ko-KR" altLang="en-US" sz="3600" b="1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5751680-1A40-44F6-A5D3-A163AAB6F6D7}"/>
                </a:ext>
              </a:extLst>
            </p:cNvPr>
            <p:cNvSpPr/>
            <p:nvPr/>
          </p:nvSpPr>
          <p:spPr>
            <a:xfrm>
              <a:off x="7864153" y="4838603"/>
              <a:ext cx="48321" cy="64633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D9C121B-C10E-42EF-BC5A-6D1E2A4E38F5}"/>
                </a:ext>
              </a:extLst>
            </p:cNvPr>
            <p:cNvSpPr txBox="1"/>
            <p:nvPr/>
          </p:nvSpPr>
          <p:spPr>
            <a:xfrm>
              <a:off x="8100254" y="4930935"/>
              <a:ext cx="421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5B795"/>
                  </a:solidFill>
                  <a:latin typeface="+mn-ea"/>
                </a:rPr>
                <a:t>프로젝트 기간과 규모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342824" y="2600962"/>
            <a:ext cx="5393679" cy="646331"/>
            <a:chOff x="6917695" y="4838603"/>
            <a:chExt cx="5393679" cy="646331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89E263-1AE6-4DF0-BB3F-28D488118438}"/>
                </a:ext>
              </a:extLst>
            </p:cNvPr>
            <p:cNvSpPr txBox="1"/>
            <p:nvPr/>
          </p:nvSpPr>
          <p:spPr>
            <a:xfrm>
              <a:off x="6917695" y="4838603"/>
              <a:ext cx="8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D9D9D9"/>
                  </a:solidFill>
                  <a:latin typeface="+mn-ea"/>
                </a:rPr>
                <a:t>03.</a:t>
              </a:r>
              <a:endParaRPr lang="ko-KR" altLang="en-US" sz="3600" b="1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AD9C121B-C10E-42EF-BC5A-6D1E2A4E38F5}"/>
                </a:ext>
              </a:extLst>
            </p:cNvPr>
            <p:cNvSpPr txBox="1"/>
            <p:nvPr/>
          </p:nvSpPr>
          <p:spPr>
            <a:xfrm>
              <a:off x="8100254" y="4930935"/>
              <a:ext cx="421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5B795"/>
                  </a:solidFill>
                  <a:latin typeface="+mn-ea"/>
                </a:rPr>
                <a:t> </a:t>
              </a:r>
              <a:r>
                <a:rPr lang="en-US" altLang="ko-KR" sz="2400" b="1" dirty="0" smtClean="0">
                  <a:solidFill>
                    <a:srgbClr val="F5B795"/>
                  </a:solidFill>
                  <a:latin typeface="+mn-ea"/>
                </a:rPr>
                <a:t>GUI </a:t>
              </a:r>
              <a:r>
                <a:rPr lang="ko-KR" altLang="en-US" sz="2400" b="1" dirty="0">
                  <a:solidFill>
                    <a:srgbClr val="F5B795"/>
                  </a:solidFill>
                  <a:latin typeface="+mn-ea"/>
                </a:rPr>
                <a:t>설계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49858" y="5273656"/>
            <a:ext cx="5393679" cy="646331"/>
            <a:chOff x="6917695" y="4838603"/>
            <a:chExt cx="5393679" cy="646331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ED89E263-1AE6-4DF0-BB3F-28D488118438}"/>
                </a:ext>
              </a:extLst>
            </p:cNvPr>
            <p:cNvSpPr txBox="1"/>
            <p:nvPr/>
          </p:nvSpPr>
          <p:spPr>
            <a:xfrm>
              <a:off x="6917695" y="4838603"/>
              <a:ext cx="8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D9D9D9"/>
                  </a:solidFill>
                  <a:latin typeface="+mn-ea"/>
                </a:rPr>
                <a:t>06.</a:t>
              </a:r>
              <a:endParaRPr lang="ko-KR" altLang="en-US" sz="3600" b="1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85751680-1A40-44F6-A5D3-A163AAB6F6D7}"/>
                </a:ext>
              </a:extLst>
            </p:cNvPr>
            <p:cNvSpPr/>
            <p:nvPr/>
          </p:nvSpPr>
          <p:spPr>
            <a:xfrm>
              <a:off x="7864153" y="4838603"/>
              <a:ext cx="48321" cy="64633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AD9C121B-C10E-42EF-BC5A-6D1E2A4E38F5}"/>
                </a:ext>
              </a:extLst>
            </p:cNvPr>
            <p:cNvSpPr txBox="1"/>
            <p:nvPr/>
          </p:nvSpPr>
          <p:spPr>
            <a:xfrm>
              <a:off x="8100254" y="4930935"/>
              <a:ext cx="421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5B795"/>
                  </a:solidFill>
                  <a:latin typeface="+mn-ea"/>
                </a:rPr>
                <a:t>프로젝트 </a:t>
              </a:r>
              <a:r>
                <a:rPr lang="ko-KR" altLang="en-US" sz="2400" b="1" dirty="0" smtClean="0">
                  <a:solidFill>
                    <a:srgbClr val="F5B795"/>
                  </a:solidFill>
                  <a:latin typeface="+mn-ea"/>
                </a:rPr>
                <a:t>시</a:t>
              </a:r>
              <a:r>
                <a:rPr lang="ko-KR" altLang="en-US" sz="2400" b="1" dirty="0">
                  <a:solidFill>
                    <a:srgbClr val="F5B795"/>
                  </a:solidFill>
                  <a:latin typeface="+mn-ea"/>
                </a:rPr>
                <a:t>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7EB5382F-9B54-4A8A-9650-3E1F42BA9589}"/>
              </a:ext>
            </a:extLst>
          </p:cNvPr>
          <p:cNvGrpSpPr/>
          <p:nvPr/>
        </p:nvGrpSpPr>
        <p:grpSpPr>
          <a:xfrm rot="10800000">
            <a:off x="0" y="0"/>
            <a:ext cx="6006354" cy="6858000"/>
            <a:chOff x="6185646" y="0"/>
            <a:chExt cx="6096000" cy="6858000"/>
          </a:xfrm>
        </p:grpSpPr>
        <p:pic>
          <p:nvPicPr>
            <p:cNvPr id="19" name="Picture 2">
              <a:extLst>
                <a:ext uri="{FF2B5EF4-FFF2-40B4-BE49-F238E27FC236}">
                  <a16:creationId xmlns="" xmlns:a16="http://schemas.microsoft.com/office/drawing/2014/main" id="{0FE89926-8621-4EB7-AC4E-757F144136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2D2D2D"/>
                </a:clrFrom>
                <a:clrTo>
                  <a:srgbClr val="2D2D2D">
                    <a:alpha val="0"/>
                  </a:srgbClr>
                </a:clrTo>
              </a:clrChange>
              <a:alphaModFix amt="3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33" r="5491" b="15246"/>
            <a:stretch/>
          </p:blipFill>
          <p:spPr bwMode="auto">
            <a:xfrm>
              <a:off x="6185646" y="0"/>
              <a:ext cx="609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BED4533-F748-4C1A-A1B2-F5A79212FC5C}"/>
                </a:ext>
              </a:extLst>
            </p:cNvPr>
            <p:cNvSpPr/>
            <p:nvPr/>
          </p:nvSpPr>
          <p:spPr>
            <a:xfrm>
              <a:off x="6620656" y="2119367"/>
              <a:ext cx="3071984" cy="2241612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621CCC0C-4EB0-4B68-82B2-5BABC0B19B82}"/>
                </a:ext>
              </a:extLst>
            </p:cNvPr>
            <p:cNvSpPr/>
            <p:nvPr/>
          </p:nvSpPr>
          <p:spPr>
            <a:xfrm>
              <a:off x="7886917" y="1768755"/>
              <a:ext cx="1805723" cy="1317627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ADEB73E-40E8-4327-8F5B-D17751A0FF79}"/>
                </a:ext>
              </a:extLst>
            </p:cNvPr>
            <p:cNvSpPr/>
            <p:nvPr/>
          </p:nvSpPr>
          <p:spPr>
            <a:xfrm>
              <a:off x="8840486" y="4257039"/>
              <a:ext cx="1603994" cy="711201"/>
            </a:xfrm>
            <a:prstGeom prst="rect">
              <a:avLst/>
            </a:prstGeom>
            <a:solidFill>
              <a:srgbClr val="19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78CE32B-7C17-4920-A3DF-78DFC517DD66}"/>
              </a:ext>
            </a:extLst>
          </p:cNvPr>
          <p:cNvSpPr/>
          <p:nvPr/>
        </p:nvSpPr>
        <p:spPr>
          <a:xfrm>
            <a:off x="-51546" y="14129"/>
            <a:ext cx="6096000" cy="6829741"/>
          </a:xfrm>
          <a:prstGeom prst="rect">
            <a:avLst/>
          </a:prstGeom>
          <a:solidFill>
            <a:srgbClr val="19232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E92C454-7038-447D-A852-D60E6E8DA596}"/>
              </a:ext>
            </a:extLst>
          </p:cNvPr>
          <p:cNvSpPr/>
          <p:nvPr/>
        </p:nvSpPr>
        <p:spPr>
          <a:xfrm>
            <a:off x="1810148" y="3825146"/>
            <a:ext cx="904673" cy="58366"/>
          </a:xfrm>
          <a:prstGeom prst="rect">
            <a:avLst/>
          </a:prstGeom>
          <a:solidFill>
            <a:srgbClr val="F5B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B79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4A9C11A-FEEE-4820-B956-5AE54F71315D}"/>
              </a:ext>
            </a:extLst>
          </p:cNvPr>
          <p:cNvSpPr txBox="1"/>
          <p:nvPr/>
        </p:nvSpPr>
        <p:spPr>
          <a:xfrm>
            <a:off x="1810148" y="4071963"/>
            <a:ext cx="407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꼬꼬픽</a:t>
            </a:r>
            <a:r>
              <a:rPr lang="ko-KR" altLang="en-US" sz="1400" dirty="0" smtClean="0">
                <a:solidFill>
                  <a:srgbClr val="FC4F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치킨주문 </a:t>
            </a:r>
            <a:r>
              <a:rPr lang="ko-KR" altLang="en-US" sz="1400" dirty="0">
                <a:solidFill>
                  <a:srgbClr val="D9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</a:t>
            </a:r>
            <a:r>
              <a:rPr lang="en-US" altLang="ko-KR" sz="1400" dirty="0">
                <a:solidFill>
                  <a:srgbClr val="D9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400" dirty="0">
                <a:solidFill>
                  <a:srgbClr val="D9D9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A2B3F8-52C8-42BA-BAD1-BC5CC311D780}"/>
              </a:ext>
            </a:extLst>
          </p:cNvPr>
          <p:cNvSpPr txBox="1"/>
          <p:nvPr/>
        </p:nvSpPr>
        <p:spPr>
          <a:xfrm>
            <a:off x="1675498" y="2777266"/>
            <a:ext cx="5398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5B795"/>
                </a:solidFill>
                <a:latin typeface="+mn-ea"/>
              </a:rPr>
              <a:t>CONTENTS</a:t>
            </a:r>
            <a:endParaRPr lang="ko-KR" altLang="en-US" sz="60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32C5E3B-F387-4840-BF27-1900E92251EB}"/>
              </a:ext>
            </a:extLst>
          </p:cNvPr>
          <p:cNvSpPr txBox="1"/>
          <p:nvPr/>
        </p:nvSpPr>
        <p:spPr>
          <a:xfrm>
            <a:off x="7679015" y="1302587"/>
            <a:ext cx="237671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b="1" dirty="0">
              <a:solidFill>
                <a:srgbClr val="F5B795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74FF66A-5D1B-451E-83FF-C8EA791841CA}"/>
              </a:ext>
            </a:extLst>
          </p:cNvPr>
          <p:cNvSpPr/>
          <p:nvPr/>
        </p:nvSpPr>
        <p:spPr>
          <a:xfrm>
            <a:off x="7308168" y="2638766"/>
            <a:ext cx="48321" cy="64633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6342824" y="4379740"/>
            <a:ext cx="5393679" cy="646331"/>
            <a:chOff x="6917695" y="4838603"/>
            <a:chExt cx="5393679" cy="646331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D89E263-1AE6-4DF0-BB3F-28D488118438}"/>
                </a:ext>
              </a:extLst>
            </p:cNvPr>
            <p:cNvSpPr txBox="1"/>
            <p:nvPr/>
          </p:nvSpPr>
          <p:spPr>
            <a:xfrm>
              <a:off x="6917695" y="4838603"/>
              <a:ext cx="85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D9D9D9"/>
                  </a:solidFill>
                  <a:latin typeface="+mn-ea"/>
                </a:rPr>
                <a:t>05.</a:t>
              </a:r>
              <a:endParaRPr lang="ko-KR" altLang="en-US" sz="3600" b="1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85751680-1A40-44F6-A5D3-A163AAB6F6D7}"/>
                </a:ext>
              </a:extLst>
            </p:cNvPr>
            <p:cNvSpPr/>
            <p:nvPr/>
          </p:nvSpPr>
          <p:spPr>
            <a:xfrm>
              <a:off x="7864153" y="4838603"/>
              <a:ext cx="48321" cy="64633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D9C121B-C10E-42EF-BC5A-6D1E2A4E38F5}"/>
                </a:ext>
              </a:extLst>
            </p:cNvPr>
            <p:cNvSpPr txBox="1"/>
            <p:nvPr/>
          </p:nvSpPr>
          <p:spPr>
            <a:xfrm>
              <a:off x="8100254" y="4930935"/>
              <a:ext cx="421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5B795"/>
                  </a:solidFill>
                  <a:latin typeface="+mn-ea"/>
                </a:rPr>
                <a:t>프로젝트 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6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구부러진 연결선 91">
            <a:extLst>
              <a:ext uri="{FF2B5EF4-FFF2-40B4-BE49-F238E27FC236}">
                <a16:creationId xmlns="" xmlns:a16="http://schemas.microsoft.com/office/drawing/2014/main" id="{2FD33239-0DE8-4B74-8518-4BC038DA3B7B}"/>
              </a:ext>
            </a:extLst>
          </p:cNvPr>
          <p:cNvCxnSpPr>
            <a:cxnSpLocks/>
            <a:stCxn id="45" idx="3"/>
            <a:endCxn id="14" idx="1"/>
          </p:cNvCxnSpPr>
          <p:nvPr/>
        </p:nvCxnSpPr>
        <p:spPr>
          <a:xfrm>
            <a:off x="4014655" y="3547755"/>
            <a:ext cx="504837" cy="1"/>
          </a:xfrm>
          <a:prstGeom prst="curvedConnector3">
            <a:avLst>
              <a:gd name="adj1" fmla="val 50000"/>
            </a:avLst>
          </a:prstGeom>
          <a:ln>
            <a:solidFill>
              <a:srgbClr val="D9D9D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B1EED5B-7BD3-4441-8EE8-5E398E4E0A04}"/>
              </a:ext>
            </a:extLst>
          </p:cNvPr>
          <p:cNvSpPr/>
          <p:nvPr/>
        </p:nvSpPr>
        <p:spPr>
          <a:xfrm>
            <a:off x="1152806" y="2114862"/>
            <a:ext cx="2865783" cy="286578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solidFill>
              <a:srgbClr val="F5B7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9AEFBDF-587F-4815-8D6C-09542F688C74}"/>
              </a:ext>
            </a:extLst>
          </p:cNvPr>
          <p:cNvSpPr txBox="1"/>
          <p:nvPr/>
        </p:nvSpPr>
        <p:spPr>
          <a:xfrm>
            <a:off x="3048000" y="267059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 err="1">
                <a:solidFill>
                  <a:srgbClr val="D9D9D9"/>
                </a:solidFill>
                <a:latin typeface="+mn-ea"/>
              </a:rPr>
              <a:t>꼬꼬픽</a:t>
            </a:r>
            <a:endParaRPr lang="en-US" altLang="ko-KR" sz="5400" b="1" dirty="0">
              <a:solidFill>
                <a:srgbClr val="D9D9D9"/>
              </a:solidFill>
              <a:latin typeface="+mn-ea"/>
            </a:endParaRPr>
          </a:p>
          <a:p>
            <a:pPr algn="ctr"/>
            <a:r>
              <a:rPr lang="ko-KR" altLang="en-US" sz="5400" b="1" dirty="0">
                <a:solidFill>
                  <a:srgbClr val="D9D9D9"/>
                </a:solidFill>
                <a:latin typeface="+mn-ea"/>
              </a:rPr>
              <a:t>기획의도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44033D0A-BBD9-490D-AA82-691CB676CA96}"/>
              </a:ext>
            </a:extLst>
          </p:cNvPr>
          <p:cNvSpPr/>
          <p:nvPr/>
        </p:nvSpPr>
        <p:spPr>
          <a:xfrm>
            <a:off x="4519492" y="2566120"/>
            <a:ext cx="3163261" cy="1963272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44304BD-CB2D-4C62-BDFE-FC3D6FD65535}"/>
              </a:ext>
            </a:extLst>
          </p:cNvPr>
          <p:cNvSpPr txBox="1"/>
          <p:nvPr/>
        </p:nvSpPr>
        <p:spPr>
          <a:xfrm>
            <a:off x="1148872" y="2855257"/>
            <a:ext cx="28657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800" dirty="0">
                <a:solidFill>
                  <a:srgbClr val="F5B795"/>
                </a:solidFill>
                <a:latin typeface="+mn-ea"/>
              </a:rPr>
              <a:t>오직 </a:t>
            </a:r>
            <a:r>
              <a:rPr lang="ko-KR" altLang="en-US" sz="2800" u="sng" dirty="0">
                <a:solidFill>
                  <a:srgbClr val="F5B795"/>
                </a:solidFill>
                <a:latin typeface="+mn-ea"/>
              </a:rPr>
              <a:t>치킨</a:t>
            </a:r>
            <a:r>
              <a:rPr lang="ko-KR" altLang="en-US" sz="2800" dirty="0">
                <a:solidFill>
                  <a:srgbClr val="F5B795"/>
                </a:solidFill>
                <a:latin typeface="+mn-ea"/>
              </a:rPr>
              <a:t>만을 위한</a:t>
            </a:r>
            <a:endParaRPr lang="en-US" altLang="ko-KR" sz="2800" dirty="0">
              <a:solidFill>
                <a:srgbClr val="F5B795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ko-KR" altLang="en-US" sz="2800" u="sng" dirty="0">
                <a:solidFill>
                  <a:srgbClr val="F5B795"/>
                </a:solidFill>
                <a:latin typeface="+mn-ea"/>
              </a:rPr>
              <a:t>주문 시스템</a:t>
            </a:r>
            <a:endParaRPr lang="en-US" altLang="ko-KR" sz="2800" u="sng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D66AA82-5090-4E64-AB04-DA0CB17E1507}"/>
              </a:ext>
            </a:extLst>
          </p:cNvPr>
          <p:cNvSpPr txBox="1"/>
          <p:nvPr/>
        </p:nvSpPr>
        <p:spPr>
          <a:xfrm>
            <a:off x="7964014" y="2855258"/>
            <a:ext cx="35999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800" dirty="0">
                <a:solidFill>
                  <a:srgbClr val="F5B795"/>
                </a:solidFill>
                <a:latin typeface="+mn-ea"/>
              </a:rPr>
              <a:t>주요 </a:t>
            </a:r>
            <a:r>
              <a:rPr lang="ko-KR" altLang="en-US" sz="2800" u="sng" dirty="0">
                <a:solidFill>
                  <a:srgbClr val="F5B795"/>
                </a:solidFill>
                <a:latin typeface="+mn-ea"/>
              </a:rPr>
              <a:t>인기브랜드</a:t>
            </a:r>
            <a:r>
              <a:rPr lang="ko-KR" altLang="en-US" sz="2800" dirty="0">
                <a:solidFill>
                  <a:srgbClr val="F5B795"/>
                </a:solidFill>
                <a:latin typeface="+mn-ea"/>
              </a:rPr>
              <a:t>를 </a:t>
            </a:r>
            <a:endParaRPr lang="en-US" altLang="ko-KR" sz="2800" dirty="0">
              <a:solidFill>
                <a:srgbClr val="F5B795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ko-KR" altLang="en-US" sz="2800" dirty="0">
                <a:solidFill>
                  <a:srgbClr val="F5B795"/>
                </a:solidFill>
                <a:latin typeface="+mn-ea"/>
              </a:rPr>
              <a:t>모아 </a:t>
            </a:r>
            <a:r>
              <a:rPr lang="ko-KR" altLang="en-US" sz="2800" u="sng" dirty="0">
                <a:solidFill>
                  <a:srgbClr val="F5B795"/>
                </a:solidFill>
                <a:latin typeface="+mn-ea"/>
              </a:rPr>
              <a:t>간편</a:t>
            </a:r>
            <a:r>
              <a:rPr lang="ko-KR" altLang="en-US" sz="2800" dirty="0">
                <a:solidFill>
                  <a:srgbClr val="F5B795"/>
                </a:solidFill>
                <a:latin typeface="+mn-ea"/>
              </a:rPr>
              <a:t>하고 </a:t>
            </a:r>
            <a:endParaRPr lang="en-US" altLang="ko-KR" sz="2800" dirty="0">
              <a:solidFill>
                <a:srgbClr val="F5B795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ko-KR" altLang="en-US" sz="2800" u="sng" dirty="0">
                <a:solidFill>
                  <a:srgbClr val="F5B795"/>
                </a:solidFill>
                <a:latin typeface="+mn-ea"/>
              </a:rPr>
              <a:t>쉽게</a:t>
            </a:r>
            <a:r>
              <a:rPr lang="ko-KR" altLang="en-US" sz="2800" dirty="0">
                <a:solidFill>
                  <a:srgbClr val="F5B795"/>
                </a:solidFill>
                <a:latin typeface="+mn-ea"/>
              </a:rPr>
              <a:t> 주문</a:t>
            </a:r>
            <a:endParaRPr lang="en-US" altLang="ko-KR" sz="2800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27D7E7C-84D8-41A8-A175-FAA42DFADB64}"/>
              </a:ext>
            </a:extLst>
          </p:cNvPr>
          <p:cNvSpPr/>
          <p:nvPr/>
        </p:nvSpPr>
        <p:spPr>
          <a:xfrm>
            <a:off x="8072048" y="1855831"/>
            <a:ext cx="3383843" cy="338384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solidFill>
              <a:srgbClr val="F5B7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8" name="구부러진 연결선 91">
            <a:extLst>
              <a:ext uri="{FF2B5EF4-FFF2-40B4-BE49-F238E27FC236}">
                <a16:creationId xmlns="" xmlns:a16="http://schemas.microsoft.com/office/drawing/2014/main" id="{CEBA568F-07E7-4A26-B16C-5094F5ECECF3}"/>
              </a:ext>
            </a:extLst>
          </p:cNvPr>
          <p:cNvCxnSpPr>
            <a:cxnSpLocks/>
            <a:stCxn id="19" idx="2"/>
            <a:endCxn id="14" idx="3"/>
          </p:cNvCxnSpPr>
          <p:nvPr/>
        </p:nvCxnSpPr>
        <p:spPr>
          <a:xfrm rot="10800000" flipV="1">
            <a:off x="7682754" y="3547752"/>
            <a:ext cx="389295" cy="3"/>
          </a:xfrm>
          <a:prstGeom prst="curvedConnector3">
            <a:avLst>
              <a:gd name="adj1" fmla="val 50000"/>
            </a:avLst>
          </a:prstGeom>
          <a:ln>
            <a:solidFill>
              <a:srgbClr val="D9D9D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닭 다리">
            <a:extLst>
              <a:ext uri="{FF2B5EF4-FFF2-40B4-BE49-F238E27FC236}">
                <a16:creationId xmlns="" xmlns:a16="http://schemas.microsoft.com/office/drawing/2014/main" id="{9AFD7499-949D-4FA3-8E05-5030C1221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000">
            <a:off x="3171517" y="1743288"/>
            <a:ext cx="750232" cy="750232"/>
          </a:xfrm>
          <a:prstGeom prst="rect">
            <a:avLst/>
          </a:prstGeom>
        </p:spPr>
      </p:pic>
      <p:pic>
        <p:nvPicPr>
          <p:cNvPr id="59" name="그래픽 58" descr="체크리스트">
            <a:extLst>
              <a:ext uri="{FF2B5EF4-FFF2-40B4-BE49-F238E27FC236}">
                <a16:creationId xmlns="" xmlns:a16="http://schemas.microsoft.com/office/drawing/2014/main" id="{5145B767-A0A4-4368-9B1C-A7529198F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00000">
            <a:off x="10460718" y="1627602"/>
            <a:ext cx="706619" cy="7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7" y="264678"/>
            <a:ext cx="798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프로그램 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(1)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01.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54675" y="1236073"/>
            <a:ext cx="8386611" cy="5147802"/>
            <a:chOff x="697908" y="1241374"/>
            <a:chExt cx="8386611" cy="5147802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8247D70D-AC8F-48F7-AF26-8838C213AE44}"/>
                </a:ext>
              </a:extLst>
            </p:cNvPr>
            <p:cNvGrpSpPr/>
            <p:nvPr/>
          </p:nvGrpSpPr>
          <p:grpSpPr>
            <a:xfrm>
              <a:off x="944033" y="2884453"/>
              <a:ext cx="1514731" cy="1105168"/>
              <a:chOff x="944033" y="2794803"/>
              <a:chExt cx="1514731" cy="1105168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9056729F-777A-4842-B9A1-14FB22D8A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00000">
                <a:off x="944033" y="2821041"/>
                <a:ext cx="775404" cy="107893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="" xmlns:a16="http://schemas.microsoft.com/office/drawing/2014/main" id="{BCE3C95C-5F0B-4E0C-926B-E4CC2A407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0000">
                <a:off x="1683360" y="2794803"/>
                <a:ext cx="775404" cy="1096481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D17A423-738B-418A-BFC8-442D4A5614FA}"/>
                </a:ext>
              </a:extLst>
            </p:cNvPr>
            <p:cNvSpPr txBox="1"/>
            <p:nvPr/>
          </p:nvSpPr>
          <p:spPr>
            <a:xfrm>
              <a:off x="697908" y="4062598"/>
              <a:ext cx="1993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D9D9D9"/>
                  </a:solidFill>
                  <a:latin typeface="+mn-ea"/>
                </a:rPr>
                <a:t>Customers</a:t>
              </a:r>
              <a:endParaRPr lang="ko-KR" altLang="en-US" sz="2800" b="1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42C88E63-318F-4F70-BA91-9C13FD1C50C6}"/>
                </a:ext>
              </a:extLst>
            </p:cNvPr>
            <p:cNvSpPr/>
            <p:nvPr/>
          </p:nvSpPr>
          <p:spPr>
            <a:xfrm>
              <a:off x="3110028" y="1701529"/>
              <a:ext cx="5974491" cy="1908145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rgbClr val="19232E"/>
                </a:solidFill>
                <a:latin typeface="+mn-ea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2A9B26AD-9737-4319-B15A-BD9CFF5944A1}"/>
                </a:ext>
              </a:extLst>
            </p:cNvPr>
            <p:cNvSpPr/>
            <p:nvPr/>
          </p:nvSpPr>
          <p:spPr>
            <a:xfrm>
              <a:off x="3110028" y="4292916"/>
              <a:ext cx="5974491" cy="209626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rgbClr val="19232E"/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ABBA47B-847D-4097-93E4-7972CC6FF318}"/>
                </a:ext>
              </a:extLst>
            </p:cNvPr>
            <p:cNvSpPr txBox="1"/>
            <p:nvPr/>
          </p:nvSpPr>
          <p:spPr>
            <a:xfrm>
              <a:off x="3051483" y="3793201"/>
              <a:ext cx="2392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D9D9D9"/>
                  </a:solidFill>
                  <a:latin typeface="+mn-ea"/>
                </a:rPr>
                <a:t>Order System</a:t>
              </a:r>
              <a:endParaRPr lang="ko-KR" altLang="en-US" sz="2800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EAFC3AED-92EC-4439-8B02-B4FEA817A120}"/>
                </a:ext>
              </a:extLst>
            </p:cNvPr>
            <p:cNvSpPr/>
            <p:nvPr/>
          </p:nvSpPr>
          <p:spPr>
            <a:xfrm>
              <a:off x="3500860" y="1957733"/>
              <a:ext cx="2105560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8AFD3966-B9D6-43FB-9712-4DFFDF3E3184}"/>
                </a:ext>
              </a:extLst>
            </p:cNvPr>
            <p:cNvSpPr/>
            <p:nvPr/>
          </p:nvSpPr>
          <p:spPr>
            <a:xfrm>
              <a:off x="3500861" y="2470936"/>
              <a:ext cx="2105559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로그아웃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7F2E5C33-4BF1-4A49-9BD0-AE222408C416}"/>
                </a:ext>
              </a:extLst>
            </p:cNvPr>
            <p:cNvSpPr/>
            <p:nvPr/>
          </p:nvSpPr>
          <p:spPr>
            <a:xfrm>
              <a:off x="3698207" y="4577544"/>
              <a:ext cx="2105560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주문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53734B37-70AB-4433-A4CF-CC85BC9FECB0}"/>
                </a:ext>
              </a:extLst>
            </p:cNvPr>
            <p:cNvSpPr/>
            <p:nvPr/>
          </p:nvSpPr>
          <p:spPr>
            <a:xfrm>
              <a:off x="3714683" y="5171511"/>
              <a:ext cx="2105559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주문 취소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494CEA1D-4384-4F5F-92F6-C7BACDBDB1A1}"/>
                </a:ext>
              </a:extLst>
            </p:cNvPr>
            <p:cNvSpPr/>
            <p:nvPr/>
          </p:nvSpPr>
          <p:spPr>
            <a:xfrm>
              <a:off x="3728163" y="5785947"/>
              <a:ext cx="2105560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주문내역 </a:t>
              </a:r>
              <a:r>
                <a:rPr lang="ko-KR" altLang="en-US" sz="1200" dirty="0" smtClean="0">
                  <a:solidFill>
                    <a:srgbClr val="19232E"/>
                  </a:solidFill>
                  <a:latin typeface="+mn-ea"/>
                </a:rPr>
                <a:t>조회</a:t>
              </a:r>
              <a:endParaRPr lang="ko-KR" altLang="en-US" sz="1200" dirty="0">
                <a:solidFill>
                  <a:srgbClr val="19232E"/>
                </a:solidFill>
                <a:latin typeface="+mn-ea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E25BE600-B43A-45D1-B23B-298AC431127E}"/>
                </a:ext>
              </a:extLst>
            </p:cNvPr>
            <p:cNvSpPr/>
            <p:nvPr/>
          </p:nvSpPr>
          <p:spPr>
            <a:xfrm>
              <a:off x="6761202" y="5047283"/>
              <a:ext cx="2105560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주문 상세조회</a:t>
              </a:r>
            </a:p>
          </p:txBody>
        </p:sp>
        <p:cxnSp>
          <p:nvCxnSpPr>
            <p:cNvPr id="31" name="구부러진 연결선 91">
              <a:extLst>
                <a:ext uri="{FF2B5EF4-FFF2-40B4-BE49-F238E27FC236}">
                  <a16:creationId xmlns="" xmlns:a16="http://schemas.microsoft.com/office/drawing/2014/main" id="{84883D3D-6C22-40D1-963F-07B5C8BE2359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 flipV="1">
              <a:off x="2445553" y="2142399"/>
              <a:ext cx="1055307" cy="13906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구부러진 연결선 91">
              <a:extLst>
                <a:ext uri="{FF2B5EF4-FFF2-40B4-BE49-F238E27FC236}">
                  <a16:creationId xmlns="" xmlns:a16="http://schemas.microsoft.com/office/drawing/2014/main" id="{48EA69B0-4FD7-4E53-BE1E-F8195DFEA0BA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 flipV="1">
              <a:off x="2445553" y="2655602"/>
              <a:ext cx="1055308" cy="877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구부러진 연결선 91">
              <a:extLst>
                <a:ext uri="{FF2B5EF4-FFF2-40B4-BE49-F238E27FC236}">
                  <a16:creationId xmlns="" xmlns:a16="http://schemas.microsoft.com/office/drawing/2014/main" id="{967FE81C-85E6-47C4-A7D0-0763A87578EE}"/>
                </a:ext>
              </a:extLst>
            </p:cNvPr>
            <p:cNvCxnSpPr>
              <a:cxnSpLocks/>
              <a:stCxn id="12" idx="3"/>
              <a:endCxn id="26" idx="1"/>
            </p:cNvCxnSpPr>
            <p:nvPr/>
          </p:nvCxnSpPr>
          <p:spPr>
            <a:xfrm>
              <a:off x="2445553" y="3533039"/>
              <a:ext cx="1252654" cy="12291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구부러진 연결선 91">
              <a:extLst>
                <a:ext uri="{FF2B5EF4-FFF2-40B4-BE49-F238E27FC236}">
                  <a16:creationId xmlns="" xmlns:a16="http://schemas.microsoft.com/office/drawing/2014/main" id="{94A25BBF-93C8-47C3-B785-B64D7D8D2FF4}"/>
                </a:ext>
              </a:extLst>
            </p:cNvPr>
            <p:cNvCxnSpPr>
              <a:cxnSpLocks/>
              <a:stCxn id="12" idx="3"/>
              <a:endCxn id="27" idx="1"/>
            </p:cNvCxnSpPr>
            <p:nvPr/>
          </p:nvCxnSpPr>
          <p:spPr>
            <a:xfrm>
              <a:off x="2445553" y="3533039"/>
              <a:ext cx="1269130" cy="18231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구부러진 연결선 91">
              <a:extLst>
                <a:ext uri="{FF2B5EF4-FFF2-40B4-BE49-F238E27FC236}">
                  <a16:creationId xmlns="" xmlns:a16="http://schemas.microsoft.com/office/drawing/2014/main" id="{FD186963-A98F-4AB2-ABD5-72B55B3F2725}"/>
                </a:ext>
              </a:extLst>
            </p:cNvPr>
            <p:cNvCxnSpPr>
              <a:cxnSpLocks/>
              <a:stCxn id="12" idx="3"/>
              <a:endCxn id="28" idx="1"/>
            </p:cNvCxnSpPr>
            <p:nvPr/>
          </p:nvCxnSpPr>
          <p:spPr>
            <a:xfrm>
              <a:off x="2445553" y="3533039"/>
              <a:ext cx="1282610" cy="243757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구부러진 연결선 91">
              <a:extLst>
                <a:ext uri="{FF2B5EF4-FFF2-40B4-BE49-F238E27FC236}">
                  <a16:creationId xmlns="" xmlns:a16="http://schemas.microsoft.com/office/drawing/2014/main" id="{B35A0390-298F-4969-B095-5CFD08955EB9}"/>
                </a:ext>
              </a:extLst>
            </p:cNvPr>
            <p:cNvCxnSpPr>
              <a:cxnSpLocks/>
              <a:stCxn id="30" idx="1"/>
              <a:endCxn id="28" idx="3"/>
            </p:cNvCxnSpPr>
            <p:nvPr/>
          </p:nvCxnSpPr>
          <p:spPr>
            <a:xfrm rot="10800000" flipV="1">
              <a:off x="5833724" y="5231949"/>
              <a:ext cx="927479" cy="73866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D9D9D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66263" y="1241374"/>
              <a:ext cx="23631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rgbClr val="D9D9D9"/>
                  </a:solidFill>
                  <a:latin typeface="+mn-ea"/>
                </a:rPr>
                <a:t>Login System</a:t>
              </a:r>
              <a:endParaRPr lang="ko-KR" altLang="en-US" sz="2800" dirty="0">
                <a:solidFill>
                  <a:srgbClr val="D9D9D9"/>
                </a:solidFill>
                <a:latin typeface="+mn-ea"/>
              </a:endParaRPr>
            </a:p>
          </p:txBody>
        </p:sp>
        <p:sp>
          <p:nvSpPr>
            <p:cNvPr id="41" name="사각형: 둥근 모서리 21">
              <a:extLst>
                <a:ext uri="{FF2B5EF4-FFF2-40B4-BE49-F238E27FC236}">
                  <a16:creationId xmlns="" xmlns:a16="http://schemas.microsoft.com/office/drawing/2014/main" id="{EAFC3AED-92EC-4439-8B02-B4FEA817A120}"/>
                </a:ext>
              </a:extLst>
            </p:cNvPr>
            <p:cNvSpPr/>
            <p:nvPr/>
          </p:nvSpPr>
          <p:spPr>
            <a:xfrm>
              <a:off x="3500861" y="3033717"/>
              <a:ext cx="2105560" cy="387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회원가입</a:t>
              </a:r>
            </a:p>
          </p:txBody>
        </p:sp>
        <p:sp>
          <p:nvSpPr>
            <p:cNvPr id="42" name="사각형: 둥근 모서리 21">
              <a:extLst>
                <a:ext uri="{FF2B5EF4-FFF2-40B4-BE49-F238E27FC236}">
                  <a16:creationId xmlns="" xmlns:a16="http://schemas.microsoft.com/office/drawing/2014/main" id="{EAFC3AED-92EC-4439-8B02-B4FEA817A120}"/>
                </a:ext>
              </a:extLst>
            </p:cNvPr>
            <p:cNvSpPr/>
            <p:nvPr/>
          </p:nvSpPr>
          <p:spPr>
            <a:xfrm>
              <a:off x="6277903" y="2519238"/>
              <a:ext cx="2105560" cy="387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회원탈퇴</a:t>
              </a:r>
            </a:p>
          </p:txBody>
        </p:sp>
        <p:sp>
          <p:nvSpPr>
            <p:cNvPr id="44" name="사각형: 둥근 모서리 21">
              <a:extLst>
                <a:ext uri="{FF2B5EF4-FFF2-40B4-BE49-F238E27FC236}">
                  <a16:creationId xmlns="" xmlns:a16="http://schemas.microsoft.com/office/drawing/2014/main" id="{EAFC3AED-92EC-4439-8B02-B4FEA817A120}"/>
                </a:ext>
              </a:extLst>
            </p:cNvPr>
            <p:cNvSpPr/>
            <p:nvPr/>
          </p:nvSpPr>
          <p:spPr>
            <a:xfrm>
              <a:off x="6277903" y="3033717"/>
              <a:ext cx="2105560" cy="387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비밀번호 변경</a:t>
              </a:r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="" xmlns:a16="http://schemas.microsoft.com/office/drawing/2014/main" id="{EAFC3AED-92EC-4439-8B02-B4FEA817A120}"/>
                </a:ext>
              </a:extLst>
            </p:cNvPr>
            <p:cNvSpPr/>
            <p:nvPr/>
          </p:nvSpPr>
          <p:spPr>
            <a:xfrm>
              <a:off x="6276321" y="1948533"/>
              <a:ext cx="2105560" cy="387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rgbClr val="19232E"/>
                  </a:solidFill>
                  <a:latin typeface="+mn-ea"/>
                </a:rPr>
                <a:t>마이페이지</a:t>
              </a:r>
              <a:r>
                <a:rPr lang="ko-KR" altLang="en-US" sz="1200" dirty="0">
                  <a:solidFill>
                    <a:srgbClr val="19232E"/>
                  </a:solidFill>
                  <a:latin typeface="+mn-ea"/>
                </a:rPr>
                <a:t> 조회</a:t>
              </a:r>
            </a:p>
          </p:txBody>
        </p:sp>
        <p:cxnSp>
          <p:nvCxnSpPr>
            <p:cNvPr id="38" name="구부러진 연결선 91">
              <a:extLst>
                <a:ext uri="{FF2B5EF4-FFF2-40B4-BE49-F238E27FC236}">
                  <a16:creationId xmlns="" xmlns:a16="http://schemas.microsoft.com/office/drawing/2014/main" id="{0FC02C79-D56C-4305-AB95-EF612C4090A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51649" y="2448484"/>
              <a:ext cx="224439" cy="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D9D9D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구부러진 연결선 91">
              <a:extLst>
                <a:ext uri="{FF2B5EF4-FFF2-40B4-BE49-F238E27FC236}">
                  <a16:creationId xmlns="" xmlns:a16="http://schemas.microsoft.com/office/drawing/2014/main" id="{12C0ADF0-BBEC-430B-81AA-D4B0706305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16505" y="2173494"/>
              <a:ext cx="718566" cy="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D9D9D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구부러진 연결선 91">
              <a:extLst>
                <a:ext uri="{FF2B5EF4-FFF2-40B4-BE49-F238E27FC236}">
                  <a16:creationId xmlns="" xmlns:a16="http://schemas.microsoft.com/office/drawing/2014/main" id="{689F770A-EC4C-4690-9D27-0B1158B1B933}"/>
                </a:ext>
              </a:extLst>
            </p:cNvPr>
            <p:cNvCxnSpPr>
              <a:cxnSpLocks/>
              <a:stCxn id="44" idx="3"/>
              <a:endCxn id="53" idx="3"/>
            </p:cNvCxnSpPr>
            <p:nvPr/>
          </p:nvCxnSpPr>
          <p:spPr>
            <a:xfrm flipH="1" flipV="1">
              <a:off x="8381881" y="2142399"/>
              <a:ext cx="1582" cy="1085184"/>
            </a:xfrm>
            <a:prstGeom prst="curvedConnector3">
              <a:avLst>
                <a:gd name="adj1" fmla="val -14450063"/>
              </a:avLst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5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434542" y="264678"/>
            <a:ext cx="798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5B795"/>
                </a:solidFill>
                <a:latin typeface="+mn-ea"/>
              </a:rPr>
              <a:t> 프로그램 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(2)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01.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9683" y="1927851"/>
            <a:ext cx="66922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F5B795"/>
                </a:solidFill>
                <a:latin typeface="+mn-ea"/>
              </a:rPr>
              <a:t>DAO(data access object) </a:t>
            </a:r>
            <a:r>
              <a:rPr lang="ko-KR" altLang="en-US" sz="2400" dirty="0">
                <a:solidFill>
                  <a:srgbClr val="F5B795"/>
                </a:solidFill>
                <a:latin typeface="+mn-ea"/>
              </a:rPr>
              <a:t>패키지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400" dirty="0">
                <a:solidFill>
                  <a:srgbClr val="F5B795"/>
                </a:solidFill>
                <a:latin typeface="+mn-ea"/>
              </a:rPr>
              <a:t>GUI </a:t>
            </a:r>
            <a:r>
              <a:rPr lang="ko-KR" altLang="en-US" sz="2400" dirty="0">
                <a:solidFill>
                  <a:srgbClr val="F5B795"/>
                </a:solidFill>
                <a:latin typeface="+mn-ea"/>
              </a:rPr>
              <a:t>패키지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DTO(data transfer object)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역할을 하는 </a:t>
            </a:r>
            <a:r>
              <a:rPr lang="en-US" altLang="ko-KR" sz="2400" dirty="0">
                <a:solidFill>
                  <a:srgbClr val="F5B795"/>
                </a:solidFill>
                <a:latin typeface="+mn-ea"/>
              </a:rPr>
              <a:t>Models </a:t>
            </a:r>
            <a:r>
              <a:rPr lang="ko-KR" altLang="en-US" sz="2400" dirty="0">
                <a:solidFill>
                  <a:srgbClr val="F5B795"/>
                </a:solidFill>
                <a:latin typeface="+mn-ea"/>
              </a:rPr>
              <a:t>패키지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로 나누어 작업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완료</a:t>
            </a:r>
            <a:endParaRPr lang="en-US" altLang="ko-KR" sz="2400" dirty="0">
              <a:solidFill>
                <a:srgbClr val="D9D9D9"/>
              </a:solidFill>
              <a:latin typeface="+mn-ea"/>
            </a:endParaRPr>
          </a:p>
          <a:p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데이터베이스에 접근하고 조작하는 모든 로직은 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DAO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패키지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내의 클래스에서 진행하고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, GUI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에서 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DAO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객체를 생성해서 함수호출하는 식으로 </a:t>
            </a:r>
            <a:r>
              <a:rPr lang="ko-KR" altLang="en-US" sz="2400" dirty="0" smtClean="0">
                <a:solidFill>
                  <a:srgbClr val="D9D9D9"/>
                </a:solidFill>
                <a:latin typeface="+mn-ea"/>
              </a:rPr>
              <a:t>작업완료</a:t>
            </a:r>
            <a:endParaRPr lang="en-US" altLang="ko-KR" sz="2400" dirty="0">
              <a:solidFill>
                <a:srgbClr val="D9D9D9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D9D9D9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DB connection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객체를 만들어 다른 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DAO 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클래스에서 </a:t>
            </a:r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DB</a:t>
            </a:r>
            <a:r>
              <a:rPr lang="ko-KR" altLang="en-US" sz="2400" dirty="0">
                <a:solidFill>
                  <a:srgbClr val="D9D9D9"/>
                </a:solidFill>
                <a:latin typeface="+mn-ea"/>
              </a:rPr>
              <a:t>에 연결</a:t>
            </a:r>
            <a:endParaRPr lang="en-US" altLang="ko-KR" sz="2400" dirty="0">
              <a:solidFill>
                <a:srgbClr val="D9D9D9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12259CA9-A6CC-4E97-82F5-DC6C5378E456}"/>
              </a:ext>
            </a:extLst>
          </p:cNvPr>
          <p:cNvSpPr/>
          <p:nvPr/>
        </p:nvSpPr>
        <p:spPr>
          <a:xfrm>
            <a:off x="3833012" y="1650861"/>
            <a:ext cx="7565572" cy="4524316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B51FC09-0B8B-4ADA-9CD3-C72C33A16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"/>
          <a:stretch>
            <a:fillRect/>
          </a:stretch>
        </p:blipFill>
        <p:spPr>
          <a:xfrm>
            <a:off x="1399586" y="1450074"/>
            <a:ext cx="2006520" cy="5078294"/>
          </a:xfrm>
          <a:custGeom>
            <a:avLst/>
            <a:gdLst>
              <a:gd name="connsiteX0" fmla="*/ 94567 w 2220768"/>
              <a:gd name="connsiteY0" fmla="*/ 0 h 5620534"/>
              <a:gd name="connsiteX1" fmla="*/ 2117808 w 2220768"/>
              <a:gd name="connsiteY1" fmla="*/ 0 h 5620534"/>
              <a:gd name="connsiteX2" fmla="*/ 2157882 w 2220768"/>
              <a:gd name="connsiteY2" fmla="*/ 8091 h 5620534"/>
              <a:gd name="connsiteX3" fmla="*/ 2220768 w 2220768"/>
              <a:gd name="connsiteY3" fmla="*/ 102964 h 5620534"/>
              <a:gd name="connsiteX4" fmla="*/ 2220768 w 2220768"/>
              <a:gd name="connsiteY4" fmla="*/ 5517569 h 5620534"/>
              <a:gd name="connsiteX5" fmla="*/ 2117803 w 2220768"/>
              <a:gd name="connsiteY5" fmla="*/ 5620534 h 5620534"/>
              <a:gd name="connsiteX6" fmla="*/ 94572 w 2220768"/>
              <a:gd name="connsiteY6" fmla="*/ 5620534 h 5620534"/>
              <a:gd name="connsiteX7" fmla="*/ 21765 w 2220768"/>
              <a:gd name="connsiteY7" fmla="*/ 5590376 h 5620534"/>
              <a:gd name="connsiteX8" fmla="*/ 0 w 2220768"/>
              <a:gd name="connsiteY8" fmla="*/ 5558095 h 5620534"/>
              <a:gd name="connsiteX9" fmla="*/ 0 w 2220768"/>
              <a:gd name="connsiteY9" fmla="*/ 62438 h 5620534"/>
              <a:gd name="connsiteX10" fmla="*/ 21765 w 2220768"/>
              <a:gd name="connsiteY10" fmla="*/ 30157 h 5620534"/>
              <a:gd name="connsiteX11" fmla="*/ 54493 w 2220768"/>
              <a:gd name="connsiteY11" fmla="*/ 8091 h 562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20768" h="5620534">
                <a:moveTo>
                  <a:pt x="94567" y="0"/>
                </a:moveTo>
                <a:lnTo>
                  <a:pt x="2117808" y="0"/>
                </a:lnTo>
                <a:lnTo>
                  <a:pt x="2157882" y="8091"/>
                </a:lnTo>
                <a:cubicBezTo>
                  <a:pt x="2194837" y="23722"/>
                  <a:pt x="2220768" y="60315"/>
                  <a:pt x="2220768" y="102964"/>
                </a:cubicBezTo>
                <a:lnTo>
                  <a:pt x="2220768" y="5517569"/>
                </a:lnTo>
                <a:cubicBezTo>
                  <a:pt x="2220768" y="5574435"/>
                  <a:pt x="2174669" y="5620534"/>
                  <a:pt x="2117803" y="5620534"/>
                </a:cubicBezTo>
                <a:lnTo>
                  <a:pt x="94572" y="5620534"/>
                </a:lnTo>
                <a:cubicBezTo>
                  <a:pt x="66139" y="5620534"/>
                  <a:pt x="40398" y="5609010"/>
                  <a:pt x="21765" y="5590376"/>
                </a:cubicBezTo>
                <a:lnTo>
                  <a:pt x="0" y="5558095"/>
                </a:lnTo>
                <a:lnTo>
                  <a:pt x="0" y="62438"/>
                </a:lnTo>
                <a:lnTo>
                  <a:pt x="21765" y="30157"/>
                </a:lnTo>
                <a:cubicBezTo>
                  <a:pt x="31081" y="20840"/>
                  <a:pt x="42175" y="13301"/>
                  <a:pt x="54493" y="8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41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833384CC-AD9C-4A03-95FC-05FFC2568CA8}"/>
              </a:ext>
            </a:extLst>
          </p:cNvPr>
          <p:cNvGrpSpPr/>
          <p:nvPr/>
        </p:nvGrpSpPr>
        <p:grpSpPr>
          <a:xfrm flipH="1" flipV="1">
            <a:off x="4104034" y="3804770"/>
            <a:ext cx="1811011" cy="1486716"/>
            <a:chOff x="3711728" y="2836020"/>
            <a:chExt cx="6499860" cy="1526755"/>
          </a:xfrm>
        </p:grpSpPr>
        <p:cxnSp>
          <p:nvCxnSpPr>
            <p:cNvPr id="105" name="직선 연결선 104">
              <a:extLst>
                <a:ext uri="{FF2B5EF4-FFF2-40B4-BE49-F238E27FC236}">
                  <a16:creationId xmlns="" xmlns:a16="http://schemas.microsoft.com/office/drawing/2014/main" id="{26693AFB-D86B-40C0-9C34-54AF649DB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728" y="3146053"/>
              <a:ext cx="0" cy="1216722"/>
            </a:xfrm>
            <a:prstGeom prst="line">
              <a:avLst/>
            </a:prstGeom>
            <a:ln w="3175">
              <a:solidFill>
                <a:srgbClr val="F5B795"/>
              </a:solidFill>
              <a:prstDash val="solid"/>
              <a:headEnd type="triangle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="" xmlns:a16="http://schemas.microsoft.com/office/drawing/2014/main" id="{3E086316-7A58-4D53-ADAC-966C1C0AFD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728" y="3146053"/>
              <a:ext cx="6499072" cy="0"/>
            </a:xfrm>
            <a:prstGeom prst="line">
              <a:avLst/>
            </a:prstGeom>
            <a:ln w="317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109D0083-4AD4-4056-9D2D-96D89A98E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1588" y="2836020"/>
              <a:ext cx="0" cy="310033"/>
            </a:xfrm>
            <a:prstGeom prst="line">
              <a:avLst/>
            </a:prstGeom>
            <a:ln w="317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7" y="264678"/>
            <a:ext cx="625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Database 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(1)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4ADBD21C-56C7-4E85-8E28-2986A81585C2}"/>
              </a:ext>
            </a:extLst>
          </p:cNvPr>
          <p:cNvGrpSpPr/>
          <p:nvPr/>
        </p:nvGrpSpPr>
        <p:grpSpPr>
          <a:xfrm>
            <a:off x="2133600" y="2259783"/>
            <a:ext cx="9333185" cy="499946"/>
            <a:chOff x="2754086" y="1919514"/>
            <a:chExt cx="8178618" cy="49994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9C9B7386-AE07-499A-8AD6-1140432338A7}"/>
                </a:ext>
              </a:extLst>
            </p:cNvPr>
            <p:cNvSpPr/>
            <p:nvPr/>
          </p:nvSpPr>
          <p:spPr>
            <a:xfrm>
              <a:off x="2754086" y="1919514"/>
              <a:ext cx="8178618" cy="49232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D9D9D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u="sng" dirty="0" err="1" smtClean="0">
                  <a:solidFill>
                    <a:srgbClr val="D9D9D9"/>
                  </a:solidFill>
                  <a:latin typeface="+mn-ea"/>
                </a:rPr>
                <a:t>Orderid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  Time      Menu      Price      </a:t>
              </a:r>
              <a:r>
                <a:rPr lang="en-US" altLang="ko-KR" sz="1500" dirty="0" err="1" smtClean="0">
                  <a:solidFill>
                    <a:srgbClr val="D9D9D9"/>
                  </a:solidFill>
                  <a:latin typeface="+mn-ea"/>
                </a:rPr>
                <a:t>DeliveryFlag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  </a:t>
              </a:r>
              <a:r>
                <a:rPr lang="en-US" altLang="ko-KR" sz="1500" dirty="0" err="1" smtClean="0">
                  <a:solidFill>
                    <a:srgbClr val="D9D9D9"/>
                  </a:solidFill>
                  <a:latin typeface="+mn-ea"/>
                </a:rPr>
                <a:t>DeliveryFee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  </a:t>
              </a:r>
              <a:r>
                <a:rPr lang="en-US" altLang="ko-KR" sz="1500" dirty="0" err="1" smtClean="0">
                  <a:solidFill>
                    <a:srgbClr val="D9D9D9"/>
                  </a:solidFill>
                  <a:latin typeface="+mn-ea"/>
                </a:rPr>
                <a:t>Brandid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  </a:t>
              </a:r>
              <a:r>
                <a:rPr lang="en-US" altLang="ko-KR" sz="1500" dirty="0" err="1" smtClean="0">
                  <a:solidFill>
                    <a:srgbClr val="D9D9D9"/>
                  </a:solidFill>
                  <a:latin typeface="+mn-ea"/>
                </a:rPr>
                <a:t>Userid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</a:t>
              </a:r>
              <a:endParaRPr lang="ko-KR" altLang="en-US" sz="1500" dirty="0">
                <a:solidFill>
                  <a:srgbClr val="D9D9D9"/>
                </a:solidFill>
                <a:latin typeface="+mn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C6188847-664B-47B6-AB06-3A9A32243C9B}"/>
                </a:ext>
              </a:extLst>
            </p:cNvPr>
            <p:cNvCxnSpPr/>
            <p:nvPr/>
          </p:nvCxnSpPr>
          <p:spPr>
            <a:xfrm>
              <a:off x="4063697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BE6BFC2F-6217-4165-9CAF-0B1BC7DE870C}"/>
                </a:ext>
              </a:extLst>
            </p:cNvPr>
            <p:cNvCxnSpPr/>
            <p:nvPr/>
          </p:nvCxnSpPr>
          <p:spPr>
            <a:xfrm>
              <a:off x="4782719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D1A79D4D-9ED6-428D-AFE9-47923E0DEFC7}"/>
                </a:ext>
              </a:extLst>
            </p:cNvPr>
            <p:cNvCxnSpPr/>
            <p:nvPr/>
          </p:nvCxnSpPr>
          <p:spPr>
            <a:xfrm>
              <a:off x="5572309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F04EF2BD-2FF7-43B0-B235-1ECB6AF0519E}"/>
                </a:ext>
              </a:extLst>
            </p:cNvPr>
            <p:cNvCxnSpPr/>
            <p:nvPr/>
          </p:nvCxnSpPr>
          <p:spPr>
            <a:xfrm>
              <a:off x="6287138" y="192713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B10FB54C-A645-4E70-934A-E66490F419E6}"/>
                </a:ext>
              </a:extLst>
            </p:cNvPr>
            <p:cNvCxnSpPr/>
            <p:nvPr/>
          </p:nvCxnSpPr>
          <p:spPr>
            <a:xfrm>
              <a:off x="7566306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28A55A99-6321-4EA6-B8A8-C52B35629305}"/>
                </a:ext>
              </a:extLst>
            </p:cNvPr>
            <p:cNvCxnSpPr/>
            <p:nvPr/>
          </p:nvCxnSpPr>
          <p:spPr>
            <a:xfrm>
              <a:off x="8781755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0F784C5E-B148-4D7C-B4A8-44500BFDA731}"/>
                </a:ext>
              </a:extLst>
            </p:cNvPr>
            <p:cNvCxnSpPr/>
            <p:nvPr/>
          </p:nvCxnSpPr>
          <p:spPr>
            <a:xfrm>
              <a:off x="9739246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4578629-6D41-4E2E-BBA3-D66826AE922A}"/>
              </a:ext>
            </a:extLst>
          </p:cNvPr>
          <p:cNvSpPr txBox="1"/>
          <p:nvPr/>
        </p:nvSpPr>
        <p:spPr>
          <a:xfrm>
            <a:off x="504497" y="133215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D9D9D9"/>
                </a:solidFill>
                <a:latin typeface="+mn-ea"/>
              </a:rPr>
              <a:t>DB Schema</a:t>
            </a:r>
            <a:endParaRPr lang="ko-KR" altLang="en-US" sz="32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B08A50D-130C-4474-B94F-69701E2698A4}"/>
              </a:ext>
            </a:extLst>
          </p:cNvPr>
          <p:cNvSpPr txBox="1"/>
          <p:nvPr/>
        </p:nvSpPr>
        <p:spPr>
          <a:xfrm>
            <a:off x="895593" y="2313363"/>
            <a:ext cx="1123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Orders</a:t>
            </a:r>
            <a:endParaRPr lang="ko-KR" altLang="en-US" sz="2400" dirty="0">
              <a:solidFill>
                <a:srgbClr val="D9D9D9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BE43C74-49A7-4138-83F7-AA35A4C48B32}"/>
              </a:ext>
            </a:extLst>
          </p:cNvPr>
          <p:cNvGrpSpPr/>
          <p:nvPr/>
        </p:nvGrpSpPr>
        <p:grpSpPr>
          <a:xfrm>
            <a:off x="5341434" y="3295177"/>
            <a:ext cx="5988701" cy="499946"/>
            <a:chOff x="2410089" y="1919514"/>
            <a:chExt cx="8522615" cy="499946"/>
          </a:xfrm>
          <a:solidFill>
            <a:srgbClr val="262626"/>
          </a:solidFill>
        </p:grpSpPr>
        <p:sp>
          <p:nvSpPr>
            <p:cNvPr id="37" name="사각형: 둥근 모서리 36">
              <a:extLst>
                <a:ext uri="{FF2B5EF4-FFF2-40B4-BE49-F238E27FC236}">
                  <a16:creationId xmlns="" xmlns:a16="http://schemas.microsoft.com/office/drawing/2014/main" id="{C7B865BB-494F-4D57-89FD-C8BF5A86BAF8}"/>
                </a:ext>
              </a:extLst>
            </p:cNvPr>
            <p:cNvSpPr/>
            <p:nvPr/>
          </p:nvSpPr>
          <p:spPr>
            <a:xfrm>
              <a:off x="2410089" y="1919514"/>
              <a:ext cx="8522615" cy="492326"/>
            </a:xfrm>
            <a:prstGeom prst="roundRect">
              <a:avLst/>
            </a:prstGeom>
            <a:grpFill/>
            <a:ln>
              <a:solidFill>
                <a:srgbClr val="F5B79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u="sng" dirty="0" err="1" smtClean="0">
                  <a:solidFill>
                    <a:srgbClr val="F5B795"/>
                  </a:solidFill>
                  <a:latin typeface="+mn-ea"/>
                </a:rPr>
                <a:t>Brandid</a:t>
              </a:r>
              <a:r>
                <a:rPr lang="en-US" altLang="ko-KR" sz="1500" dirty="0">
                  <a:solidFill>
                    <a:srgbClr val="F5B795"/>
                  </a:solidFill>
                  <a:latin typeface="+mn-ea"/>
                </a:rPr>
                <a:t> </a:t>
              </a:r>
              <a:r>
                <a:rPr lang="en-US" altLang="ko-KR" sz="1500" dirty="0" smtClean="0">
                  <a:solidFill>
                    <a:srgbClr val="F5B795"/>
                  </a:solidFill>
                  <a:latin typeface="+mn-ea"/>
                </a:rPr>
                <a:t>     Name      Telephone      Location      </a:t>
              </a:r>
              <a:r>
                <a:rPr lang="en-US" altLang="ko-KR" sz="1500" dirty="0" err="1" smtClean="0">
                  <a:solidFill>
                    <a:srgbClr val="F5B795"/>
                  </a:solidFill>
                  <a:latin typeface="+mn-ea"/>
                </a:rPr>
                <a:t>CEOName</a:t>
              </a:r>
              <a:endParaRPr lang="ko-KR" altLang="en-US" sz="1500" dirty="0">
                <a:solidFill>
                  <a:srgbClr val="F5B795"/>
                </a:solidFill>
                <a:latin typeface="+mn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98A38CF4-F601-4DBA-833A-F43E9D7E77CD}"/>
                </a:ext>
              </a:extLst>
            </p:cNvPr>
            <p:cNvCxnSpPr/>
            <p:nvPr/>
          </p:nvCxnSpPr>
          <p:spPr>
            <a:xfrm>
              <a:off x="4158168" y="1919514"/>
              <a:ext cx="0" cy="492326"/>
            </a:xfrm>
            <a:prstGeom prst="line">
              <a:avLst/>
            </a:prstGeom>
            <a:grpFill/>
            <a:ln w="952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08A60833-46D1-4633-B10F-D8A30A50901C}"/>
                </a:ext>
              </a:extLst>
            </p:cNvPr>
            <p:cNvCxnSpPr/>
            <p:nvPr/>
          </p:nvCxnSpPr>
          <p:spPr>
            <a:xfrm>
              <a:off x="5455366" y="1919514"/>
              <a:ext cx="0" cy="492326"/>
            </a:xfrm>
            <a:prstGeom prst="line">
              <a:avLst/>
            </a:prstGeom>
            <a:grpFill/>
            <a:ln w="952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FBC044D9-6D36-4D01-AD84-D0251F519985}"/>
                </a:ext>
              </a:extLst>
            </p:cNvPr>
            <p:cNvCxnSpPr/>
            <p:nvPr/>
          </p:nvCxnSpPr>
          <p:spPr>
            <a:xfrm>
              <a:off x="7247445" y="1919514"/>
              <a:ext cx="0" cy="492326"/>
            </a:xfrm>
            <a:prstGeom prst="line">
              <a:avLst/>
            </a:prstGeom>
            <a:grpFill/>
            <a:ln w="952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08A7BF4A-866C-4017-BA23-D47A259DA643}"/>
                </a:ext>
              </a:extLst>
            </p:cNvPr>
            <p:cNvCxnSpPr/>
            <p:nvPr/>
          </p:nvCxnSpPr>
          <p:spPr>
            <a:xfrm>
              <a:off x="8852867" y="1927134"/>
              <a:ext cx="0" cy="492326"/>
            </a:xfrm>
            <a:prstGeom prst="line">
              <a:avLst/>
            </a:prstGeom>
            <a:grpFill/>
            <a:ln w="952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0C0AB31-B7F0-4916-8CC6-9C7FD8C5CFD5}"/>
              </a:ext>
            </a:extLst>
          </p:cNvPr>
          <p:cNvSpPr txBox="1"/>
          <p:nvPr/>
        </p:nvSpPr>
        <p:spPr>
          <a:xfrm>
            <a:off x="4149757" y="331050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5B795"/>
                </a:solidFill>
                <a:latin typeface="+mn-ea"/>
              </a:rPr>
              <a:t>Brand</a:t>
            </a:r>
            <a:endParaRPr lang="ko-KR" altLang="en-US" sz="2400" dirty="0">
              <a:solidFill>
                <a:srgbClr val="F5B795"/>
              </a:solidFill>
              <a:latin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A0F74E57-7E9F-4778-84EA-AB52C0EA6DD3}"/>
              </a:ext>
            </a:extLst>
          </p:cNvPr>
          <p:cNvGrpSpPr/>
          <p:nvPr/>
        </p:nvGrpSpPr>
        <p:grpSpPr>
          <a:xfrm>
            <a:off x="3309600" y="4182798"/>
            <a:ext cx="5883827" cy="493213"/>
            <a:chOff x="2477321" y="1919514"/>
            <a:chExt cx="8455383" cy="49321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="" xmlns:a16="http://schemas.microsoft.com/office/drawing/2014/main" id="{E6C4DB4E-A4A2-461C-974C-4AFA29216F21}"/>
                </a:ext>
              </a:extLst>
            </p:cNvPr>
            <p:cNvSpPr/>
            <p:nvPr/>
          </p:nvSpPr>
          <p:spPr>
            <a:xfrm>
              <a:off x="2477321" y="1919514"/>
              <a:ext cx="8455383" cy="49232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D9D9D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u="sng" dirty="0" err="1" smtClean="0">
                  <a:solidFill>
                    <a:srgbClr val="D9D9D9"/>
                  </a:solidFill>
                  <a:latin typeface="+mn-ea"/>
                </a:rPr>
                <a:t>Userid</a:t>
              </a:r>
              <a:r>
                <a:rPr lang="en-US" altLang="ko-KR" sz="1500" dirty="0">
                  <a:solidFill>
                    <a:srgbClr val="D9D9D9"/>
                  </a:solidFill>
                  <a:latin typeface="+mn-ea"/>
                </a:rPr>
                <a:t> 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 Sex      Email      Password      Name      Phone</a:t>
              </a:r>
              <a:endParaRPr lang="ko-KR" altLang="en-US" sz="1500" dirty="0">
                <a:solidFill>
                  <a:srgbClr val="D9D9D9"/>
                </a:solidFill>
                <a:latin typeface="+mn-ea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B59CD957-C2E7-4C3E-9DC4-14A78334FC1D}"/>
                </a:ext>
              </a:extLst>
            </p:cNvPr>
            <p:cNvCxnSpPr/>
            <p:nvPr/>
          </p:nvCxnSpPr>
          <p:spPr>
            <a:xfrm>
              <a:off x="6315590" y="1920401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00986E4F-5912-47AB-9BFD-A830EAC798B5}"/>
                </a:ext>
              </a:extLst>
            </p:cNvPr>
            <p:cNvCxnSpPr/>
            <p:nvPr/>
          </p:nvCxnSpPr>
          <p:spPr>
            <a:xfrm>
              <a:off x="5068212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D98A3CEB-F216-43DD-9CBC-E2B4D65BE59A}"/>
                </a:ext>
              </a:extLst>
            </p:cNvPr>
            <p:cNvCxnSpPr/>
            <p:nvPr/>
          </p:nvCxnSpPr>
          <p:spPr>
            <a:xfrm>
              <a:off x="8014890" y="1920401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FA2BD0-4A28-49E3-8924-3AE8412E0355}"/>
              </a:ext>
            </a:extLst>
          </p:cNvPr>
          <p:cNvSpPr txBox="1"/>
          <p:nvPr/>
        </p:nvSpPr>
        <p:spPr>
          <a:xfrm>
            <a:off x="2043662" y="4191923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Member</a:t>
            </a:r>
            <a:endParaRPr lang="ko-KR" altLang="en-US" sz="2400" dirty="0">
              <a:solidFill>
                <a:srgbClr val="D9D9D9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3970E46-4A28-465A-A20B-482EAE7D283F}"/>
              </a:ext>
            </a:extLst>
          </p:cNvPr>
          <p:cNvGrpSpPr/>
          <p:nvPr/>
        </p:nvGrpSpPr>
        <p:grpSpPr>
          <a:xfrm>
            <a:off x="3543260" y="5299724"/>
            <a:ext cx="4633788" cy="480008"/>
            <a:chOff x="1621240" y="1916404"/>
            <a:chExt cx="9311464" cy="49543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1BE10D72-0BCE-4AD3-9D9E-4A5CF39920CB}"/>
                </a:ext>
              </a:extLst>
            </p:cNvPr>
            <p:cNvSpPr/>
            <p:nvPr/>
          </p:nvSpPr>
          <p:spPr>
            <a:xfrm>
              <a:off x="1621240" y="1919514"/>
              <a:ext cx="9311464" cy="49232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D9D9D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u="sng" dirty="0" err="1" smtClean="0">
                  <a:solidFill>
                    <a:srgbClr val="D9D9D9"/>
                  </a:solidFill>
                  <a:latin typeface="+mn-ea"/>
                </a:rPr>
                <a:t>Brandid</a:t>
              </a:r>
              <a:r>
                <a:rPr lang="en-US" altLang="ko-KR" sz="1500" dirty="0">
                  <a:solidFill>
                    <a:srgbClr val="D9D9D9"/>
                  </a:solidFill>
                  <a:latin typeface="+mn-ea"/>
                </a:rPr>
                <a:t> 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 </a:t>
              </a:r>
              <a:r>
                <a:rPr lang="en-US" altLang="ko-KR" sz="1500" u="sng" dirty="0" smtClean="0">
                  <a:solidFill>
                    <a:srgbClr val="D9D9D9"/>
                  </a:solidFill>
                  <a:latin typeface="+mn-ea"/>
                </a:rPr>
                <a:t>Name</a:t>
              </a:r>
              <a:r>
                <a:rPr lang="en-US" altLang="ko-KR" sz="1500" dirty="0" smtClean="0">
                  <a:solidFill>
                    <a:srgbClr val="D9D9D9"/>
                  </a:solidFill>
                  <a:latin typeface="+mn-ea"/>
                </a:rPr>
                <a:t>      Category      Price</a:t>
              </a:r>
              <a:endParaRPr lang="ko-KR" altLang="en-US" sz="1500" dirty="0">
                <a:solidFill>
                  <a:srgbClr val="D9D9D9"/>
                </a:solidFill>
                <a:latin typeface="+mn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3E967138-0474-4D60-BDA6-B2A6B9793CB7}"/>
                </a:ext>
              </a:extLst>
            </p:cNvPr>
            <p:cNvCxnSpPr/>
            <p:nvPr/>
          </p:nvCxnSpPr>
          <p:spPr>
            <a:xfrm>
              <a:off x="6306582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1FEDA08A-721E-4F1A-A6B6-655BF4D510C4}"/>
                </a:ext>
              </a:extLst>
            </p:cNvPr>
            <p:cNvCxnSpPr/>
            <p:nvPr/>
          </p:nvCxnSpPr>
          <p:spPr>
            <a:xfrm>
              <a:off x="4399776" y="191951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5E657647-D58F-4AE0-A5B4-6ECBE51E36EF}"/>
                </a:ext>
              </a:extLst>
            </p:cNvPr>
            <p:cNvCxnSpPr/>
            <p:nvPr/>
          </p:nvCxnSpPr>
          <p:spPr>
            <a:xfrm>
              <a:off x="8630171" y="1916404"/>
              <a:ext cx="0" cy="492326"/>
            </a:xfrm>
            <a:prstGeom prst="line">
              <a:avLst/>
            </a:prstGeom>
            <a:ln w="9525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389C382-7C48-47F7-AC77-44A4B72E1F26}"/>
              </a:ext>
            </a:extLst>
          </p:cNvPr>
          <p:cNvSpPr txBox="1"/>
          <p:nvPr/>
        </p:nvSpPr>
        <p:spPr>
          <a:xfrm>
            <a:off x="2597687" y="531806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9D9D9"/>
                </a:solidFill>
                <a:latin typeface="+mn-ea"/>
              </a:rPr>
              <a:t>Menu</a:t>
            </a:r>
            <a:endParaRPr lang="ko-KR" altLang="en-US" sz="2400" dirty="0">
              <a:solidFill>
                <a:srgbClr val="D9D9D9"/>
              </a:solidFill>
              <a:latin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28D487DB-0144-4398-9B52-EA1C419036BA}"/>
              </a:ext>
            </a:extLst>
          </p:cNvPr>
          <p:cNvGrpSpPr/>
          <p:nvPr/>
        </p:nvGrpSpPr>
        <p:grpSpPr>
          <a:xfrm>
            <a:off x="3843197" y="2759729"/>
            <a:ext cx="6875890" cy="1423069"/>
            <a:chOff x="3711728" y="2824547"/>
            <a:chExt cx="7989863" cy="1538228"/>
          </a:xfrm>
        </p:grpSpPr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A43BA2DF-3BBA-4CBC-A54C-D3C9FA3D8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728" y="3146053"/>
              <a:ext cx="0" cy="1216722"/>
            </a:xfrm>
            <a:prstGeom prst="line">
              <a:avLst/>
            </a:prstGeom>
            <a:ln w="3175">
              <a:solidFill>
                <a:schemeClr val="bg2"/>
              </a:solidFill>
              <a:prstDash val="solid"/>
              <a:headEnd type="triangle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8FA42436-5787-43BE-A06F-C93E00761F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1728" y="3133656"/>
              <a:ext cx="7989863" cy="22481"/>
            </a:xfrm>
            <a:prstGeom prst="line">
              <a:avLst/>
            </a:prstGeom>
            <a:ln w="3175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="" xmlns:a16="http://schemas.microsoft.com/office/drawing/2014/main" id="{E637CB8F-F1F8-44BD-AC37-731F8A52B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1591" y="2824547"/>
              <a:ext cx="0" cy="310032"/>
            </a:xfrm>
            <a:prstGeom prst="line">
              <a:avLst/>
            </a:prstGeom>
            <a:ln w="3175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9977E45B-9FE0-46FE-8E78-2EE3687875D4}"/>
              </a:ext>
            </a:extLst>
          </p:cNvPr>
          <p:cNvGrpSpPr/>
          <p:nvPr/>
        </p:nvGrpSpPr>
        <p:grpSpPr>
          <a:xfrm>
            <a:off x="5915050" y="2770344"/>
            <a:ext cx="3849060" cy="492326"/>
            <a:chOff x="3711728" y="2836020"/>
            <a:chExt cx="6499860" cy="1526755"/>
          </a:xfrm>
        </p:grpSpPr>
        <p:cxnSp>
          <p:nvCxnSpPr>
            <p:cNvPr id="101" name="직선 연결선 100">
              <a:extLst>
                <a:ext uri="{FF2B5EF4-FFF2-40B4-BE49-F238E27FC236}">
                  <a16:creationId xmlns="" xmlns:a16="http://schemas.microsoft.com/office/drawing/2014/main" id="{D7939D1E-67BA-4112-A3FB-6AAC8AE6A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728" y="3146053"/>
              <a:ext cx="0" cy="1216722"/>
            </a:xfrm>
            <a:prstGeom prst="line">
              <a:avLst/>
            </a:prstGeom>
            <a:ln w="3175">
              <a:solidFill>
                <a:srgbClr val="F5B795"/>
              </a:solidFill>
              <a:prstDash val="solid"/>
              <a:headEnd type="triangle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="" xmlns:a16="http://schemas.microsoft.com/office/drawing/2014/main" id="{E8C17644-6C2F-4E38-B70D-E7BCD65BB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728" y="3146053"/>
              <a:ext cx="6499072" cy="0"/>
            </a:xfrm>
            <a:prstGeom prst="line">
              <a:avLst/>
            </a:prstGeom>
            <a:ln w="317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="" xmlns:a16="http://schemas.microsoft.com/office/drawing/2014/main" id="{3651836B-3C11-4EBC-B6F1-548DDFD85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1588" y="2836020"/>
              <a:ext cx="0" cy="310033"/>
            </a:xfrm>
            <a:prstGeom prst="line">
              <a:avLst/>
            </a:prstGeom>
            <a:ln w="3175">
              <a:solidFill>
                <a:srgbClr val="F5B79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5287677F-C12B-4F04-B915-912D66B6D766}"/>
              </a:ext>
            </a:extLst>
          </p:cNvPr>
          <p:cNvSpPr/>
          <p:nvPr/>
        </p:nvSpPr>
        <p:spPr>
          <a:xfrm>
            <a:off x="504497" y="1994262"/>
            <a:ext cx="11067393" cy="4074161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  <a:latin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00986E4F-5912-47AB-9BFD-A830EAC798B5}"/>
              </a:ext>
            </a:extLst>
          </p:cNvPr>
          <p:cNvCxnSpPr/>
          <p:nvPr/>
        </p:nvCxnSpPr>
        <p:spPr>
          <a:xfrm>
            <a:off x="4439470" y="4176592"/>
            <a:ext cx="0" cy="492326"/>
          </a:xfrm>
          <a:prstGeom prst="line">
            <a:avLst/>
          </a:prstGeom>
          <a:ln w="9525">
            <a:solidFill>
              <a:srgbClr val="D9D9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00986E4F-5912-47AB-9BFD-A830EAC798B5}"/>
              </a:ext>
            </a:extLst>
          </p:cNvPr>
          <p:cNvCxnSpPr/>
          <p:nvPr/>
        </p:nvCxnSpPr>
        <p:spPr>
          <a:xfrm>
            <a:off x="8084719" y="4191923"/>
            <a:ext cx="0" cy="492326"/>
          </a:xfrm>
          <a:prstGeom prst="line">
            <a:avLst/>
          </a:prstGeom>
          <a:ln w="9525">
            <a:solidFill>
              <a:srgbClr val="D9D9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02.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0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678"/>
            <a:ext cx="634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Database 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(2)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02.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073" y="1364943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5B795"/>
                </a:solidFill>
                <a:latin typeface="+mn-ea"/>
              </a:rPr>
              <a:t>초반 메뉴 테이블</a:t>
            </a:r>
            <a:endParaRPr lang="en-US" altLang="ko-KR" sz="1600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3144" y="1364943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5B795"/>
                </a:solidFill>
                <a:latin typeface="+mn-ea"/>
              </a:rPr>
              <a:t>인스턴스</a:t>
            </a:r>
            <a:r>
              <a:rPr lang="ko-KR" altLang="en-US" sz="1600" dirty="0">
                <a:solidFill>
                  <a:srgbClr val="F5B795"/>
                </a:solidFill>
                <a:latin typeface="+mn-ea"/>
              </a:rPr>
              <a:t> 추가 내용</a:t>
            </a:r>
          </a:p>
        </p:txBody>
      </p:sp>
      <p:pic>
        <p:nvPicPr>
          <p:cNvPr id="17" name="그림 16" descr="C:\Users\ezen\Desktop\이미지\메뉴테이블.PNG">
            <a:extLst>
              <a:ext uri="{FF2B5EF4-FFF2-40B4-BE49-F238E27FC236}">
                <a16:creationId xmlns="" xmlns:a16="http://schemas.microsoft.com/office/drawing/2014/main" id="{A7CF4A60-21F7-4503-BE5A-FEF0F70B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"/>
          <a:stretch>
            <a:fillRect/>
          </a:stretch>
        </p:blipFill>
        <p:spPr bwMode="auto">
          <a:xfrm>
            <a:off x="805073" y="1703497"/>
            <a:ext cx="3418844" cy="4466126"/>
          </a:xfrm>
          <a:custGeom>
            <a:avLst/>
            <a:gdLst>
              <a:gd name="connsiteX0" fmla="*/ 151546 w 3418844"/>
              <a:gd name="connsiteY0" fmla="*/ 0 h 4466126"/>
              <a:gd name="connsiteX1" fmla="*/ 3267298 w 3418844"/>
              <a:gd name="connsiteY1" fmla="*/ 0 h 4466126"/>
              <a:gd name="connsiteX2" fmla="*/ 3322396 w 3418844"/>
              <a:gd name="connsiteY2" fmla="*/ 11124 h 4466126"/>
              <a:gd name="connsiteX3" fmla="*/ 3418844 w 3418844"/>
              <a:gd name="connsiteY3" fmla="*/ 156630 h 4466126"/>
              <a:gd name="connsiteX4" fmla="*/ 3418844 w 3418844"/>
              <a:gd name="connsiteY4" fmla="*/ 4308210 h 4466126"/>
              <a:gd name="connsiteX5" fmla="*/ 3260928 w 3418844"/>
              <a:gd name="connsiteY5" fmla="*/ 4466126 h 4466126"/>
              <a:gd name="connsiteX6" fmla="*/ 157916 w 3418844"/>
              <a:gd name="connsiteY6" fmla="*/ 4466126 h 4466126"/>
              <a:gd name="connsiteX7" fmla="*/ 0 w 3418844"/>
              <a:gd name="connsiteY7" fmla="*/ 4308210 h 4466126"/>
              <a:gd name="connsiteX8" fmla="*/ 0 w 3418844"/>
              <a:gd name="connsiteY8" fmla="*/ 156630 h 4466126"/>
              <a:gd name="connsiteX9" fmla="*/ 96448 w 3418844"/>
              <a:gd name="connsiteY9" fmla="*/ 11124 h 446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18844" h="4466126">
                <a:moveTo>
                  <a:pt x="151546" y="0"/>
                </a:moveTo>
                <a:lnTo>
                  <a:pt x="3267298" y="0"/>
                </a:lnTo>
                <a:lnTo>
                  <a:pt x="3322396" y="11124"/>
                </a:lnTo>
                <a:cubicBezTo>
                  <a:pt x="3379075" y="35097"/>
                  <a:pt x="3418844" y="91219"/>
                  <a:pt x="3418844" y="156630"/>
                </a:cubicBezTo>
                <a:lnTo>
                  <a:pt x="3418844" y="4308210"/>
                </a:lnTo>
                <a:cubicBezTo>
                  <a:pt x="3418844" y="4395425"/>
                  <a:pt x="3348143" y="4466126"/>
                  <a:pt x="3260928" y="4466126"/>
                </a:cubicBezTo>
                <a:lnTo>
                  <a:pt x="157916" y="4466126"/>
                </a:lnTo>
                <a:cubicBezTo>
                  <a:pt x="70701" y="4466126"/>
                  <a:pt x="0" y="4395425"/>
                  <a:pt x="0" y="4308210"/>
                </a:cubicBezTo>
                <a:lnTo>
                  <a:pt x="0" y="156630"/>
                </a:lnTo>
                <a:cubicBezTo>
                  <a:pt x="0" y="91219"/>
                  <a:pt x="39769" y="35097"/>
                  <a:pt x="96448" y="11124"/>
                </a:cubicBezTo>
                <a:close/>
              </a:path>
            </a:pathLst>
          </a:cu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E10EB65E-1AB3-46DE-B6DC-E3A8BA7920E6}"/>
              </a:ext>
            </a:extLst>
          </p:cNvPr>
          <p:cNvSpPr/>
          <p:nvPr/>
        </p:nvSpPr>
        <p:spPr>
          <a:xfrm>
            <a:off x="567428" y="1262742"/>
            <a:ext cx="10981035" cy="5050971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78BACF5-8B82-4D34-A2B1-6824A8CCE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" b="29"/>
          <a:stretch>
            <a:fillRect/>
          </a:stretch>
        </p:blipFill>
        <p:spPr>
          <a:xfrm>
            <a:off x="4474119" y="1703497"/>
            <a:ext cx="2892717" cy="4507364"/>
          </a:xfrm>
          <a:custGeom>
            <a:avLst/>
            <a:gdLst>
              <a:gd name="connsiteX0" fmla="*/ 127241 w 2892717"/>
              <a:gd name="connsiteY0" fmla="*/ 0 h 4507364"/>
              <a:gd name="connsiteX1" fmla="*/ 2765477 w 2892717"/>
              <a:gd name="connsiteY1" fmla="*/ 0 h 4507364"/>
              <a:gd name="connsiteX2" fmla="*/ 2811111 w 2892717"/>
              <a:gd name="connsiteY2" fmla="*/ 9213 h 4507364"/>
              <a:gd name="connsiteX3" fmla="*/ 2892717 w 2892717"/>
              <a:gd name="connsiteY3" fmla="*/ 132328 h 4507364"/>
              <a:gd name="connsiteX4" fmla="*/ 2892717 w 2892717"/>
              <a:gd name="connsiteY4" fmla="*/ 4373749 h 4507364"/>
              <a:gd name="connsiteX5" fmla="*/ 2759102 w 2892717"/>
              <a:gd name="connsiteY5" fmla="*/ 4507364 h 4507364"/>
              <a:gd name="connsiteX6" fmla="*/ 133615 w 2892717"/>
              <a:gd name="connsiteY6" fmla="*/ 4507364 h 4507364"/>
              <a:gd name="connsiteX7" fmla="*/ 0 w 2892717"/>
              <a:gd name="connsiteY7" fmla="*/ 4373749 h 4507364"/>
              <a:gd name="connsiteX8" fmla="*/ 0 w 2892717"/>
              <a:gd name="connsiteY8" fmla="*/ 132328 h 4507364"/>
              <a:gd name="connsiteX9" fmla="*/ 81606 w 2892717"/>
              <a:gd name="connsiteY9" fmla="*/ 9213 h 450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2717" h="4507364">
                <a:moveTo>
                  <a:pt x="127241" y="0"/>
                </a:moveTo>
                <a:lnTo>
                  <a:pt x="2765477" y="0"/>
                </a:lnTo>
                <a:lnTo>
                  <a:pt x="2811111" y="9213"/>
                </a:lnTo>
                <a:cubicBezTo>
                  <a:pt x="2859068" y="29497"/>
                  <a:pt x="2892717" y="76983"/>
                  <a:pt x="2892717" y="132328"/>
                </a:cubicBezTo>
                <a:lnTo>
                  <a:pt x="2892717" y="4373749"/>
                </a:lnTo>
                <a:cubicBezTo>
                  <a:pt x="2892717" y="4447543"/>
                  <a:pt x="2832896" y="4507364"/>
                  <a:pt x="2759102" y="4507364"/>
                </a:cubicBezTo>
                <a:lnTo>
                  <a:pt x="133615" y="4507364"/>
                </a:lnTo>
                <a:cubicBezTo>
                  <a:pt x="59821" y="4507364"/>
                  <a:pt x="0" y="4447543"/>
                  <a:pt x="0" y="4373749"/>
                </a:cubicBezTo>
                <a:lnTo>
                  <a:pt x="0" y="132328"/>
                </a:lnTo>
                <a:cubicBezTo>
                  <a:pt x="0" y="76983"/>
                  <a:pt x="33650" y="29497"/>
                  <a:pt x="81606" y="9213"/>
                </a:cubicBezTo>
                <a:close/>
              </a:path>
            </a:pathLst>
          </a:cu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5347F9E-39A7-4B26-B09C-98AEF9796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"/>
          <a:stretch>
            <a:fillRect/>
          </a:stretch>
        </p:blipFill>
        <p:spPr>
          <a:xfrm>
            <a:off x="7617038" y="1703497"/>
            <a:ext cx="3668664" cy="4466124"/>
          </a:xfrm>
          <a:custGeom>
            <a:avLst/>
            <a:gdLst>
              <a:gd name="connsiteX0" fmla="*/ 163071 w 3668664"/>
              <a:gd name="connsiteY0" fmla="*/ 0 h 4466124"/>
              <a:gd name="connsiteX1" fmla="*/ 3505593 w 3668664"/>
              <a:gd name="connsiteY1" fmla="*/ 0 h 4466124"/>
              <a:gd name="connsiteX2" fmla="*/ 3565168 w 3668664"/>
              <a:gd name="connsiteY2" fmla="*/ 12028 h 4466124"/>
              <a:gd name="connsiteX3" fmla="*/ 3668664 w 3668664"/>
              <a:gd name="connsiteY3" fmla="*/ 168167 h 4466124"/>
              <a:gd name="connsiteX4" fmla="*/ 3668664 w 3668664"/>
              <a:gd name="connsiteY4" fmla="*/ 4296668 h 4466124"/>
              <a:gd name="connsiteX5" fmla="*/ 3499208 w 3668664"/>
              <a:gd name="connsiteY5" fmla="*/ 4466124 h 4466124"/>
              <a:gd name="connsiteX6" fmla="*/ 169455 w 3668664"/>
              <a:gd name="connsiteY6" fmla="*/ 4466124 h 4466124"/>
              <a:gd name="connsiteX7" fmla="*/ 13316 w 3668664"/>
              <a:gd name="connsiteY7" fmla="*/ 4362628 h 4466124"/>
              <a:gd name="connsiteX8" fmla="*/ 0 w 3668664"/>
              <a:gd name="connsiteY8" fmla="*/ 4296673 h 4466124"/>
              <a:gd name="connsiteX9" fmla="*/ 0 w 3668664"/>
              <a:gd name="connsiteY9" fmla="*/ 168162 h 4466124"/>
              <a:gd name="connsiteX10" fmla="*/ 13316 w 3668664"/>
              <a:gd name="connsiteY10" fmla="*/ 102207 h 4466124"/>
              <a:gd name="connsiteX11" fmla="*/ 103495 w 3668664"/>
              <a:gd name="connsiteY11" fmla="*/ 12028 h 446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8664" h="4466124">
                <a:moveTo>
                  <a:pt x="163071" y="0"/>
                </a:moveTo>
                <a:lnTo>
                  <a:pt x="3505593" y="0"/>
                </a:lnTo>
                <a:lnTo>
                  <a:pt x="3565168" y="12028"/>
                </a:lnTo>
                <a:cubicBezTo>
                  <a:pt x="3625988" y="37753"/>
                  <a:pt x="3668664" y="97976"/>
                  <a:pt x="3668664" y="168167"/>
                </a:cubicBezTo>
                <a:lnTo>
                  <a:pt x="3668664" y="4296668"/>
                </a:lnTo>
                <a:cubicBezTo>
                  <a:pt x="3668664" y="4390256"/>
                  <a:pt x="3592796" y="4466124"/>
                  <a:pt x="3499208" y="4466124"/>
                </a:cubicBezTo>
                <a:lnTo>
                  <a:pt x="169455" y="4466124"/>
                </a:lnTo>
                <a:cubicBezTo>
                  <a:pt x="99264" y="4466124"/>
                  <a:pt x="39041" y="4423449"/>
                  <a:pt x="13316" y="4362628"/>
                </a:cubicBezTo>
                <a:lnTo>
                  <a:pt x="0" y="4296673"/>
                </a:lnTo>
                <a:lnTo>
                  <a:pt x="0" y="168162"/>
                </a:lnTo>
                <a:lnTo>
                  <a:pt x="13316" y="102207"/>
                </a:lnTo>
                <a:cubicBezTo>
                  <a:pt x="30466" y="61660"/>
                  <a:pt x="62948" y="29178"/>
                  <a:pt x="103495" y="1202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6" y="264678"/>
            <a:ext cx="634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Database 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설계</a:t>
            </a:r>
            <a:r>
              <a:rPr lang="en-US" altLang="ko-KR" sz="4000" b="1" dirty="0">
                <a:solidFill>
                  <a:srgbClr val="F5B795"/>
                </a:solidFill>
                <a:latin typeface="+mn-ea"/>
              </a:rPr>
              <a:t>(3)</a:t>
            </a:r>
            <a:r>
              <a:rPr lang="ko-KR" altLang="en-US" sz="4000" b="1" dirty="0">
                <a:solidFill>
                  <a:srgbClr val="F5B795"/>
                </a:solidFill>
                <a:latin typeface="+mn-ea"/>
              </a:rPr>
              <a:t>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9D9D9"/>
                </a:solidFill>
                <a:latin typeface="+mn-ea"/>
              </a:rPr>
              <a:t>02.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E7EF6C3-528B-4876-9314-84B3F4473266}"/>
              </a:ext>
            </a:extLst>
          </p:cNvPr>
          <p:cNvSpPr txBox="1"/>
          <p:nvPr/>
        </p:nvSpPr>
        <p:spPr>
          <a:xfrm>
            <a:off x="1388297" y="142007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D9D9D9"/>
                </a:solidFill>
                <a:latin typeface="+mn-ea"/>
              </a:rPr>
              <a:t>클래스 관계도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2ADB0ACB-C11B-4E2A-8E22-A58AE979EE58}"/>
              </a:ext>
            </a:extLst>
          </p:cNvPr>
          <p:cNvSpPr/>
          <p:nvPr/>
        </p:nvSpPr>
        <p:spPr>
          <a:xfrm>
            <a:off x="1388298" y="1994262"/>
            <a:ext cx="9415404" cy="4074161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3FA05396-5B93-4951-91D2-186297F589A0}"/>
              </a:ext>
            </a:extLst>
          </p:cNvPr>
          <p:cNvSpPr/>
          <p:nvPr/>
        </p:nvSpPr>
        <p:spPr>
          <a:xfrm>
            <a:off x="1553424" y="3600066"/>
            <a:ext cx="1478231" cy="935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19232E"/>
                </a:solidFill>
                <a:latin typeface="+mn-ea"/>
              </a:rPr>
              <a:t>DB</a:t>
            </a:r>
            <a:endParaRPr lang="ko-KR" altLang="en-US" sz="4800" b="1" dirty="0">
              <a:solidFill>
                <a:srgbClr val="19232E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331D7E17-7164-484E-83BC-ED83ACF0B034}"/>
              </a:ext>
            </a:extLst>
          </p:cNvPr>
          <p:cNvSpPr/>
          <p:nvPr/>
        </p:nvSpPr>
        <p:spPr>
          <a:xfrm>
            <a:off x="3216345" y="3821848"/>
            <a:ext cx="1798302" cy="49232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9D9D9"/>
                </a:solidFill>
                <a:latin typeface="+mn-ea"/>
              </a:rPr>
              <a:t>DB Connection</a:t>
            </a:r>
            <a:endParaRPr lang="ko-KR" altLang="en-US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557FF9BC-F1B3-452F-9898-89542884AA72}"/>
              </a:ext>
            </a:extLst>
          </p:cNvPr>
          <p:cNvSpPr/>
          <p:nvPr/>
        </p:nvSpPr>
        <p:spPr>
          <a:xfrm>
            <a:off x="5528911" y="2323732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LoginDAO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6121C60C-7BB9-45C4-AA9F-87CB08134F46}"/>
              </a:ext>
            </a:extLst>
          </p:cNvPr>
          <p:cNvSpPr/>
          <p:nvPr/>
        </p:nvSpPr>
        <p:spPr>
          <a:xfrm>
            <a:off x="5528911" y="3336946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SearchDAO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8EBBD05E-8D05-4B59-92E4-CFE5620B4E12}"/>
              </a:ext>
            </a:extLst>
          </p:cNvPr>
          <p:cNvSpPr/>
          <p:nvPr/>
        </p:nvSpPr>
        <p:spPr>
          <a:xfrm>
            <a:off x="5528911" y="3843553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CancelDAO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5A774EAA-DF6B-46FA-BCDF-0E3CF3BFA558}"/>
              </a:ext>
            </a:extLst>
          </p:cNvPr>
          <p:cNvSpPr/>
          <p:nvPr/>
        </p:nvSpPr>
        <p:spPr>
          <a:xfrm>
            <a:off x="5528911" y="4350160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JoinDAO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506AF30D-6B4C-452A-B45A-AE31562E2C1B}"/>
              </a:ext>
            </a:extLst>
          </p:cNvPr>
          <p:cNvSpPr/>
          <p:nvPr/>
        </p:nvSpPr>
        <p:spPr>
          <a:xfrm>
            <a:off x="5528911" y="4856767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MyPageDAO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31E664DF-247A-4715-A0B9-14B14FC8453F}"/>
              </a:ext>
            </a:extLst>
          </p:cNvPr>
          <p:cNvSpPr/>
          <p:nvPr/>
        </p:nvSpPr>
        <p:spPr>
          <a:xfrm>
            <a:off x="5528911" y="2830339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OrderDAO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F488009D-86F2-4460-A0AB-3CB2B85B44A9}"/>
              </a:ext>
            </a:extLst>
          </p:cNvPr>
          <p:cNvSpPr/>
          <p:nvPr/>
        </p:nvSpPr>
        <p:spPr>
          <a:xfrm>
            <a:off x="5528911" y="5363375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SearchDetail</a:t>
            </a:r>
            <a:endParaRPr lang="en-US" altLang="ko-KR" sz="1200" dirty="0">
              <a:solidFill>
                <a:srgbClr val="D9D9D9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rgbClr val="D9D9D9"/>
                </a:solidFill>
                <a:latin typeface="+mn-ea"/>
              </a:rPr>
              <a:t>DAO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F4EB0BA-5667-40D8-8A76-F7BE8C3F1F40}"/>
              </a:ext>
            </a:extLst>
          </p:cNvPr>
          <p:cNvSpPr/>
          <p:nvPr/>
        </p:nvSpPr>
        <p:spPr>
          <a:xfrm>
            <a:off x="7136002" y="2323731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LoginForm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97370EC2-D7A4-48DF-9E77-C606C1B3F54E}"/>
              </a:ext>
            </a:extLst>
          </p:cNvPr>
          <p:cNvSpPr/>
          <p:nvPr/>
        </p:nvSpPr>
        <p:spPr>
          <a:xfrm>
            <a:off x="7136002" y="3336945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SearchForm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D4E869EC-4455-49E5-AFBD-DAADE3C6DDB4}"/>
              </a:ext>
            </a:extLst>
          </p:cNvPr>
          <p:cNvSpPr/>
          <p:nvPr/>
        </p:nvSpPr>
        <p:spPr>
          <a:xfrm>
            <a:off x="7136002" y="3843552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CancelForm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EA91359D-740A-4199-BF60-19BD60F00300}"/>
              </a:ext>
            </a:extLst>
          </p:cNvPr>
          <p:cNvSpPr/>
          <p:nvPr/>
        </p:nvSpPr>
        <p:spPr>
          <a:xfrm>
            <a:off x="7136002" y="4350159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JoinForm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72E2DC6A-F92A-49BD-9C72-417A3E8E7621}"/>
              </a:ext>
            </a:extLst>
          </p:cNvPr>
          <p:cNvSpPr/>
          <p:nvPr/>
        </p:nvSpPr>
        <p:spPr>
          <a:xfrm>
            <a:off x="7136002" y="4856766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MyPageForm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="" xmlns:a16="http://schemas.microsoft.com/office/drawing/2014/main" id="{ED41F4D3-8A99-450A-A00F-C004A88F6ADD}"/>
              </a:ext>
            </a:extLst>
          </p:cNvPr>
          <p:cNvSpPr/>
          <p:nvPr/>
        </p:nvSpPr>
        <p:spPr>
          <a:xfrm>
            <a:off x="7136002" y="2830338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OrderForm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E03DE597-BCAE-482A-A54D-51C79657FF1A}"/>
              </a:ext>
            </a:extLst>
          </p:cNvPr>
          <p:cNvSpPr/>
          <p:nvPr/>
        </p:nvSpPr>
        <p:spPr>
          <a:xfrm>
            <a:off x="7136002" y="5363374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SearchDetail</a:t>
            </a:r>
            <a:r>
              <a:rPr lang="en-US" altLang="ko-KR" sz="1200" dirty="0" smtClean="0">
                <a:solidFill>
                  <a:srgbClr val="D9D9D9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D9D9D9"/>
                </a:solidFill>
                <a:latin typeface="+mn-ea"/>
              </a:rPr>
              <a:t>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27899CCB-AAAD-4840-93BB-D5F10D63109E}"/>
              </a:ext>
            </a:extLst>
          </p:cNvPr>
          <p:cNvSpPr/>
          <p:nvPr/>
        </p:nvSpPr>
        <p:spPr>
          <a:xfrm>
            <a:off x="9340140" y="3440648"/>
            <a:ext cx="1243198" cy="62736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Main Form</a:t>
            </a:r>
            <a:endParaRPr lang="ko-KR" altLang="en-US" dirty="0">
              <a:latin typeface="+mn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="" xmlns:a16="http://schemas.microsoft.com/office/drawing/2014/main" id="{48CA5E06-F453-497B-9861-00DD49258296}"/>
              </a:ext>
            </a:extLst>
          </p:cNvPr>
          <p:cNvSpPr/>
          <p:nvPr/>
        </p:nvSpPr>
        <p:spPr>
          <a:xfrm>
            <a:off x="9340140" y="4328455"/>
            <a:ext cx="1243198" cy="492326"/>
          </a:xfrm>
          <a:prstGeom prst="roundRect">
            <a:avLst/>
          </a:prstGeom>
          <a:solidFill>
            <a:srgbClr val="262626"/>
          </a:solidFill>
          <a:ln>
            <a:solidFill>
              <a:srgbClr val="F5B7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B795"/>
                </a:solidFill>
                <a:latin typeface="+mn-ea"/>
              </a:rPr>
              <a:t>Common</a:t>
            </a:r>
            <a:endParaRPr lang="ko-KR" altLang="en-US" dirty="0">
              <a:solidFill>
                <a:srgbClr val="F5B795"/>
              </a:solidFill>
              <a:latin typeface="+mn-ea"/>
            </a:endParaRPr>
          </a:p>
        </p:txBody>
      </p:sp>
      <p:cxnSp>
        <p:nvCxnSpPr>
          <p:cNvPr id="94" name="구부러진 연결선 91">
            <a:extLst>
              <a:ext uri="{FF2B5EF4-FFF2-40B4-BE49-F238E27FC236}">
                <a16:creationId xmlns="" xmlns:a16="http://schemas.microsoft.com/office/drawing/2014/main" id="{5341DD67-07FD-4EA3-A953-C265DD1CAE2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 flipV="1">
            <a:off x="5014647" y="2507337"/>
            <a:ext cx="514264" cy="1560673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 91">
            <a:extLst>
              <a:ext uri="{FF2B5EF4-FFF2-40B4-BE49-F238E27FC236}">
                <a16:creationId xmlns="" xmlns:a16="http://schemas.microsoft.com/office/drawing/2014/main" id="{C78E0B7D-E876-4C96-866A-A107ECDCA1F3}"/>
              </a:ext>
            </a:extLst>
          </p:cNvPr>
          <p:cNvCxnSpPr>
            <a:cxnSpLocks/>
            <a:stCxn id="71" idx="1"/>
            <a:endCxn id="9" idx="3"/>
          </p:cNvCxnSpPr>
          <p:nvPr/>
        </p:nvCxnSpPr>
        <p:spPr>
          <a:xfrm rot="10800000" flipV="1">
            <a:off x="5014647" y="3013945"/>
            <a:ext cx="514264" cy="105406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 91">
            <a:extLst>
              <a:ext uri="{FF2B5EF4-FFF2-40B4-BE49-F238E27FC236}">
                <a16:creationId xmlns="" xmlns:a16="http://schemas.microsoft.com/office/drawing/2014/main" id="{4E0F1E31-E91C-4DB5-9232-ABFD3C87B7A9}"/>
              </a:ext>
            </a:extLst>
          </p:cNvPr>
          <p:cNvCxnSpPr>
            <a:cxnSpLocks/>
            <a:stCxn id="63" idx="1"/>
            <a:endCxn id="9" idx="3"/>
          </p:cNvCxnSpPr>
          <p:nvPr/>
        </p:nvCxnSpPr>
        <p:spPr>
          <a:xfrm rot="10800000" flipV="1">
            <a:off x="5014647" y="3520551"/>
            <a:ext cx="514264" cy="547459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 91">
            <a:extLst>
              <a:ext uri="{FF2B5EF4-FFF2-40B4-BE49-F238E27FC236}">
                <a16:creationId xmlns="" xmlns:a16="http://schemas.microsoft.com/office/drawing/2014/main" id="{1EFD63D6-F7F0-410E-AA7F-0CA59E59161B}"/>
              </a:ext>
            </a:extLst>
          </p:cNvPr>
          <p:cNvCxnSpPr>
            <a:cxnSpLocks/>
            <a:stCxn id="65" idx="1"/>
            <a:endCxn id="9" idx="3"/>
          </p:cNvCxnSpPr>
          <p:nvPr/>
        </p:nvCxnSpPr>
        <p:spPr>
          <a:xfrm rot="10800000" flipV="1">
            <a:off x="5014647" y="4027159"/>
            <a:ext cx="514264" cy="4085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 91">
            <a:extLst>
              <a:ext uri="{FF2B5EF4-FFF2-40B4-BE49-F238E27FC236}">
                <a16:creationId xmlns="" xmlns:a16="http://schemas.microsoft.com/office/drawing/2014/main" id="{99391809-65A9-44D6-B7DF-011DB614D70F}"/>
              </a:ext>
            </a:extLst>
          </p:cNvPr>
          <p:cNvCxnSpPr>
            <a:cxnSpLocks/>
            <a:stCxn id="67" idx="1"/>
            <a:endCxn id="9" idx="3"/>
          </p:cNvCxnSpPr>
          <p:nvPr/>
        </p:nvCxnSpPr>
        <p:spPr>
          <a:xfrm rot="10800000">
            <a:off x="5014647" y="4068012"/>
            <a:ext cx="514264" cy="46575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 91">
            <a:extLst>
              <a:ext uri="{FF2B5EF4-FFF2-40B4-BE49-F238E27FC236}">
                <a16:creationId xmlns="" xmlns:a16="http://schemas.microsoft.com/office/drawing/2014/main" id="{EA5B30F7-4202-423A-961B-46197FB18188}"/>
              </a:ext>
            </a:extLst>
          </p:cNvPr>
          <p:cNvCxnSpPr>
            <a:cxnSpLocks/>
            <a:stCxn id="69" idx="1"/>
            <a:endCxn id="9" idx="3"/>
          </p:cNvCxnSpPr>
          <p:nvPr/>
        </p:nvCxnSpPr>
        <p:spPr>
          <a:xfrm rot="10800000">
            <a:off x="5014647" y="4068011"/>
            <a:ext cx="514264" cy="97236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91">
            <a:extLst>
              <a:ext uri="{FF2B5EF4-FFF2-40B4-BE49-F238E27FC236}">
                <a16:creationId xmlns="" xmlns:a16="http://schemas.microsoft.com/office/drawing/2014/main" id="{FD27E366-19BF-416E-BA07-24CE1BDAC6E8}"/>
              </a:ext>
            </a:extLst>
          </p:cNvPr>
          <p:cNvCxnSpPr>
            <a:cxnSpLocks/>
            <a:stCxn id="73" idx="1"/>
            <a:endCxn id="9" idx="3"/>
          </p:cNvCxnSpPr>
          <p:nvPr/>
        </p:nvCxnSpPr>
        <p:spPr>
          <a:xfrm rot="10800000">
            <a:off x="5014647" y="4068011"/>
            <a:ext cx="514264" cy="147897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 91">
            <a:extLst>
              <a:ext uri="{FF2B5EF4-FFF2-40B4-BE49-F238E27FC236}">
                <a16:creationId xmlns="" xmlns:a16="http://schemas.microsoft.com/office/drawing/2014/main" id="{795F820E-A6F3-4C2C-BC78-5EB9F2E60AB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31655" y="4068011"/>
            <a:ext cx="184690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 91">
            <a:extLst>
              <a:ext uri="{FF2B5EF4-FFF2-40B4-BE49-F238E27FC236}">
                <a16:creationId xmlns="" xmlns:a16="http://schemas.microsoft.com/office/drawing/2014/main" id="{E4ED61B8-404D-433B-8820-E2A251B20BBF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6930989" y="2507337"/>
            <a:ext cx="205013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 91">
            <a:extLst>
              <a:ext uri="{FF2B5EF4-FFF2-40B4-BE49-F238E27FC236}">
                <a16:creationId xmlns="" xmlns:a16="http://schemas.microsoft.com/office/drawing/2014/main" id="{5C3FE28F-DF53-480A-A117-7BB9133C5619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6930989" y="3013944"/>
            <a:ext cx="205013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91">
            <a:extLst>
              <a:ext uri="{FF2B5EF4-FFF2-40B4-BE49-F238E27FC236}">
                <a16:creationId xmlns="" xmlns:a16="http://schemas.microsoft.com/office/drawing/2014/main" id="{815736B1-F5EB-4012-92F2-270D5C6BB6E1}"/>
              </a:ext>
            </a:extLst>
          </p:cNvPr>
          <p:cNvCxnSpPr>
            <a:cxnSpLocks/>
            <a:stCxn id="63" idx="3"/>
            <a:endCxn id="77" idx="1"/>
          </p:cNvCxnSpPr>
          <p:nvPr/>
        </p:nvCxnSpPr>
        <p:spPr>
          <a:xfrm flipV="1">
            <a:off x="6930989" y="3520551"/>
            <a:ext cx="205013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 91">
            <a:extLst>
              <a:ext uri="{FF2B5EF4-FFF2-40B4-BE49-F238E27FC236}">
                <a16:creationId xmlns="" xmlns:a16="http://schemas.microsoft.com/office/drawing/2014/main" id="{2B3ECB18-C174-49F1-A7D4-2BA2496FF2DE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6930989" y="4027158"/>
            <a:ext cx="205013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 91">
            <a:extLst>
              <a:ext uri="{FF2B5EF4-FFF2-40B4-BE49-F238E27FC236}">
                <a16:creationId xmlns="" xmlns:a16="http://schemas.microsoft.com/office/drawing/2014/main" id="{5918710B-9C64-4E28-AE51-F62D6DD0FC00}"/>
              </a:ext>
            </a:extLst>
          </p:cNvPr>
          <p:cNvCxnSpPr>
            <a:cxnSpLocks/>
            <a:stCxn id="67" idx="3"/>
            <a:endCxn id="81" idx="1"/>
          </p:cNvCxnSpPr>
          <p:nvPr/>
        </p:nvCxnSpPr>
        <p:spPr>
          <a:xfrm flipV="1">
            <a:off x="6930989" y="4533765"/>
            <a:ext cx="205013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91">
            <a:extLst>
              <a:ext uri="{FF2B5EF4-FFF2-40B4-BE49-F238E27FC236}">
                <a16:creationId xmlns="" xmlns:a16="http://schemas.microsoft.com/office/drawing/2014/main" id="{18C32F6A-C7ED-47FB-AF06-D883999003F7}"/>
              </a:ext>
            </a:extLst>
          </p:cNvPr>
          <p:cNvCxnSpPr>
            <a:cxnSpLocks/>
            <a:stCxn id="69" idx="3"/>
            <a:endCxn id="83" idx="1"/>
          </p:cNvCxnSpPr>
          <p:nvPr/>
        </p:nvCxnSpPr>
        <p:spPr>
          <a:xfrm flipV="1">
            <a:off x="6930989" y="5040372"/>
            <a:ext cx="205013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 91">
            <a:extLst>
              <a:ext uri="{FF2B5EF4-FFF2-40B4-BE49-F238E27FC236}">
                <a16:creationId xmlns="" xmlns:a16="http://schemas.microsoft.com/office/drawing/2014/main" id="{F1F92B87-637C-4D44-B0E5-C43836E36E5A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 flipV="1">
            <a:off x="6930989" y="5546980"/>
            <a:ext cx="205013" cy="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 91">
            <a:extLst>
              <a:ext uri="{FF2B5EF4-FFF2-40B4-BE49-F238E27FC236}">
                <a16:creationId xmlns="" xmlns:a16="http://schemas.microsoft.com/office/drawing/2014/main" id="{D2E1DAE9-C039-456C-AD54-D1EDC8CE3282}"/>
              </a:ext>
            </a:extLst>
          </p:cNvPr>
          <p:cNvCxnSpPr>
            <a:cxnSpLocks/>
            <a:stCxn id="75" idx="3"/>
            <a:endCxn id="89" idx="1"/>
          </p:cNvCxnSpPr>
          <p:nvPr/>
        </p:nvCxnSpPr>
        <p:spPr>
          <a:xfrm>
            <a:off x="8538080" y="2507337"/>
            <a:ext cx="802060" cy="1246993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91">
            <a:extLst>
              <a:ext uri="{FF2B5EF4-FFF2-40B4-BE49-F238E27FC236}">
                <a16:creationId xmlns="" xmlns:a16="http://schemas.microsoft.com/office/drawing/2014/main" id="{EE30B684-70C3-415E-B1ED-CAEFDDE86CE7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8538080" y="3013944"/>
            <a:ext cx="802060" cy="74038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 91">
            <a:extLst>
              <a:ext uri="{FF2B5EF4-FFF2-40B4-BE49-F238E27FC236}">
                <a16:creationId xmlns="" xmlns:a16="http://schemas.microsoft.com/office/drawing/2014/main" id="{14736DF6-D866-4DDD-9262-49FD19A661F8}"/>
              </a:ext>
            </a:extLst>
          </p:cNvPr>
          <p:cNvCxnSpPr>
            <a:cxnSpLocks/>
            <a:stCxn id="77" idx="3"/>
            <a:endCxn id="89" idx="1"/>
          </p:cNvCxnSpPr>
          <p:nvPr/>
        </p:nvCxnSpPr>
        <p:spPr>
          <a:xfrm>
            <a:off x="8538080" y="3520551"/>
            <a:ext cx="802060" cy="233779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91">
            <a:extLst>
              <a:ext uri="{FF2B5EF4-FFF2-40B4-BE49-F238E27FC236}">
                <a16:creationId xmlns="" xmlns:a16="http://schemas.microsoft.com/office/drawing/2014/main" id="{CB38A0D2-BA94-47FB-98FF-FD00DF078F3B}"/>
              </a:ext>
            </a:extLst>
          </p:cNvPr>
          <p:cNvCxnSpPr>
            <a:cxnSpLocks/>
            <a:stCxn id="79" idx="3"/>
            <a:endCxn id="89" idx="1"/>
          </p:cNvCxnSpPr>
          <p:nvPr/>
        </p:nvCxnSpPr>
        <p:spPr>
          <a:xfrm flipV="1">
            <a:off x="8538080" y="3754330"/>
            <a:ext cx="802060" cy="27282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 91">
            <a:extLst>
              <a:ext uri="{FF2B5EF4-FFF2-40B4-BE49-F238E27FC236}">
                <a16:creationId xmlns="" xmlns:a16="http://schemas.microsoft.com/office/drawing/2014/main" id="{BFFBFC55-594E-4A9C-9ADD-72202EA0667D}"/>
              </a:ext>
            </a:extLst>
          </p:cNvPr>
          <p:cNvCxnSpPr>
            <a:cxnSpLocks/>
            <a:stCxn id="75" idx="3"/>
            <a:endCxn id="93" idx="1"/>
          </p:cNvCxnSpPr>
          <p:nvPr/>
        </p:nvCxnSpPr>
        <p:spPr>
          <a:xfrm>
            <a:off x="8538080" y="2507337"/>
            <a:ext cx="802060" cy="2067281"/>
          </a:xfrm>
          <a:prstGeom prst="curvedConnector3">
            <a:avLst>
              <a:gd name="adj1" fmla="val 50000"/>
            </a:avLst>
          </a:prstGeom>
          <a:ln>
            <a:solidFill>
              <a:srgbClr val="F5B79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91">
            <a:extLst>
              <a:ext uri="{FF2B5EF4-FFF2-40B4-BE49-F238E27FC236}">
                <a16:creationId xmlns="" xmlns:a16="http://schemas.microsoft.com/office/drawing/2014/main" id="{B700A354-E9DD-4606-A8A1-40648A0E2F07}"/>
              </a:ext>
            </a:extLst>
          </p:cNvPr>
          <p:cNvCxnSpPr>
            <a:cxnSpLocks/>
            <a:stCxn id="85" idx="3"/>
            <a:endCxn id="93" idx="1"/>
          </p:cNvCxnSpPr>
          <p:nvPr/>
        </p:nvCxnSpPr>
        <p:spPr>
          <a:xfrm>
            <a:off x="8538080" y="3013944"/>
            <a:ext cx="802060" cy="1560674"/>
          </a:xfrm>
          <a:prstGeom prst="curvedConnector3">
            <a:avLst>
              <a:gd name="adj1" fmla="val 50000"/>
            </a:avLst>
          </a:prstGeom>
          <a:ln>
            <a:solidFill>
              <a:srgbClr val="F5B79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 91">
            <a:extLst>
              <a:ext uri="{FF2B5EF4-FFF2-40B4-BE49-F238E27FC236}">
                <a16:creationId xmlns="" xmlns:a16="http://schemas.microsoft.com/office/drawing/2014/main" id="{4C77CB3E-1DB9-474D-A366-6278A8815EA3}"/>
              </a:ext>
            </a:extLst>
          </p:cNvPr>
          <p:cNvCxnSpPr>
            <a:cxnSpLocks/>
            <a:stCxn id="81" idx="3"/>
            <a:endCxn id="93" idx="1"/>
          </p:cNvCxnSpPr>
          <p:nvPr/>
        </p:nvCxnSpPr>
        <p:spPr>
          <a:xfrm>
            <a:off x="8538080" y="4533765"/>
            <a:ext cx="802060" cy="40853"/>
          </a:xfrm>
          <a:prstGeom prst="curvedConnector3">
            <a:avLst>
              <a:gd name="adj1" fmla="val 50000"/>
            </a:avLst>
          </a:prstGeom>
          <a:ln>
            <a:solidFill>
              <a:srgbClr val="F5B79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F7E17C3-5B79-4A98-8825-13D84D243E43}"/>
              </a:ext>
            </a:extLst>
          </p:cNvPr>
          <p:cNvSpPr/>
          <p:nvPr/>
        </p:nvSpPr>
        <p:spPr>
          <a:xfrm>
            <a:off x="1410382" y="295456"/>
            <a:ext cx="483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708029-3F00-493C-98A7-C041A9841256}"/>
              </a:ext>
            </a:extLst>
          </p:cNvPr>
          <p:cNvSpPr txBox="1"/>
          <p:nvPr/>
        </p:nvSpPr>
        <p:spPr>
          <a:xfrm>
            <a:off x="1612254" y="264678"/>
            <a:ext cx="634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5B795"/>
                </a:solidFill>
                <a:latin typeface="+mn-ea"/>
              </a:rPr>
              <a:t>GUI FLOW</a:t>
            </a:r>
            <a:r>
              <a:rPr lang="ko-KR" altLang="en-US" sz="4000" b="1" dirty="0" smtClean="0">
                <a:solidFill>
                  <a:srgbClr val="F5B795"/>
                </a:solidFill>
                <a:latin typeface="+mn-ea"/>
              </a:rPr>
              <a:t> </a:t>
            </a:r>
            <a:endParaRPr lang="ko-KR" altLang="en-US" sz="4400" b="1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A41507-9E68-469B-979E-40D7AEC5FC77}"/>
              </a:ext>
            </a:extLst>
          </p:cNvPr>
          <p:cNvSpPr txBox="1"/>
          <p:nvPr/>
        </p:nvSpPr>
        <p:spPr>
          <a:xfrm>
            <a:off x="313245" y="177182"/>
            <a:ext cx="94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D9D9D9"/>
                </a:solidFill>
                <a:latin typeface="+mn-ea"/>
              </a:rPr>
              <a:t>03.</a:t>
            </a:r>
            <a:endParaRPr lang="ko-KR" altLang="en-US" sz="4800" b="1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2ADB0ACB-C11B-4E2A-8E22-A58AE979EE58}"/>
              </a:ext>
            </a:extLst>
          </p:cNvPr>
          <p:cNvSpPr/>
          <p:nvPr/>
        </p:nvSpPr>
        <p:spPr>
          <a:xfrm>
            <a:off x="1285217" y="1288358"/>
            <a:ext cx="9697917" cy="5029199"/>
          </a:xfrm>
          <a:prstGeom prst="roundRect">
            <a:avLst>
              <a:gd name="adj" fmla="val 1863"/>
            </a:avLst>
          </a:prstGeom>
          <a:noFill/>
          <a:ln>
            <a:solidFill>
              <a:srgbClr val="D9D9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rgbClr val="D9D9D9"/>
                </a:solidFill>
                <a:prstDash val="dashDot"/>
              </a:ln>
              <a:noFill/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3FA05396-5B93-4951-91D2-186297F589A0}"/>
              </a:ext>
            </a:extLst>
          </p:cNvPr>
          <p:cNvSpPr/>
          <p:nvPr/>
        </p:nvSpPr>
        <p:spPr>
          <a:xfrm>
            <a:off x="5434355" y="2171192"/>
            <a:ext cx="1323289" cy="75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19232E"/>
                </a:solidFill>
                <a:latin typeface="+mn-ea"/>
              </a:rPr>
              <a:t>시작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6121C60C-7BB9-45C4-AA9F-87CB08134F46}"/>
              </a:ext>
            </a:extLst>
          </p:cNvPr>
          <p:cNvSpPr/>
          <p:nvPr/>
        </p:nvSpPr>
        <p:spPr>
          <a:xfrm>
            <a:off x="6318328" y="4826221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SearchForm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31E664DF-247A-4715-A0B9-14B14FC8453F}"/>
              </a:ext>
            </a:extLst>
          </p:cNvPr>
          <p:cNvSpPr/>
          <p:nvPr/>
        </p:nvSpPr>
        <p:spPr>
          <a:xfrm>
            <a:off x="2419592" y="4826221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OrderForm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F4EB0BA-5667-40D8-8A76-F7BE8C3F1F40}"/>
              </a:ext>
            </a:extLst>
          </p:cNvPr>
          <p:cNvSpPr/>
          <p:nvPr/>
        </p:nvSpPr>
        <p:spPr>
          <a:xfrm>
            <a:off x="5394961" y="3219634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LoginForm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D4E869EC-4455-49E5-AFBD-DAADE3C6DDB4}"/>
              </a:ext>
            </a:extLst>
          </p:cNvPr>
          <p:cNvSpPr/>
          <p:nvPr/>
        </p:nvSpPr>
        <p:spPr>
          <a:xfrm>
            <a:off x="4368960" y="4826221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CancelForm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EA91359D-740A-4199-BF60-19BD60F00300}"/>
              </a:ext>
            </a:extLst>
          </p:cNvPr>
          <p:cNvSpPr/>
          <p:nvPr/>
        </p:nvSpPr>
        <p:spPr>
          <a:xfrm>
            <a:off x="7504302" y="4024659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JoinForm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72E2DC6A-F92A-49BD-9C72-417A3E8E7621}"/>
              </a:ext>
            </a:extLst>
          </p:cNvPr>
          <p:cNvSpPr/>
          <p:nvPr/>
        </p:nvSpPr>
        <p:spPr>
          <a:xfrm>
            <a:off x="8267696" y="4826221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MyPageForm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="" xmlns:a16="http://schemas.microsoft.com/office/drawing/2014/main" id="{ED41F4D3-8A99-450A-A00F-C004A88F6ADD}"/>
              </a:ext>
            </a:extLst>
          </p:cNvPr>
          <p:cNvSpPr/>
          <p:nvPr/>
        </p:nvSpPr>
        <p:spPr>
          <a:xfrm>
            <a:off x="5394960" y="4019069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MainForm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E03DE597-BCAE-482A-A54D-51C79657FF1A}"/>
              </a:ext>
            </a:extLst>
          </p:cNvPr>
          <p:cNvSpPr/>
          <p:nvPr/>
        </p:nvSpPr>
        <p:spPr>
          <a:xfrm>
            <a:off x="6318328" y="5477802"/>
            <a:ext cx="1402078" cy="36721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D9D9D9"/>
                </a:solidFill>
                <a:latin typeface="+mn-ea"/>
              </a:rPr>
              <a:t>SearchDetail</a:t>
            </a:r>
            <a:r>
              <a:rPr lang="en-US" altLang="ko-KR" sz="1200" dirty="0" smtClean="0">
                <a:solidFill>
                  <a:srgbClr val="D9D9D9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D9D9D9"/>
                </a:solidFill>
                <a:latin typeface="+mn-ea"/>
              </a:rPr>
              <a:t>Form</a:t>
            </a:r>
            <a:endParaRPr lang="ko-KR" altLang="en-US" sz="1200" dirty="0">
              <a:solidFill>
                <a:srgbClr val="D9D9D9"/>
              </a:solidFill>
              <a:latin typeface="+mn-ea"/>
            </a:endParaRPr>
          </a:p>
        </p:txBody>
      </p:sp>
      <p:cxnSp>
        <p:nvCxnSpPr>
          <p:cNvPr id="53" name="구부러진 연결선 91">
            <a:extLst>
              <a:ext uri="{FF2B5EF4-FFF2-40B4-BE49-F238E27FC236}">
                <a16:creationId xmlns="" xmlns:a16="http://schemas.microsoft.com/office/drawing/2014/main" id="{5691109D-BDA3-4B21-B7CB-B888240C613B}"/>
              </a:ext>
            </a:extLst>
          </p:cNvPr>
          <p:cNvCxnSpPr>
            <a:cxnSpLocks/>
            <a:stCxn id="6" idx="2"/>
            <a:endCxn id="75" idx="0"/>
          </p:cNvCxnSpPr>
          <p:nvPr/>
        </p:nvCxnSpPr>
        <p:spPr>
          <a:xfrm>
            <a:off x="6096000" y="2924950"/>
            <a:ext cx="0" cy="294684"/>
          </a:xfrm>
          <a:prstGeom prst="straightConnector1">
            <a:avLst/>
          </a:prstGeom>
          <a:ln w="12700">
            <a:solidFill>
              <a:srgbClr val="D9D9D9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91">
            <a:extLst>
              <a:ext uri="{FF2B5EF4-FFF2-40B4-BE49-F238E27FC236}">
                <a16:creationId xmlns="" xmlns:a16="http://schemas.microsoft.com/office/drawing/2014/main" id="{F8EF0481-3CE7-40D9-B102-A4B61BACAF2A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6095999" y="3586845"/>
            <a:ext cx="1" cy="432224"/>
          </a:xfrm>
          <a:prstGeom prst="straightConnector1">
            <a:avLst/>
          </a:prstGeom>
          <a:ln w="12700">
            <a:solidFill>
              <a:srgbClr val="D9D9D9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4E10DF39-D723-4C86-BA29-DD1CB62CD99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095999" y="3751072"/>
            <a:ext cx="2109342" cy="273587"/>
          </a:xfrm>
          <a:prstGeom prst="bentConnector2">
            <a:avLst/>
          </a:prstGeom>
          <a:ln w="127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="" xmlns:a16="http://schemas.microsoft.com/office/drawing/2014/main" id="{12D32D41-91D5-4A32-BA14-C054219BBF5F}"/>
              </a:ext>
            </a:extLst>
          </p:cNvPr>
          <p:cNvCxnSpPr>
            <a:cxnSpLocks/>
            <a:stCxn id="85" idx="2"/>
            <a:endCxn id="71" idx="0"/>
          </p:cNvCxnSpPr>
          <p:nvPr/>
        </p:nvCxnSpPr>
        <p:spPr>
          <a:xfrm rot="5400000">
            <a:off x="4388345" y="3118566"/>
            <a:ext cx="439941" cy="2975368"/>
          </a:xfrm>
          <a:prstGeom prst="bentConnector3">
            <a:avLst>
              <a:gd name="adj1" fmla="val 50000"/>
            </a:avLst>
          </a:prstGeom>
          <a:ln w="127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8450DEBB-DA46-498F-BCFD-61C0F57E0021}"/>
              </a:ext>
            </a:extLst>
          </p:cNvPr>
          <p:cNvCxnSpPr>
            <a:cxnSpLocks/>
            <a:stCxn id="85" idx="2"/>
            <a:endCxn id="79" idx="0"/>
          </p:cNvCxnSpPr>
          <p:nvPr/>
        </p:nvCxnSpPr>
        <p:spPr>
          <a:xfrm rot="5400000">
            <a:off x="5363029" y="4093250"/>
            <a:ext cx="439941" cy="1026000"/>
          </a:xfrm>
          <a:prstGeom prst="bentConnector3">
            <a:avLst>
              <a:gd name="adj1" fmla="val 50000"/>
            </a:avLst>
          </a:prstGeom>
          <a:ln w="127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="" xmlns:a16="http://schemas.microsoft.com/office/drawing/2014/main" id="{73AAC283-5D46-41B1-BAAC-40362B077C9E}"/>
              </a:ext>
            </a:extLst>
          </p:cNvPr>
          <p:cNvCxnSpPr>
            <a:cxnSpLocks/>
            <a:stCxn id="85" idx="2"/>
            <a:endCxn id="63" idx="0"/>
          </p:cNvCxnSpPr>
          <p:nvPr/>
        </p:nvCxnSpPr>
        <p:spPr>
          <a:xfrm rot="16200000" flipH="1">
            <a:off x="6337713" y="4144566"/>
            <a:ext cx="439941" cy="923368"/>
          </a:xfrm>
          <a:prstGeom prst="bentConnector3">
            <a:avLst>
              <a:gd name="adj1" fmla="val 50000"/>
            </a:avLst>
          </a:prstGeom>
          <a:ln w="127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="" xmlns:a16="http://schemas.microsoft.com/office/drawing/2014/main" id="{B7A08832-2645-4DAC-A580-337BF99C8938}"/>
              </a:ext>
            </a:extLst>
          </p:cNvPr>
          <p:cNvCxnSpPr>
            <a:cxnSpLocks/>
            <a:stCxn id="85" idx="2"/>
            <a:endCxn id="83" idx="0"/>
          </p:cNvCxnSpPr>
          <p:nvPr/>
        </p:nvCxnSpPr>
        <p:spPr>
          <a:xfrm rot="16200000" flipH="1">
            <a:off x="7312397" y="3169882"/>
            <a:ext cx="439941" cy="2872736"/>
          </a:xfrm>
          <a:prstGeom prst="bentConnector3">
            <a:avLst>
              <a:gd name="adj1" fmla="val 50000"/>
            </a:avLst>
          </a:prstGeom>
          <a:ln w="127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91">
            <a:extLst>
              <a:ext uri="{FF2B5EF4-FFF2-40B4-BE49-F238E27FC236}">
                <a16:creationId xmlns="" xmlns:a16="http://schemas.microsoft.com/office/drawing/2014/main" id="{42F938A8-E9F0-40CD-B801-34671649C504}"/>
              </a:ext>
            </a:extLst>
          </p:cNvPr>
          <p:cNvCxnSpPr>
            <a:cxnSpLocks/>
            <a:stCxn id="63" idx="2"/>
            <a:endCxn id="87" idx="0"/>
          </p:cNvCxnSpPr>
          <p:nvPr/>
        </p:nvCxnSpPr>
        <p:spPr>
          <a:xfrm>
            <a:off x="7019367" y="5193432"/>
            <a:ext cx="0" cy="284370"/>
          </a:xfrm>
          <a:prstGeom prst="straightConnector1">
            <a:avLst/>
          </a:prstGeom>
          <a:ln w="12700">
            <a:solidFill>
              <a:srgbClr val="D9D9D9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98CB74F1-BF2A-4F54-91E2-853A23AD84D6}"/>
              </a:ext>
            </a:extLst>
          </p:cNvPr>
          <p:cNvSpPr txBox="1"/>
          <p:nvPr/>
        </p:nvSpPr>
        <p:spPr>
          <a:xfrm>
            <a:off x="5987290" y="3774284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F5B795"/>
                </a:solidFill>
                <a:latin typeface="+mn-ea"/>
              </a:rPr>
              <a:t>로그인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DF5AE1C-748A-4A61-8BDA-493645028798}"/>
              </a:ext>
            </a:extLst>
          </p:cNvPr>
          <p:cNvSpPr txBox="1"/>
          <p:nvPr/>
        </p:nvSpPr>
        <p:spPr>
          <a:xfrm>
            <a:off x="3057579" y="4586931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F5B795"/>
                </a:solidFill>
                <a:latin typeface="+mn-ea"/>
              </a:rPr>
              <a:t>주문하기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D857A38-64C3-4642-96C4-376FD2D096E3}"/>
              </a:ext>
            </a:extLst>
          </p:cNvPr>
          <p:cNvSpPr txBox="1"/>
          <p:nvPr/>
        </p:nvSpPr>
        <p:spPr>
          <a:xfrm>
            <a:off x="4996043" y="4585931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F5B795"/>
                </a:solidFill>
                <a:latin typeface="+mn-ea"/>
              </a:rPr>
              <a:t>주문취소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5AEC140-80E5-4659-AC1F-2782952E82C3}"/>
              </a:ext>
            </a:extLst>
          </p:cNvPr>
          <p:cNvSpPr txBox="1"/>
          <p:nvPr/>
        </p:nvSpPr>
        <p:spPr>
          <a:xfrm>
            <a:off x="6964324" y="4584698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solidFill>
                  <a:srgbClr val="F5B795"/>
                </a:solidFill>
                <a:latin typeface="+mn-ea"/>
              </a:rPr>
              <a:t>주문조회</a:t>
            </a:r>
            <a:endParaRPr lang="ko-KR" altLang="en-US" sz="1100" dirty="0">
              <a:solidFill>
                <a:srgbClr val="F5B795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ED1D7FE-C84F-4D2D-B3B6-7C1817D3246B}"/>
              </a:ext>
            </a:extLst>
          </p:cNvPr>
          <p:cNvSpPr txBox="1"/>
          <p:nvPr/>
        </p:nvSpPr>
        <p:spPr>
          <a:xfrm>
            <a:off x="6964324" y="5246672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F5B795"/>
                </a:solidFill>
                <a:latin typeface="+mn-ea"/>
              </a:rPr>
              <a:t>상세조회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5E9332A1-6444-4DD4-A40B-171B061895D3}"/>
              </a:ext>
            </a:extLst>
          </p:cNvPr>
          <p:cNvCxnSpPr>
            <a:cxnSpLocks/>
            <a:stCxn id="83" idx="3"/>
            <a:endCxn id="75" idx="3"/>
          </p:cNvCxnSpPr>
          <p:nvPr/>
        </p:nvCxnSpPr>
        <p:spPr>
          <a:xfrm flipH="1" flipV="1">
            <a:off x="6797039" y="3403240"/>
            <a:ext cx="2872735" cy="1606587"/>
          </a:xfrm>
          <a:prstGeom prst="bentConnector3">
            <a:avLst>
              <a:gd name="adj1" fmla="val -7958"/>
            </a:avLst>
          </a:prstGeom>
          <a:ln w="127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F17C790-B559-4245-BFE8-82977353730C}"/>
              </a:ext>
            </a:extLst>
          </p:cNvPr>
          <p:cNvSpPr txBox="1"/>
          <p:nvPr/>
        </p:nvSpPr>
        <p:spPr>
          <a:xfrm>
            <a:off x="9241636" y="3141629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solidFill>
                  <a:srgbClr val="F5B795"/>
                </a:solidFill>
                <a:latin typeface="+mn-ea"/>
              </a:rPr>
              <a:t>회원탈퇴</a:t>
            </a:r>
            <a:endParaRPr lang="ko-KR" altLang="en-US" sz="1100" dirty="0">
              <a:solidFill>
                <a:srgbClr val="F5B795"/>
              </a:solidFill>
              <a:latin typeface="+mn-ea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13FF4D49-DD2C-46F2-94D0-5187D38B7325}"/>
              </a:ext>
            </a:extLst>
          </p:cNvPr>
          <p:cNvCxnSpPr>
            <a:cxnSpLocks/>
            <a:stCxn id="85" idx="1"/>
            <a:endCxn id="75" idx="1"/>
          </p:cNvCxnSpPr>
          <p:nvPr/>
        </p:nvCxnSpPr>
        <p:spPr>
          <a:xfrm rot="10800000" flipH="1">
            <a:off x="5394959" y="3403241"/>
            <a:ext cx="1" cy="799435"/>
          </a:xfrm>
          <a:prstGeom prst="bentConnector3">
            <a:avLst>
              <a:gd name="adj1" fmla="val -22860000000"/>
            </a:avLst>
          </a:prstGeom>
          <a:ln w="12700">
            <a:solidFill>
              <a:srgbClr val="F5B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EE320AA-C0DA-4F7B-9426-BD769F633BD8}"/>
              </a:ext>
            </a:extLst>
          </p:cNvPr>
          <p:cNvSpPr txBox="1"/>
          <p:nvPr/>
        </p:nvSpPr>
        <p:spPr>
          <a:xfrm>
            <a:off x="4456696" y="3343831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F5B795"/>
                </a:solidFill>
                <a:latin typeface="+mn-ea"/>
              </a:rPr>
              <a:t>로그아웃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B74F1-BF2A-4F54-91E2-853A23AD84D6}"/>
              </a:ext>
            </a:extLst>
          </p:cNvPr>
          <p:cNvSpPr txBox="1"/>
          <p:nvPr/>
        </p:nvSpPr>
        <p:spPr>
          <a:xfrm>
            <a:off x="8198862" y="3765915"/>
            <a:ext cx="7749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5B795"/>
                </a:solidFill>
                <a:latin typeface="+mn-ea"/>
              </a:rPr>
              <a:t>회원가</a:t>
            </a:r>
            <a:r>
              <a:rPr lang="ko-KR" altLang="en-US" sz="1100" dirty="0">
                <a:solidFill>
                  <a:srgbClr val="F5B795"/>
                </a:solidFill>
                <a:latin typeface="+mn-ea"/>
              </a:rPr>
              <a:t>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8CB74F1-BF2A-4F54-91E2-853A23AD84D6}"/>
              </a:ext>
            </a:extLst>
          </p:cNvPr>
          <p:cNvSpPr txBox="1"/>
          <p:nvPr/>
        </p:nvSpPr>
        <p:spPr>
          <a:xfrm>
            <a:off x="8983460" y="4544328"/>
            <a:ext cx="1033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rgbClr val="F5B795"/>
                </a:solidFill>
                <a:latin typeface="+mn-ea"/>
              </a:rPr>
              <a:t>마이페이지</a:t>
            </a:r>
            <a:endParaRPr lang="ko-KR" altLang="en-US" sz="1100" dirty="0">
              <a:solidFill>
                <a:srgbClr val="F5B79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363</Words>
  <Application>Microsoft Office PowerPoint</Application>
  <PresentationFormat>사용자 지정</PresentationFormat>
  <Paragraphs>141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ezen</cp:lastModifiedBy>
  <cp:revision>115</cp:revision>
  <dcterms:created xsi:type="dcterms:W3CDTF">2018-07-26T03:37:29Z</dcterms:created>
  <dcterms:modified xsi:type="dcterms:W3CDTF">2020-08-26T04:22:30Z</dcterms:modified>
</cp:coreProperties>
</file>