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69" r:id="rId2"/>
    <p:sldId id="283" r:id="rId3"/>
    <p:sldId id="270" r:id="rId4"/>
    <p:sldId id="256" r:id="rId5"/>
    <p:sldId id="257" r:id="rId6"/>
    <p:sldId id="271" r:id="rId7"/>
    <p:sldId id="258" r:id="rId8"/>
    <p:sldId id="272" r:id="rId9"/>
    <p:sldId id="259" r:id="rId10"/>
    <p:sldId id="273" r:id="rId11"/>
    <p:sldId id="260" r:id="rId12"/>
    <p:sldId id="279" r:id="rId13"/>
    <p:sldId id="261" r:id="rId14"/>
    <p:sldId id="274" r:id="rId15"/>
    <p:sldId id="262" r:id="rId16"/>
    <p:sldId id="276" r:id="rId17"/>
    <p:sldId id="263" r:id="rId18"/>
    <p:sldId id="277" r:id="rId19"/>
    <p:sldId id="264" r:id="rId20"/>
    <p:sldId id="280" r:id="rId21"/>
    <p:sldId id="265" r:id="rId22"/>
    <p:sldId id="278" r:id="rId23"/>
    <p:sldId id="267" r:id="rId24"/>
    <p:sldId id="282" r:id="rId2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81" d="100"/>
          <a:sy n="81" d="100"/>
        </p:scale>
        <p:origin x="1498" y="53"/>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8" name="Group 17"/>
          <p:cNvGrpSpPr/>
          <p:nvPr/>
        </p:nvGrpSpPr>
        <p:grpSpPr>
          <a:xfrm>
            <a:off x="0" y="0"/>
            <a:ext cx="9144677" cy="6858000"/>
            <a:chOff x="0" y="0"/>
            <a:chExt cx="9144677" cy="6858000"/>
          </a:xfrm>
        </p:grpSpPr>
        <p:pic>
          <p:nvPicPr>
            <p:cNvPr id="8" name="Picture 7" descr="S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1" name="Rectangle 10"/>
            <p:cNvSpPr/>
            <p:nvPr/>
          </p:nvSpPr>
          <p:spPr>
            <a:xfrm>
              <a:off x="1515532" y="1520422"/>
              <a:ext cx="6112935" cy="3818468"/>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2" name="Picture 11"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959"/>
            <a:stretch/>
          </p:blipFill>
          <p:spPr>
            <a:xfrm>
              <a:off x="0" y="3128434"/>
              <a:ext cx="1664208" cy="612648"/>
            </a:xfrm>
            <a:prstGeom prst="rect">
              <a:avLst/>
            </a:prstGeom>
          </p:spPr>
        </p:pic>
        <p:pic>
          <p:nvPicPr>
            <p:cNvPr id="13" name="Picture 12"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959"/>
            <a:stretch/>
          </p:blipFill>
          <p:spPr>
            <a:xfrm>
              <a:off x="7480469" y="3128434"/>
              <a:ext cx="1664208" cy="612648"/>
            </a:xfrm>
            <a:prstGeom prst="rect">
              <a:avLst/>
            </a:prstGeom>
          </p:spPr>
        </p:pic>
      </p:grpSp>
      <p:sp>
        <p:nvSpPr>
          <p:cNvPr id="2" name="Title 1"/>
          <p:cNvSpPr>
            <a:spLocks noGrp="1"/>
          </p:cNvSpPr>
          <p:nvPr>
            <p:ph type="ctrTitle"/>
          </p:nvPr>
        </p:nvSpPr>
        <p:spPr>
          <a:xfrm>
            <a:off x="1921934" y="1811863"/>
            <a:ext cx="5308866" cy="1515533"/>
          </a:xfrm>
        </p:spPr>
        <p:txBody>
          <a:bodyPr anchor="b">
            <a:noAutofit/>
          </a:bodyPr>
          <a:lstStyle>
            <a:lvl1pPr algn="ct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1921934" y="3598327"/>
            <a:ext cx="5308866" cy="1377651"/>
          </a:xfrm>
        </p:spPr>
        <p:txBody>
          <a:bodyPr anchor="t">
            <a:normAutofit/>
          </a:bodyPr>
          <a:lstStyle>
            <a:lvl1pPr marL="0" indent="0" algn="ctr">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6065417" y="5054602"/>
            <a:ext cx="673276" cy="279400"/>
          </a:xfrm>
        </p:spPr>
        <p:txBody>
          <a:bodyPr/>
          <a:lstStyle/>
          <a:p>
            <a:fld id="{5BCAD085-E8A6-8845-BD4E-CB4CCA059FC4}" type="datetimeFigureOut">
              <a:rPr lang="en-US" smtClean="0"/>
              <a:t>1/15/2025</a:t>
            </a:fld>
            <a:endParaRPr lang="en-US"/>
          </a:p>
        </p:txBody>
      </p:sp>
      <p:sp>
        <p:nvSpPr>
          <p:cNvPr id="5" name="Footer Placeholder 4"/>
          <p:cNvSpPr>
            <a:spLocks noGrp="1"/>
          </p:cNvSpPr>
          <p:nvPr>
            <p:ph type="ftr" sz="quarter" idx="11"/>
          </p:nvPr>
        </p:nvSpPr>
        <p:spPr>
          <a:xfrm>
            <a:off x="1921934" y="5054602"/>
            <a:ext cx="4064860" cy="279400"/>
          </a:xfrm>
        </p:spPr>
        <p:txBody>
          <a:bodyPr/>
          <a:lstStyle/>
          <a:p>
            <a:endParaRPr lang="en-US"/>
          </a:p>
        </p:txBody>
      </p:sp>
      <p:sp>
        <p:nvSpPr>
          <p:cNvPr id="6" name="Slide Number Placeholder 5"/>
          <p:cNvSpPr>
            <a:spLocks noGrp="1"/>
          </p:cNvSpPr>
          <p:nvPr>
            <p:ph type="sldNum" sz="quarter" idx="12"/>
          </p:nvPr>
        </p:nvSpPr>
        <p:spPr>
          <a:xfrm>
            <a:off x="6817317" y="5054602"/>
            <a:ext cx="413483" cy="279400"/>
          </a:xfrm>
        </p:spPr>
        <p:txBody>
          <a:bodyPr/>
          <a:lstStyle/>
          <a:p>
            <a:fld id="{C1FF6DA9-008F-8B48-92A6-B652298478BF}" type="slidenum">
              <a:rPr lang="en-US" smtClean="0"/>
              <a:t>‹#›</a:t>
            </a:fld>
            <a:endParaRPr lang="en-US"/>
          </a:p>
        </p:txBody>
      </p:sp>
      <p:cxnSp>
        <p:nvCxnSpPr>
          <p:cNvPr id="15" name="Straight Connector 14"/>
          <p:cNvCxnSpPr/>
          <p:nvPr/>
        </p:nvCxnSpPr>
        <p:spPr>
          <a:xfrm>
            <a:off x="2019825" y="3471329"/>
            <a:ext cx="5113083"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762347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6" y="4815415"/>
            <a:ext cx="6798734"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26260" y="1032933"/>
            <a:ext cx="7091482" cy="3361269"/>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76866" y="5382153"/>
            <a:ext cx="6798734" cy="493712"/>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1/15/2025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562450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6" y="906873"/>
            <a:ext cx="6798734" cy="309786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76865" y="4275666"/>
            <a:ext cx="6798736" cy="1600202"/>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15" name="Straight Connector 14"/>
          <p:cNvCxnSpPr/>
          <p:nvPr/>
        </p:nvCxnSpPr>
        <p:spPr>
          <a:xfrm>
            <a:off x="1278465" y="4140199"/>
            <a:ext cx="6606425"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093426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34333" y="982132"/>
            <a:ext cx="6400250"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00200" y="3352799"/>
            <a:ext cx="5892798" cy="651933"/>
          </a:xfrm>
        </p:spPr>
        <p:txBody>
          <a:bodyPr anchor="ctr">
            <a:normAutofit/>
          </a:bodyPr>
          <a:lstStyle>
            <a:lvl1pPr marL="0" indent="0" algn="r">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76863" y="4343400"/>
            <a:ext cx="6798738"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
        <p:nvSpPr>
          <p:cNvPr id="14" name="TextBox 13"/>
          <p:cNvSpPr txBox="1"/>
          <p:nvPr/>
        </p:nvSpPr>
        <p:spPr>
          <a:xfrm>
            <a:off x="849969" y="905362"/>
            <a:ext cx="457319" cy="584776"/>
          </a:xfrm>
          <a:prstGeom prst="rect">
            <a:avLst/>
          </a:prstGeom>
        </p:spPr>
        <p:txBody>
          <a:bodyPr vert="horz" lIns="91440" tIns="45720" rIns="91440" bIns="45720" rtlCol="0" anchor="ctr">
            <a:noAutofit/>
          </a:bodyPr>
          <a:lstStyle/>
          <a:p>
            <a:pPr lvl="0"/>
            <a:r>
              <a:rPr lang="en-US" sz="7200" dirty="0">
                <a:solidFill>
                  <a:schemeClr val="tx1"/>
                </a:solidFill>
                <a:effectLst/>
              </a:rPr>
              <a:t>“</a:t>
            </a:r>
          </a:p>
        </p:txBody>
      </p:sp>
      <p:sp>
        <p:nvSpPr>
          <p:cNvPr id="15" name="TextBox 14"/>
          <p:cNvSpPr txBox="1"/>
          <p:nvPr/>
        </p:nvSpPr>
        <p:spPr>
          <a:xfrm>
            <a:off x="7633503" y="2827870"/>
            <a:ext cx="457319" cy="584776"/>
          </a:xfrm>
          <a:prstGeom prst="rect">
            <a:avLst/>
          </a:prstGeom>
        </p:spPr>
        <p:txBody>
          <a:bodyPr vert="horz" lIns="91440" tIns="45720" rIns="91440" bIns="45720" rtlCol="0" anchor="ctr">
            <a:noAutofit/>
          </a:bodyPr>
          <a:lstStyle/>
          <a:p>
            <a:pPr lvl="0" algn="r"/>
            <a:r>
              <a:rPr lang="en-US" sz="7200" dirty="0">
                <a:solidFill>
                  <a:schemeClr val="tx1"/>
                </a:solidFill>
                <a:effectLst/>
              </a:rPr>
              <a:t>”</a:t>
            </a:r>
          </a:p>
        </p:txBody>
      </p:sp>
      <p:cxnSp>
        <p:nvCxnSpPr>
          <p:cNvPr id="19" name="Straight Connector 18"/>
          <p:cNvCxnSpPr/>
          <p:nvPr/>
        </p:nvCxnSpPr>
        <p:spPr>
          <a:xfrm>
            <a:off x="1278466" y="4140199"/>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31654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76869" y="3308581"/>
            <a:ext cx="679872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76868" y="4777381"/>
            <a:ext cx="6798730" cy="8604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466274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09416" y="982132"/>
            <a:ext cx="632516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8" name="Text Placeholder 2"/>
          <p:cNvSpPr>
            <a:spLocks noGrp="1"/>
          </p:cNvSpPr>
          <p:nvPr>
            <p:ph type="body" idx="13"/>
          </p:nvPr>
        </p:nvSpPr>
        <p:spPr>
          <a:xfrm>
            <a:off x="1176868" y="3639312"/>
            <a:ext cx="6798730" cy="886968"/>
          </a:xfrm>
        </p:spPr>
        <p:txBody>
          <a:bodyPr anchor="b">
            <a:normAutofit/>
          </a:bodyPr>
          <a:lstStyle>
            <a:lvl1pPr marL="0" indent="0" algn="l">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176865" y="4529667"/>
            <a:ext cx="6798736" cy="1346200"/>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
        <p:nvSpPr>
          <p:cNvPr id="12" name="TextBox 11"/>
          <p:cNvSpPr txBox="1"/>
          <p:nvPr/>
        </p:nvSpPr>
        <p:spPr>
          <a:xfrm>
            <a:off x="878060" y="896895"/>
            <a:ext cx="457319"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7649796" y="2607728"/>
            <a:ext cx="457319"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278466" y="342900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835674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76865" y="982131"/>
            <a:ext cx="6798734" cy="2294467"/>
          </a:xfrm>
        </p:spPr>
        <p:txBody>
          <a:bodyPr vert="horz" lIns="91440" tIns="45720" rIns="91440" bIns="45720" rtlCol="0" anchor="ctr">
            <a:normAutofit/>
          </a:bodyPr>
          <a:lstStyle>
            <a:lvl1pPr>
              <a:defRPr lang="en-US" sz="3200" b="0" dirty="0"/>
            </a:lvl1pPr>
          </a:lstStyle>
          <a:p>
            <a:pPr marL="0" lvl="0"/>
            <a:r>
              <a:rPr lang="en-US"/>
              <a:t>Click to edit Master title style</a:t>
            </a:r>
            <a:endParaRPr lang="en-US" dirty="0"/>
          </a:p>
        </p:txBody>
      </p:sp>
      <p:sp>
        <p:nvSpPr>
          <p:cNvPr id="14" name="Text Placeholder 2"/>
          <p:cNvSpPr>
            <a:spLocks noGrp="1"/>
          </p:cNvSpPr>
          <p:nvPr>
            <p:ph type="body" idx="13"/>
          </p:nvPr>
        </p:nvSpPr>
        <p:spPr>
          <a:xfrm>
            <a:off x="1176868" y="3566160"/>
            <a:ext cx="6798730" cy="905256"/>
          </a:xfrm>
        </p:spPr>
        <p:txBody>
          <a:bodyPr anchor="b">
            <a:normAutofit/>
          </a:bodyPr>
          <a:lstStyle>
            <a:lvl1pPr marL="0" indent="0" algn="l">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176866" y="4470400"/>
            <a:ext cx="6798734" cy="1405467"/>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15" name="Straight Connector 14"/>
          <p:cNvCxnSpPr/>
          <p:nvPr/>
        </p:nvCxnSpPr>
        <p:spPr>
          <a:xfrm>
            <a:off x="1278469" y="3429000"/>
            <a:ext cx="6606421"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491770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176865" y="2490135"/>
            <a:ext cx="6798736" cy="338573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14" name="Straight Connector 13"/>
          <p:cNvCxnSpPr/>
          <p:nvPr/>
        </p:nvCxnSpPr>
        <p:spPr>
          <a:xfrm>
            <a:off x="1278466" y="2354670"/>
            <a:ext cx="660642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343933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56667" y="906873"/>
            <a:ext cx="1618930" cy="496899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76867" y="906873"/>
            <a:ext cx="4915509" cy="496899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14" name="Straight Connector 13"/>
          <p:cNvCxnSpPr/>
          <p:nvPr/>
        </p:nvCxnSpPr>
        <p:spPr>
          <a:xfrm>
            <a:off x="6245512" y="906873"/>
            <a:ext cx="0" cy="4968993"/>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337100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278465" y="235626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1082062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78465" y="1641413"/>
            <a:ext cx="6595534" cy="1822514"/>
          </a:xfrm>
        </p:spPr>
        <p:txBody>
          <a:bodyPr anchor="b">
            <a:normAutofit/>
          </a:bodyPr>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78465" y="3734859"/>
            <a:ext cx="6595534" cy="1090015"/>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31" name="Straight Connector 30"/>
          <p:cNvCxnSpPr/>
          <p:nvPr/>
        </p:nvCxnSpPr>
        <p:spPr>
          <a:xfrm>
            <a:off x="1278466" y="3599392"/>
            <a:ext cx="6595533"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787984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278465" y="235626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1176866" y="915337"/>
            <a:ext cx="6798734" cy="130386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176866" y="2487168"/>
            <a:ext cx="3337560" cy="34472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5152" y="2487168"/>
            <a:ext cx="3337560" cy="34472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1/15/2025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6851492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76868" y="2658533"/>
            <a:ext cx="333756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76868" y="3243263"/>
            <a:ext cx="3337560" cy="270662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1832" y="2658533"/>
            <a:ext cx="333756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1832" y="3243263"/>
            <a:ext cx="3337560" cy="270662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1/15/2025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cxnSp>
        <p:nvCxnSpPr>
          <p:cNvPr id="41" name="Straight Connector 40"/>
          <p:cNvCxnSpPr/>
          <p:nvPr/>
        </p:nvCxnSpPr>
        <p:spPr>
          <a:xfrm>
            <a:off x="1278466" y="235467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412393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176865" y="915337"/>
            <a:ext cx="6798735" cy="1303867"/>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1/15/2025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cxnSp>
        <p:nvCxnSpPr>
          <p:cNvPr id="14" name="Straight Connector 13"/>
          <p:cNvCxnSpPr/>
          <p:nvPr/>
        </p:nvCxnSpPr>
        <p:spPr>
          <a:xfrm>
            <a:off x="1278466" y="235467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54290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1/15/2025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61825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5" y="1388534"/>
            <a:ext cx="2536798"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120062" y="982132"/>
            <a:ext cx="3855539"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76865" y="3031065"/>
            <a:ext cx="2536798"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1/15/2025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cxnSp>
        <p:nvCxnSpPr>
          <p:cNvPr id="16" name="Straight Connector 15"/>
          <p:cNvCxnSpPr/>
          <p:nvPr/>
        </p:nvCxnSpPr>
        <p:spPr>
          <a:xfrm>
            <a:off x="1278466" y="2912533"/>
            <a:ext cx="233359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600625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5" y="1883832"/>
            <a:ext cx="3632202" cy="1371600"/>
          </a:xfrm>
        </p:spPr>
        <p:txBody>
          <a:bodyPr anchor="b">
            <a:normAutofit/>
          </a:bodyPr>
          <a:lstStyle>
            <a:lvl1pPr algn="ctr">
              <a:defRPr sz="24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5183069" y="1032933"/>
            <a:ext cx="2929463" cy="4792136"/>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76865" y="3255432"/>
            <a:ext cx="3632201" cy="182880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1/15/2025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9896849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0" y="0"/>
            <a:ext cx="9152467" cy="6858000"/>
            <a:chOff x="0" y="0"/>
            <a:chExt cx="9152467" cy="6858000"/>
          </a:xfrm>
        </p:grpSpPr>
        <p:pic>
          <p:nvPicPr>
            <p:cNvPr id="8" name="Picture 7" descr="S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9" name="Rectangle 8"/>
            <p:cNvSpPr/>
            <p:nvPr/>
          </p:nvSpPr>
          <p:spPr>
            <a:xfrm>
              <a:off x="553888" y="542807"/>
              <a:ext cx="8039776" cy="5756392"/>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l="1" r="14240"/>
            <a:stretch/>
          </p:blipFill>
          <p:spPr>
            <a:xfrm>
              <a:off x="0" y="3128434"/>
              <a:ext cx="68580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l="1" r="14240"/>
            <a:stretch/>
          </p:blipFill>
          <p:spPr>
            <a:xfrm>
              <a:off x="8466667" y="3128434"/>
              <a:ext cx="685800" cy="606425"/>
            </a:xfrm>
            <a:prstGeom prst="rect">
              <a:avLst/>
            </a:prstGeom>
          </p:spPr>
        </p:pic>
      </p:grpSp>
      <p:sp>
        <p:nvSpPr>
          <p:cNvPr id="2" name="Title Placeholder 1"/>
          <p:cNvSpPr>
            <a:spLocks noGrp="1"/>
          </p:cNvSpPr>
          <p:nvPr>
            <p:ph type="title"/>
          </p:nvPr>
        </p:nvSpPr>
        <p:spPr>
          <a:xfrm>
            <a:off x="1176866" y="915337"/>
            <a:ext cx="6798734"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76865" y="2490135"/>
            <a:ext cx="6798736" cy="3444997"/>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356670" y="5960533"/>
            <a:ext cx="1148283"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BCAD085-E8A6-8845-BD4E-CB4CCA059FC4}" type="datetimeFigureOut">
              <a:rPr lang="en-US" smtClean="0"/>
              <a:t>1/15/2025</a:t>
            </a:fld>
            <a:endParaRPr lang="en-US"/>
          </a:p>
        </p:txBody>
      </p:sp>
      <p:sp>
        <p:nvSpPr>
          <p:cNvPr id="5" name="Footer Placeholder 4"/>
          <p:cNvSpPr>
            <a:spLocks noGrp="1"/>
          </p:cNvSpPr>
          <p:nvPr>
            <p:ph type="ftr" sz="quarter" idx="3"/>
          </p:nvPr>
        </p:nvSpPr>
        <p:spPr>
          <a:xfrm>
            <a:off x="1176865" y="5960533"/>
            <a:ext cx="5104667"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7580091" y="5960533"/>
            <a:ext cx="39551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397840817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8E68D22-C097-4F75-955E-C29468795DFA}"/>
              </a:ext>
            </a:extLst>
          </p:cNvPr>
          <p:cNvSpPr txBox="1"/>
          <p:nvPr/>
        </p:nvSpPr>
        <p:spPr>
          <a:xfrm>
            <a:off x="405352" y="461913"/>
            <a:ext cx="8022210" cy="4062651"/>
          </a:xfrm>
          <a:prstGeom prst="rect">
            <a:avLst/>
          </a:prstGeom>
          <a:noFill/>
        </p:spPr>
        <p:txBody>
          <a:bodyPr wrap="square" rtlCol="0">
            <a:spAutoFit/>
          </a:bodyPr>
          <a:lstStyle/>
          <a:p>
            <a:pPr algn="ctr"/>
            <a:endParaRPr lang="en-US" sz="6000" b="1" kern="100" dirty="0">
              <a:solidFill>
                <a:srgbClr val="00B050"/>
              </a:solidFill>
              <a:effectLst/>
              <a:latin typeface="Times New Roman" panose="02020603050405020304" pitchFamily="18" charset="0"/>
              <a:ea typeface="Calibri" panose="020F0502020204030204" pitchFamily="34" charset="0"/>
              <a:cs typeface="Times New Roman" panose="02020603050405020304" pitchFamily="18" charset="0"/>
            </a:endParaRPr>
          </a:p>
          <a:p>
            <a:pPr algn="ctr"/>
            <a:endParaRPr lang="en-US" sz="6000" b="1" kern="100" dirty="0">
              <a:solidFill>
                <a:srgbClr val="00B050"/>
              </a:solidFill>
              <a:latin typeface="Times New Roman" panose="02020603050405020304" pitchFamily="18" charset="0"/>
              <a:ea typeface="Calibri" panose="020F0502020204030204" pitchFamily="34" charset="0"/>
              <a:cs typeface="Times New Roman" panose="02020603050405020304" pitchFamily="18" charset="0"/>
            </a:endParaRPr>
          </a:p>
          <a:p>
            <a:pPr algn="ctr"/>
            <a:r>
              <a:rPr lang="en-US" sz="6000" b="1" kern="100" dirty="0">
                <a:solidFill>
                  <a:srgbClr val="00B050"/>
                </a:solidFill>
                <a:effectLst/>
                <a:latin typeface="Times New Roman" panose="02020603050405020304" pitchFamily="18" charset="0"/>
                <a:ea typeface="Calibri" panose="020F0502020204030204" pitchFamily="34" charset="0"/>
                <a:cs typeface="Times New Roman" panose="02020603050405020304" pitchFamily="18" charset="0"/>
              </a:rPr>
              <a:t>Buying House   Management System</a:t>
            </a:r>
            <a:endParaRPr lang="en-US" sz="6000" b="1" kern="100" dirty="0">
              <a:solidFill>
                <a:srgbClr val="00B050"/>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b="1" dirty="0">
              <a:solidFill>
                <a:srgbClr val="00B050"/>
              </a:solidFill>
            </a:endParaRPr>
          </a:p>
        </p:txBody>
      </p:sp>
    </p:spTree>
    <p:extLst>
      <p:ext uri="{BB962C8B-B14F-4D97-AF65-F5344CB8AC3E}">
        <p14:creationId xmlns:p14="http://schemas.microsoft.com/office/powerpoint/2010/main" val="1286776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6018002-0D69-4264-A97A-CBFD3E7992D5}"/>
              </a:ext>
            </a:extLst>
          </p:cNvPr>
          <p:cNvPicPr>
            <a:picLocks noChangeAspect="1"/>
          </p:cNvPicPr>
          <p:nvPr/>
        </p:nvPicPr>
        <p:blipFill>
          <a:blip r:embed="rId2"/>
          <a:stretch>
            <a:fillRect/>
          </a:stretch>
        </p:blipFill>
        <p:spPr>
          <a:xfrm>
            <a:off x="678730" y="584462"/>
            <a:ext cx="7777113" cy="5665509"/>
          </a:xfrm>
          <a:prstGeom prst="rect">
            <a:avLst/>
          </a:prstGeom>
        </p:spPr>
      </p:pic>
    </p:spTree>
    <p:extLst>
      <p:ext uri="{BB962C8B-B14F-4D97-AF65-F5344CB8AC3E}">
        <p14:creationId xmlns:p14="http://schemas.microsoft.com/office/powerpoint/2010/main" val="18102675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Order Management</a:t>
            </a:r>
          </a:p>
        </p:txBody>
      </p:sp>
      <p:sp>
        <p:nvSpPr>
          <p:cNvPr id="3" name="Content Placeholder 2"/>
          <p:cNvSpPr>
            <a:spLocks noGrp="1"/>
          </p:cNvSpPr>
          <p:nvPr>
            <p:ph idx="1"/>
          </p:nvPr>
        </p:nvSpPr>
        <p:spPr/>
        <p:txBody>
          <a:bodyPr/>
          <a:lstStyle/>
          <a:p>
            <a:r>
              <a:t>- Track orders in real-time</a:t>
            </a:r>
          </a:p>
          <a:p>
            <a:r>
              <a:t>- Order history and details</a:t>
            </a:r>
          </a:p>
          <a:p>
            <a:r>
              <a:t>- Cancel or modify orders</a:t>
            </a:r>
          </a:p>
          <a:p>
            <a:r>
              <a:t>- Automated order confirmations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69E7EE3-1BBE-4E9C-8D19-55FBC8BCB6C6}"/>
              </a:ext>
            </a:extLst>
          </p:cNvPr>
          <p:cNvPicPr>
            <a:picLocks noChangeAspect="1"/>
          </p:cNvPicPr>
          <p:nvPr/>
        </p:nvPicPr>
        <p:blipFill>
          <a:blip r:embed="rId2"/>
          <a:stretch>
            <a:fillRect/>
          </a:stretch>
        </p:blipFill>
        <p:spPr>
          <a:xfrm>
            <a:off x="716436" y="584462"/>
            <a:ext cx="7758261" cy="5693790"/>
          </a:xfrm>
          <a:prstGeom prst="rect">
            <a:avLst/>
          </a:prstGeom>
        </p:spPr>
      </p:pic>
    </p:spTree>
    <p:extLst>
      <p:ext uri="{BB962C8B-B14F-4D97-AF65-F5344CB8AC3E}">
        <p14:creationId xmlns:p14="http://schemas.microsoft.com/office/powerpoint/2010/main" val="37647583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Product Management</a:t>
            </a:r>
          </a:p>
        </p:txBody>
      </p:sp>
      <p:sp>
        <p:nvSpPr>
          <p:cNvPr id="3" name="Content Placeholder 2"/>
          <p:cNvSpPr>
            <a:spLocks noGrp="1"/>
          </p:cNvSpPr>
          <p:nvPr>
            <p:ph idx="1"/>
          </p:nvPr>
        </p:nvSpPr>
        <p:spPr/>
        <p:txBody>
          <a:bodyPr/>
          <a:lstStyle/>
          <a:p>
            <a:r>
              <a:t>- Add and update products</a:t>
            </a:r>
          </a:p>
          <a:p>
            <a:r>
              <a:t>- Organize products into categories</a:t>
            </a:r>
          </a:p>
          <a:p>
            <a:r>
              <a:t>- Manage product inventory</a:t>
            </a:r>
          </a:p>
          <a:p>
            <a:r>
              <a:t>- Upload product images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6C882E1-3258-404F-A4F8-BA332BD49C18}"/>
              </a:ext>
            </a:extLst>
          </p:cNvPr>
          <p:cNvPicPr>
            <a:picLocks noChangeAspect="1"/>
          </p:cNvPicPr>
          <p:nvPr/>
        </p:nvPicPr>
        <p:blipFill>
          <a:blip r:embed="rId2"/>
          <a:stretch>
            <a:fillRect/>
          </a:stretch>
        </p:blipFill>
        <p:spPr>
          <a:xfrm>
            <a:off x="688157" y="575035"/>
            <a:ext cx="7777114" cy="5703217"/>
          </a:xfrm>
          <a:prstGeom prst="rect">
            <a:avLst/>
          </a:prstGeom>
        </p:spPr>
      </p:pic>
    </p:spTree>
    <p:extLst>
      <p:ext uri="{BB962C8B-B14F-4D97-AF65-F5344CB8AC3E}">
        <p14:creationId xmlns:p14="http://schemas.microsoft.com/office/powerpoint/2010/main" val="11769027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Admin Dashboard</a:t>
            </a:r>
          </a:p>
        </p:txBody>
      </p:sp>
      <p:sp>
        <p:nvSpPr>
          <p:cNvPr id="3" name="Content Placeholder 2"/>
          <p:cNvSpPr>
            <a:spLocks noGrp="1"/>
          </p:cNvSpPr>
          <p:nvPr>
            <p:ph idx="1"/>
          </p:nvPr>
        </p:nvSpPr>
        <p:spPr/>
        <p:txBody>
          <a:bodyPr/>
          <a:lstStyle/>
          <a:p>
            <a:r>
              <a:t>- Overview of sales and performance</a:t>
            </a:r>
          </a:p>
          <a:p>
            <a:r>
              <a:t>- Manage users and roles</a:t>
            </a:r>
          </a:p>
          <a:p>
            <a:r>
              <a:t>- Generate detailed reports</a:t>
            </a:r>
          </a:p>
          <a:p>
            <a:r>
              <a:t>- Monitor system activity</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A672B60-0201-46C2-8788-96CB5E6FB068}"/>
              </a:ext>
            </a:extLst>
          </p:cNvPr>
          <p:cNvPicPr>
            <a:picLocks noChangeAspect="1"/>
          </p:cNvPicPr>
          <p:nvPr/>
        </p:nvPicPr>
        <p:blipFill>
          <a:blip r:embed="rId2"/>
          <a:stretch>
            <a:fillRect/>
          </a:stretch>
        </p:blipFill>
        <p:spPr>
          <a:xfrm>
            <a:off x="669302" y="575035"/>
            <a:ext cx="7805395" cy="5703217"/>
          </a:xfrm>
          <a:prstGeom prst="rect">
            <a:avLst/>
          </a:prstGeom>
        </p:spPr>
      </p:pic>
    </p:spTree>
    <p:extLst>
      <p:ext uri="{BB962C8B-B14F-4D97-AF65-F5344CB8AC3E}">
        <p14:creationId xmlns:p14="http://schemas.microsoft.com/office/powerpoint/2010/main" val="3394264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Contact Us</a:t>
            </a:r>
          </a:p>
        </p:txBody>
      </p:sp>
      <p:sp>
        <p:nvSpPr>
          <p:cNvPr id="3" name="Content Placeholder 2"/>
          <p:cNvSpPr>
            <a:spLocks noGrp="1"/>
          </p:cNvSpPr>
          <p:nvPr>
            <p:ph idx="1"/>
          </p:nvPr>
        </p:nvSpPr>
        <p:spPr/>
        <p:txBody>
          <a:bodyPr/>
          <a:lstStyle/>
          <a:p>
            <a:r>
              <a:t>- Customer support information</a:t>
            </a:r>
          </a:p>
          <a:p>
            <a:r>
              <a:t>- Feedback and inquiries</a:t>
            </a:r>
          </a:p>
          <a:p>
            <a:r>
              <a:t>- Social media links</a:t>
            </a:r>
          </a:p>
          <a:p>
            <a:r>
              <a:t>- Office location and hours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20902BA-3E1C-44EE-81D0-E0116DF902B7}"/>
              </a:ext>
            </a:extLst>
          </p:cNvPr>
          <p:cNvPicPr>
            <a:picLocks noChangeAspect="1"/>
          </p:cNvPicPr>
          <p:nvPr/>
        </p:nvPicPr>
        <p:blipFill>
          <a:blip r:embed="rId2"/>
          <a:stretch>
            <a:fillRect/>
          </a:stretch>
        </p:blipFill>
        <p:spPr>
          <a:xfrm>
            <a:off x="697584" y="565608"/>
            <a:ext cx="7767686" cy="5703218"/>
          </a:xfrm>
          <a:prstGeom prst="rect">
            <a:avLst/>
          </a:prstGeom>
        </p:spPr>
      </p:pic>
    </p:spTree>
    <p:extLst>
      <p:ext uri="{BB962C8B-B14F-4D97-AF65-F5344CB8AC3E}">
        <p14:creationId xmlns:p14="http://schemas.microsoft.com/office/powerpoint/2010/main" val="4192228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About Friends Fashion LTD</a:t>
            </a:r>
          </a:p>
        </p:txBody>
      </p:sp>
      <p:sp>
        <p:nvSpPr>
          <p:cNvPr id="3" name="Content Placeholder 2"/>
          <p:cNvSpPr>
            <a:spLocks noGrp="1"/>
          </p:cNvSpPr>
          <p:nvPr>
            <p:ph idx="1"/>
          </p:nvPr>
        </p:nvSpPr>
        <p:spPr/>
        <p:txBody>
          <a:bodyPr/>
          <a:lstStyle/>
          <a:p>
            <a:r>
              <a:t>- Company history</a:t>
            </a:r>
          </a:p>
          <a:p>
            <a:r>
              <a:t>- Core values</a:t>
            </a:r>
          </a:p>
          <a:p>
            <a:r>
              <a:t>- Achievements and milestones</a:t>
            </a:r>
          </a:p>
          <a:p>
            <a:r>
              <a:t>- Future goals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BCAEAD3-639B-468A-83BD-92F8CE953EA9}"/>
              </a:ext>
            </a:extLst>
          </p:cNvPr>
          <p:cNvSpPr txBox="1"/>
          <p:nvPr/>
        </p:nvSpPr>
        <p:spPr>
          <a:xfrm>
            <a:off x="2458824" y="4732999"/>
            <a:ext cx="7890235" cy="1384995"/>
          </a:xfrm>
          <a:prstGeom prst="rect">
            <a:avLst/>
          </a:prstGeom>
          <a:noFill/>
        </p:spPr>
        <p:txBody>
          <a:bodyPr wrap="square" rtlCol="0">
            <a:spAutoFit/>
          </a:bodyPr>
          <a:lstStyle/>
          <a:p>
            <a:pPr algn="ctr"/>
            <a:r>
              <a:rPr lang="en-US" sz="2800" dirty="0">
                <a:solidFill>
                  <a:srgbClr val="7030A0"/>
                </a:solidFill>
                <a:latin typeface="Times New Roman" panose="02020603050405020304" pitchFamily="18" charset="0"/>
                <a:cs typeface="Times New Roman" panose="02020603050405020304" pitchFamily="18" charset="0"/>
              </a:rPr>
              <a:t>Presented To: </a:t>
            </a:r>
          </a:p>
          <a:p>
            <a:pPr algn="ctr"/>
            <a:r>
              <a:rPr lang="en-US" sz="2800" dirty="0">
                <a:solidFill>
                  <a:srgbClr val="7030A0"/>
                </a:solidFill>
                <a:latin typeface="Times New Roman" panose="02020603050405020304" pitchFamily="18" charset="0"/>
                <a:cs typeface="Times New Roman" panose="02020603050405020304" pitchFamily="18" charset="0"/>
              </a:rPr>
              <a:t>Engr. A.S.M. Shakil Ahamed </a:t>
            </a:r>
          </a:p>
          <a:p>
            <a:pPr algn="ctr"/>
            <a:r>
              <a:rPr lang="en-US" sz="2800" dirty="0">
                <a:solidFill>
                  <a:srgbClr val="7030A0"/>
                </a:solidFill>
                <a:latin typeface="Times New Roman" panose="02020603050405020304" pitchFamily="18" charset="0"/>
                <a:cs typeface="Times New Roman" panose="02020603050405020304" pitchFamily="18" charset="0"/>
              </a:rPr>
              <a:t>Senior Lecturer</a:t>
            </a:r>
          </a:p>
        </p:txBody>
      </p:sp>
      <p:pic>
        <p:nvPicPr>
          <p:cNvPr id="4" name="Picture 3">
            <a:extLst>
              <a:ext uri="{FF2B5EF4-FFF2-40B4-BE49-F238E27FC236}">
                <a16:creationId xmlns:a16="http://schemas.microsoft.com/office/drawing/2014/main" id="{95442E18-A49E-4207-B61B-940FBD8873E6}"/>
              </a:ext>
            </a:extLst>
          </p:cNvPr>
          <p:cNvPicPr>
            <a:picLocks noChangeAspect="1"/>
          </p:cNvPicPr>
          <p:nvPr/>
        </p:nvPicPr>
        <p:blipFill>
          <a:blip r:embed="rId2"/>
          <a:stretch>
            <a:fillRect/>
          </a:stretch>
        </p:blipFill>
        <p:spPr>
          <a:xfrm>
            <a:off x="581319" y="560796"/>
            <a:ext cx="3547621" cy="5726881"/>
          </a:xfrm>
          <a:prstGeom prst="rect">
            <a:avLst/>
          </a:prstGeom>
        </p:spPr>
      </p:pic>
    </p:spTree>
    <p:extLst>
      <p:ext uri="{BB962C8B-B14F-4D97-AF65-F5344CB8AC3E}">
        <p14:creationId xmlns:p14="http://schemas.microsoft.com/office/powerpoint/2010/main" val="11321975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C75CD80-4A7A-439F-AC83-5B0C791ED9D8}"/>
              </a:ext>
            </a:extLst>
          </p:cNvPr>
          <p:cNvPicPr>
            <a:picLocks noChangeAspect="1"/>
          </p:cNvPicPr>
          <p:nvPr/>
        </p:nvPicPr>
        <p:blipFill>
          <a:blip r:embed="rId2"/>
          <a:stretch>
            <a:fillRect/>
          </a:stretch>
        </p:blipFill>
        <p:spPr>
          <a:xfrm>
            <a:off x="1480008" y="650449"/>
            <a:ext cx="6268825" cy="5561816"/>
          </a:xfrm>
          <a:prstGeom prst="rect">
            <a:avLst/>
          </a:prstGeom>
        </p:spPr>
      </p:pic>
    </p:spTree>
    <p:extLst>
      <p:ext uri="{BB962C8B-B14F-4D97-AF65-F5344CB8AC3E}">
        <p14:creationId xmlns:p14="http://schemas.microsoft.com/office/powerpoint/2010/main" val="36812625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Our Product</a:t>
            </a:r>
          </a:p>
        </p:txBody>
      </p:sp>
      <p:sp>
        <p:nvSpPr>
          <p:cNvPr id="3" name="Content Placeholder 2"/>
          <p:cNvSpPr>
            <a:spLocks noGrp="1"/>
          </p:cNvSpPr>
          <p:nvPr>
            <p:ph idx="1"/>
          </p:nvPr>
        </p:nvSpPr>
        <p:spPr/>
        <p:txBody>
          <a:bodyPr/>
          <a:lstStyle/>
          <a:p>
            <a:r>
              <a:rPr dirty="0"/>
              <a:t>- Range of products offered</a:t>
            </a:r>
          </a:p>
          <a:p>
            <a:r>
              <a:rPr dirty="0"/>
              <a:t>- Unique selling points</a:t>
            </a:r>
          </a:p>
          <a:p>
            <a:r>
              <a:rPr dirty="0"/>
              <a:t>- Quality assurance</a:t>
            </a:r>
          </a:p>
          <a:p>
            <a:r>
              <a:rPr dirty="0"/>
              <a:t>- Customer testimonials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E597F59-EDB7-4A03-8B5D-F9B1B638FA89}"/>
              </a:ext>
            </a:extLst>
          </p:cNvPr>
          <p:cNvPicPr>
            <a:picLocks noChangeAspect="1"/>
          </p:cNvPicPr>
          <p:nvPr/>
        </p:nvPicPr>
        <p:blipFill>
          <a:blip r:embed="rId2"/>
          <a:stretch>
            <a:fillRect/>
          </a:stretch>
        </p:blipFill>
        <p:spPr>
          <a:xfrm>
            <a:off x="688157" y="556180"/>
            <a:ext cx="7739407" cy="5759779"/>
          </a:xfrm>
          <a:prstGeom prst="rect">
            <a:avLst/>
          </a:prstGeom>
        </p:spPr>
      </p:pic>
    </p:spTree>
    <p:extLst>
      <p:ext uri="{BB962C8B-B14F-4D97-AF65-F5344CB8AC3E}">
        <p14:creationId xmlns:p14="http://schemas.microsoft.com/office/powerpoint/2010/main" val="28133539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3157501-7EF9-4D60-B2FB-F4023EDD6DA1}"/>
              </a:ext>
            </a:extLst>
          </p:cNvPr>
          <p:cNvSpPr txBox="1"/>
          <p:nvPr/>
        </p:nvSpPr>
        <p:spPr>
          <a:xfrm>
            <a:off x="575035" y="631596"/>
            <a:ext cx="8041064" cy="4893647"/>
          </a:xfrm>
          <a:prstGeom prst="rect">
            <a:avLst/>
          </a:prstGeom>
          <a:noFill/>
        </p:spPr>
        <p:txBody>
          <a:bodyPr wrap="square" rtlCol="0">
            <a:spAutoFit/>
          </a:bodyPr>
          <a:lstStyle/>
          <a:p>
            <a:pPr algn="just"/>
            <a:r>
              <a:rPr lang="en-US" sz="2400" b="1" dirty="0">
                <a:latin typeface="Times New Roman" panose="02020603050405020304" pitchFamily="18" charset="0"/>
                <a:cs typeface="Times New Roman" panose="02020603050405020304" pitchFamily="18" charset="0"/>
              </a:rPr>
              <a:t>Conclusion</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In this project, we developed a comprehensive system for Friends Fashion LTD, addressing key functionalities such as user authentication, product management, and order processing. The system ensures a seamless shopping experience for customers and efficient management for administrators. By incorporating features like an admin dashboard and user management, the solution enhances operational efficiency. The project highlights the importance of robust system design in meeting user needs and achieving business objectives. Future enhancements could include advanced analytics and personalized user recommendations to further improve functionality.</a:t>
            </a:r>
          </a:p>
        </p:txBody>
      </p:sp>
    </p:spTree>
    <p:extLst>
      <p:ext uri="{BB962C8B-B14F-4D97-AF65-F5344CB8AC3E}">
        <p14:creationId xmlns:p14="http://schemas.microsoft.com/office/powerpoint/2010/main" val="38581330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EC016C1-8715-4546-8EF1-E0DD06E6626A}"/>
              </a:ext>
            </a:extLst>
          </p:cNvPr>
          <p:cNvSpPr txBox="1"/>
          <p:nvPr/>
        </p:nvSpPr>
        <p:spPr>
          <a:xfrm>
            <a:off x="791851" y="2806756"/>
            <a:ext cx="6994689" cy="1015663"/>
          </a:xfrm>
          <a:prstGeom prst="rect">
            <a:avLst/>
          </a:prstGeom>
          <a:noFill/>
        </p:spPr>
        <p:txBody>
          <a:bodyPr wrap="square" rtlCol="0">
            <a:spAutoFit/>
          </a:bodyPr>
          <a:lstStyle/>
          <a:p>
            <a:pPr algn="ctr"/>
            <a:r>
              <a:rPr lang="en-US" sz="6000" b="1" dirty="0">
                <a:solidFill>
                  <a:srgbClr val="00B050"/>
                </a:solidFill>
                <a:latin typeface="Times New Roman" panose="02020603050405020304" pitchFamily="18" charset="0"/>
                <a:cs typeface="Times New Roman" panose="02020603050405020304" pitchFamily="18" charset="0"/>
              </a:rPr>
              <a:t>Thank You </a:t>
            </a:r>
          </a:p>
        </p:txBody>
      </p:sp>
    </p:spTree>
    <p:extLst>
      <p:ext uri="{BB962C8B-B14F-4D97-AF65-F5344CB8AC3E}">
        <p14:creationId xmlns:p14="http://schemas.microsoft.com/office/powerpoint/2010/main" val="37147330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DFB0CE2-7488-425B-82CF-1363417951B4}"/>
              </a:ext>
            </a:extLst>
          </p:cNvPr>
          <p:cNvSpPr txBox="1"/>
          <p:nvPr/>
        </p:nvSpPr>
        <p:spPr>
          <a:xfrm>
            <a:off x="603315" y="1489435"/>
            <a:ext cx="7984504" cy="707886"/>
          </a:xfrm>
          <a:prstGeom prst="rect">
            <a:avLst/>
          </a:prstGeom>
          <a:noFill/>
        </p:spPr>
        <p:txBody>
          <a:bodyPr wrap="square" rtlCol="0">
            <a:spAutoFit/>
          </a:bodyPr>
          <a:lstStyle/>
          <a:p>
            <a:pPr algn="ctr"/>
            <a:r>
              <a:rPr lang="en-US" sz="4000" b="1" dirty="0">
                <a:solidFill>
                  <a:srgbClr val="00B050"/>
                </a:solidFill>
              </a:rPr>
              <a:t>Team Members </a:t>
            </a:r>
          </a:p>
        </p:txBody>
      </p:sp>
      <p:graphicFrame>
        <p:nvGraphicFramePr>
          <p:cNvPr id="3" name="Table 3">
            <a:extLst>
              <a:ext uri="{FF2B5EF4-FFF2-40B4-BE49-F238E27FC236}">
                <a16:creationId xmlns:a16="http://schemas.microsoft.com/office/drawing/2014/main" id="{175EC0D0-D56F-4DB9-A390-70A30F543673}"/>
              </a:ext>
            </a:extLst>
          </p:cNvPr>
          <p:cNvGraphicFramePr>
            <a:graphicFrameLocks noGrp="1"/>
          </p:cNvGraphicFramePr>
          <p:nvPr>
            <p:extLst>
              <p:ext uri="{D42A27DB-BD31-4B8C-83A1-F6EECF244321}">
                <p14:modId xmlns:p14="http://schemas.microsoft.com/office/powerpoint/2010/main" val="2971056196"/>
              </p:ext>
            </p:extLst>
          </p:nvPr>
        </p:nvGraphicFramePr>
        <p:xfrm>
          <a:off x="1524000" y="2582946"/>
          <a:ext cx="6096000" cy="2111600"/>
        </p:xfrm>
        <a:graphic>
          <a:graphicData uri="http://schemas.openxmlformats.org/drawingml/2006/table">
            <a:tbl>
              <a:tblPr firstRow="1" bandRow="1">
                <a:tableStyleId>{5940675A-B579-460E-94D1-54222C63F5DA}</a:tableStyleId>
              </a:tblPr>
              <a:tblGrid>
                <a:gridCol w="3048000">
                  <a:extLst>
                    <a:ext uri="{9D8B030D-6E8A-4147-A177-3AD203B41FA5}">
                      <a16:colId xmlns:a16="http://schemas.microsoft.com/office/drawing/2014/main" val="3083299315"/>
                    </a:ext>
                  </a:extLst>
                </a:gridCol>
                <a:gridCol w="3048000">
                  <a:extLst>
                    <a:ext uri="{9D8B030D-6E8A-4147-A177-3AD203B41FA5}">
                      <a16:colId xmlns:a16="http://schemas.microsoft.com/office/drawing/2014/main" val="1305729839"/>
                    </a:ext>
                  </a:extLst>
                </a:gridCol>
              </a:tblGrid>
              <a:tr h="422320">
                <a:tc>
                  <a:txBody>
                    <a:bodyPr/>
                    <a:lstStyle/>
                    <a:p>
                      <a:pPr algn="ctr"/>
                      <a:r>
                        <a:rPr lang="en-US" dirty="0"/>
                        <a:t>ID</a:t>
                      </a:r>
                    </a:p>
                  </a:txBody>
                  <a:tcPr/>
                </a:tc>
                <a:tc>
                  <a:txBody>
                    <a:bodyPr/>
                    <a:lstStyle/>
                    <a:p>
                      <a:pPr algn="ctr"/>
                      <a:r>
                        <a:rPr lang="en-US" dirty="0"/>
                        <a:t>Name</a:t>
                      </a:r>
                    </a:p>
                  </a:txBody>
                  <a:tcPr/>
                </a:tc>
                <a:extLst>
                  <a:ext uri="{0D108BD9-81ED-4DB2-BD59-A6C34878D82A}">
                    <a16:rowId xmlns:a16="http://schemas.microsoft.com/office/drawing/2014/main" val="668235218"/>
                  </a:ext>
                </a:extLst>
              </a:tr>
              <a:tr h="42232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kern="1200" dirty="0" err="1">
                          <a:solidFill>
                            <a:schemeClr val="tx1"/>
                          </a:solidFill>
                          <a:effectLst/>
                          <a:latin typeface="+mn-lt"/>
                          <a:ea typeface="+mn-ea"/>
                          <a:cs typeface="+mn-cs"/>
                        </a:rPr>
                        <a:t>Naimur</a:t>
                      </a:r>
                      <a:r>
                        <a:rPr lang="en-US" sz="1800" kern="1200" dirty="0">
                          <a:solidFill>
                            <a:schemeClr val="tx1"/>
                          </a:solidFill>
                          <a:effectLst/>
                          <a:latin typeface="+mn-lt"/>
                          <a:ea typeface="+mn-ea"/>
                          <a:cs typeface="+mn-cs"/>
                        </a:rPr>
                        <a:t> Rashid </a:t>
                      </a:r>
                      <a:r>
                        <a:rPr lang="en-US" sz="1800" kern="1200">
                          <a:solidFill>
                            <a:schemeClr val="tx1"/>
                          </a:solidFill>
                          <a:effectLst/>
                          <a:latin typeface="+mn-lt"/>
                          <a:ea typeface="+mn-ea"/>
                          <a:cs typeface="+mn-cs"/>
                        </a:rPr>
                        <a:t>Bhuiyan </a:t>
                      </a:r>
                      <a:endParaRPr lang="en-US" sz="1800" kern="1200" dirty="0">
                        <a:solidFill>
                          <a:schemeClr val="tx1"/>
                        </a:solidFill>
                        <a:effectLst/>
                        <a:latin typeface="+mn-lt"/>
                        <a:ea typeface="+mn-ea"/>
                        <a:cs typeface="+mn-cs"/>
                      </a:endParaRPr>
                    </a:p>
                  </a:txBody>
                  <a:tcPr/>
                </a:tc>
                <a:tc>
                  <a:txBody>
                    <a:bodyPr/>
                    <a:lstStyle/>
                    <a:p>
                      <a:r>
                        <a:rPr lang="en-US" sz="1800" kern="1200" dirty="0">
                          <a:solidFill>
                            <a:schemeClr val="tx1"/>
                          </a:solidFill>
                          <a:effectLst/>
                          <a:latin typeface="+mn-lt"/>
                          <a:ea typeface="+mn-ea"/>
                          <a:cs typeface="+mn-cs"/>
                        </a:rPr>
                        <a:t>21303169</a:t>
                      </a:r>
                      <a:endParaRPr lang="en-US" dirty="0"/>
                    </a:p>
                  </a:txBody>
                  <a:tcPr/>
                </a:tc>
                <a:extLst>
                  <a:ext uri="{0D108BD9-81ED-4DB2-BD59-A6C34878D82A}">
                    <a16:rowId xmlns:a16="http://schemas.microsoft.com/office/drawing/2014/main" val="3819792406"/>
                  </a:ext>
                </a:extLst>
              </a:tr>
              <a:tr h="42232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effectLst/>
                          <a:latin typeface="+mn-lt"/>
                          <a:ea typeface="+mn-ea"/>
                          <a:cs typeface="+mn-cs"/>
                        </a:rPr>
                        <a:t>Maliha Anjum </a:t>
                      </a:r>
                      <a:endParaRPr lang="en-US"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effectLst/>
                          <a:latin typeface="+mn-lt"/>
                          <a:ea typeface="+mn-ea"/>
                          <a:cs typeface="+mn-cs"/>
                        </a:rPr>
                        <a:t>22203013</a:t>
                      </a:r>
                      <a:endParaRPr lang="en-US" dirty="0"/>
                    </a:p>
                  </a:txBody>
                  <a:tcPr/>
                </a:tc>
                <a:extLst>
                  <a:ext uri="{0D108BD9-81ED-4DB2-BD59-A6C34878D82A}">
                    <a16:rowId xmlns:a16="http://schemas.microsoft.com/office/drawing/2014/main" val="3915120955"/>
                  </a:ext>
                </a:extLst>
              </a:tr>
              <a:tr h="42232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kern="1200" dirty="0" err="1">
                          <a:solidFill>
                            <a:schemeClr val="tx1"/>
                          </a:solidFill>
                          <a:effectLst/>
                          <a:latin typeface="+mn-lt"/>
                          <a:ea typeface="+mn-ea"/>
                          <a:cs typeface="+mn-cs"/>
                        </a:rPr>
                        <a:t>Israt</a:t>
                      </a:r>
                      <a:r>
                        <a:rPr lang="en-US" sz="1800" kern="1200" dirty="0">
                          <a:solidFill>
                            <a:schemeClr val="tx1"/>
                          </a:solidFill>
                          <a:effectLst/>
                          <a:latin typeface="+mn-lt"/>
                          <a:ea typeface="+mn-ea"/>
                          <a:cs typeface="+mn-cs"/>
                        </a:rPr>
                        <a:t> Jahan </a:t>
                      </a:r>
                      <a:r>
                        <a:rPr lang="en-US" sz="1800" kern="1200" dirty="0" err="1">
                          <a:solidFill>
                            <a:schemeClr val="tx1"/>
                          </a:solidFill>
                          <a:effectLst/>
                          <a:latin typeface="+mn-lt"/>
                          <a:ea typeface="+mn-ea"/>
                          <a:cs typeface="+mn-cs"/>
                        </a:rPr>
                        <a:t>Tithi</a:t>
                      </a:r>
                      <a:r>
                        <a:rPr lang="en-US" sz="1800" kern="1200" dirty="0">
                          <a:solidFill>
                            <a:schemeClr val="tx1"/>
                          </a:solidFill>
                          <a:effectLst/>
                          <a:latin typeface="+mn-lt"/>
                          <a:ea typeface="+mn-ea"/>
                          <a:cs typeface="+mn-cs"/>
                        </a:rPr>
                        <a:t> </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effectLst/>
                          <a:latin typeface="+mn-lt"/>
                          <a:ea typeface="+mn-ea"/>
                          <a:cs typeface="+mn-cs"/>
                        </a:rPr>
                        <a:t>22203035</a:t>
                      </a:r>
                    </a:p>
                  </a:txBody>
                  <a:tcPr/>
                </a:tc>
                <a:extLst>
                  <a:ext uri="{0D108BD9-81ED-4DB2-BD59-A6C34878D82A}">
                    <a16:rowId xmlns:a16="http://schemas.microsoft.com/office/drawing/2014/main" val="3942048400"/>
                  </a:ext>
                </a:extLst>
              </a:tr>
              <a:tr h="42232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effectLst/>
                          <a:latin typeface="+mn-lt"/>
                          <a:ea typeface="+mn-ea"/>
                          <a:cs typeface="+mn-cs"/>
                        </a:rPr>
                        <a:t>Amit Roy</a:t>
                      </a:r>
                    </a:p>
                  </a:txBody>
                  <a:tcPr/>
                </a:tc>
                <a:tc>
                  <a:txBody>
                    <a:bodyPr/>
                    <a:lstStyle/>
                    <a:p>
                      <a:r>
                        <a:rPr lang="en-US" dirty="0"/>
                        <a:t>22303227</a:t>
                      </a:r>
                    </a:p>
                  </a:txBody>
                  <a:tcPr/>
                </a:tc>
                <a:extLst>
                  <a:ext uri="{0D108BD9-81ED-4DB2-BD59-A6C34878D82A}">
                    <a16:rowId xmlns:a16="http://schemas.microsoft.com/office/drawing/2014/main" val="2272827005"/>
                  </a:ext>
                </a:extLst>
              </a:tr>
            </a:tbl>
          </a:graphicData>
        </a:graphic>
      </p:graphicFrame>
    </p:spTree>
    <p:extLst>
      <p:ext uri="{BB962C8B-B14F-4D97-AF65-F5344CB8AC3E}">
        <p14:creationId xmlns:p14="http://schemas.microsoft.com/office/powerpoint/2010/main" val="9016403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Introduction</a:t>
            </a:r>
          </a:p>
        </p:txBody>
      </p:sp>
      <p:sp>
        <p:nvSpPr>
          <p:cNvPr id="3" name="Content Placeholder 2"/>
          <p:cNvSpPr>
            <a:spLocks noGrp="1"/>
          </p:cNvSpPr>
          <p:nvPr>
            <p:ph idx="1"/>
          </p:nvPr>
        </p:nvSpPr>
        <p:spPr/>
        <p:txBody>
          <a:bodyPr/>
          <a:lstStyle/>
          <a:p>
            <a:r>
              <a:t>- Overview of Friends Fashion LTD</a:t>
            </a:r>
          </a:p>
          <a:p>
            <a:r>
              <a:t>- Mission and Vision</a:t>
            </a:r>
          </a:p>
          <a:p>
            <a:r>
              <a:t>- Target Audience</a:t>
            </a:r>
          </a:p>
          <a:p>
            <a:r>
              <a:t>- Business Objectives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Sign In</a:t>
            </a:r>
          </a:p>
        </p:txBody>
      </p:sp>
      <p:sp>
        <p:nvSpPr>
          <p:cNvPr id="3" name="Content Placeholder 2"/>
          <p:cNvSpPr>
            <a:spLocks noGrp="1"/>
          </p:cNvSpPr>
          <p:nvPr>
            <p:ph idx="1"/>
          </p:nvPr>
        </p:nvSpPr>
        <p:spPr/>
        <p:txBody>
          <a:bodyPr/>
          <a:lstStyle/>
          <a:p>
            <a:r>
              <a:t>- Secure login system</a:t>
            </a:r>
          </a:p>
          <a:p>
            <a:r>
              <a:t>- User authentication</a:t>
            </a:r>
          </a:p>
          <a:p>
            <a:r>
              <a:t>- Password recovery options</a:t>
            </a:r>
          </a:p>
          <a:p>
            <a:r>
              <a:t>- Session management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65832D1-BCFA-4CB3-8F0A-5F4C612D53D1}"/>
              </a:ext>
            </a:extLst>
          </p:cNvPr>
          <p:cNvPicPr>
            <a:picLocks noChangeAspect="1"/>
          </p:cNvPicPr>
          <p:nvPr/>
        </p:nvPicPr>
        <p:blipFill>
          <a:blip r:embed="rId2"/>
          <a:stretch>
            <a:fillRect/>
          </a:stretch>
        </p:blipFill>
        <p:spPr>
          <a:xfrm>
            <a:off x="725864" y="1376313"/>
            <a:ext cx="7692272" cy="3707818"/>
          </a:xfrm>
          <a:prstGeom prst="rect">
            <a:avLst/>
          </a:prstGeom>
        </p:spPr>
      </p:pic>
    </p:spTree>
    <p:extLst>
      <p:ext uri="{BB962C8B-B14F-4D97-AF65-F5344CB8AC3E}">
        <p14:creationId xmlns:p14="http://schemas.microsoft.com/office/powerpoint/2010/main" val="27842767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Your Cart</a:t>
            </a:r>
          </a:p>
        </p:txBody>
      </p:sp>
      <p:sp>
        <p:nvSpPr>
          <p:cNvPr id="3" name="Content Placeholder 2"/>
          <p:cNvSpPr>
            <a:spLocks noGrp="1"/>
          </p:cNvSpPr>
          <p:nvPr>
            <p:ph idx="1"/>
          </p:nvPr>
        </p:nvSpPr>
        <p:spPr/>
        <p:txBody>
          <a:bodyPr/>
          <a:lstStyle/>
          <a:p>
            <a:r>
              <a:t>- Add and remove items</a:t>
            </a:r>
          </a:p>
          <a:p>
            <a:r>
              <a:t>- View selected products</a:t>
            </a:r>
          </a:p>
          <a:p>
            <a:r>
              <a:t>- Apply discounts or coupons</a:t>
            </a:r>
          </a:p>
          <a:p>
            <a:r>
              <a:t>- Proceed to checkout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E379177-A222-41E2-AD30-EF62C97E4B16}"/>
              </a:ext>
            </a:extLst>
          </p:cNvPr>
          <p:cNvPicPr>
            <a:picLocks noChangeAspect="1"/>
          </p:cNvPicPr>
          <p:nvPr/>
        </p:nvPicPr>
        <p:blipFill>
          <a:blip r:embed="rId2"/>
          <a:stretch>
            <a:fillRect/>
          </a:stretch>
        </p:blipFill>
        <p:spPr>
          <a:xfrm>
            <a:off x="716437" y="974969"/>
            <a:ext cx="7720554" cy="4908062"/>
          </a:xfrm>
          <a:prstGeom prst="rect">
            <a:avLst/>
          </a:prstGeom>
        </p:spPr>
      </p:pic>
    </p:spTree>
    <p:extLst>
      <p:ext uri="{BB962C8B-B14F-4D97-AF65-F5344CB8AC3E}">
        <p14:creationId xmlns:p14="http://schemas.microsoft.com/office/powerpoint/2010/main" val="3900813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User Management</a:t>
            </a:r>
          </a:p>
        </p:txBody>
      </p:sp>
      <p:sp>
        <p:nvSpPr>
          <p:cNvPr id="3" name="Content Placeholder 2"/>
          <p:cNvSpPr>
            <a:spLocks noGrp="1"/>
          </p:cNvSpPr>
          <p:nvPr>
            <p:ph idx="1"/>
          </p:nvPr>
        </p:nvSpPr>
        <p:spPr/>
        <p:txBody>
          <a:bodyPr/>
          <a:lstStyle/>
          <a:p>
            <a:r>
              <a:t>- User registration and profiles</a:t>
            </a:r>
          </a:p>
          <a:p>
            <a:r>
              <a:t>- Manage user roles and permissions</a:t>
            </a:r>
          </a:p>
          <a:p>
            <a:r>
              <a:t>- Track user activity</a:t>
            </a:r>
          </a:p>
          <a:p>
            <a:r>
              <a:t>- Handle user feedback</a:t>
            </a:r>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rotWithShape="1">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39</TotalTime>
  <Words>324</Words>
  <Application>Microsoft Office PowerPoint</Application>
  <PresentationFormat>On-screen Show (4:3)</PresentationFormat>
  <Paragraphs>69</Paragraphs>
  <Slides>24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Garamond</vt:lpstr>
      <vt:lpstr>Times New Roman</vt:lpstr>
      <vt:lpstr>Organic</vt:lpstr>
      <vt:lpstr>PowerPoint Presentation</vt:lpstr>
      <vt:lpstr>PowerPoint Presentation</vt:lpstr>
      <vt:lpstr>PowerPoint Presentation</vt:lpstr>
      <vt:lpstr>Introduction</vt:lpstr>
      <vt:lpstr>Sign In</vt:lpstr>
      <vt:lpstr>PowerPoint Presentation</vt:lpstr>
      <vt:lpstr>Your Cart</vt:lpstr>
      <vt:lpstr>PowerPoint Presentation</vt:lpstr>
      <vt:lpstr>User Management</vt:lpstr>
      <vt:lpstr>PowerPoint Presentation</vt:lpstr>
      <vt:lpstr>Order Management</vt:lpstr>
      <vt:lpstr>PowerPoint Presentation</vt:lpstr>
      <vt:lpstr>Product Management</vt:lpstr>
      <vt:lpstr>PowerPoint Presentation</vt:lpstr>
      <vt:lpstr>Admin Dashboard</vt:lpstr>
      <vt:lpstr>PowerPoint Presentation</vt:lpstr>
      <vt:lpstr>Contact Us</vt:lpstr>
      <vt:lpstr>PowerPoint Presentation</vt:lpstr>
      <vt:lpstr>About Friends Fashion LTD</vt:lpstr>
      <vt:lpstr>PowerPoint Presentation</vt:lpstr>
      <vt:lpstr>Our Product</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subject/>
  <dc:creator>User</dc:creator>
  <cp:keywords/>
  <dc:description>generated using python-pptx</dc:description>
  <cp:lastModifiedBy>Tonmoy Sarker</cp:lastModifiedBy>
  <cp:revision>16</cp:revision>
  <dcterms:created xsi:type="dcterms:W3CDTF">2013-01-27T09:14:16Z</dcterms:created>
  <dcterms:modified xsi:type="dcterms:W3CDTF">2025-01-15T05:34:57Z</dcterms:modified>
  <cp:category/>
</cp:coreProperties>
</file>