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A574E-BE54-294C-A425-CA183E4CF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94E0D-C6B0-EB4A-92AA-2D5982B02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C25C5-AA20-5543-B12B-77425EE5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メガネを掛けた男性&#10;&#10;自動的に生成された説明">
            <a:extLst>
              <a:ext uri="{FF2B5EF4-FFF2-40B4-BE49-F238E27FC236}">
                <a16:creationId xmlns:a16="http://schemas.microsoft.com/office/drawing/2014/main" id="{E8ED4910-AFEB-7449-8234-DE7A74F06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59" r="28235"/>
          <a:stretch/>
        </p:blipFill>
        <p:spPr>
          <a:xfrm>
            <a:off x="766208" y="478113"/>
            <a:ext cx="2196447" cy="2721025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CDD2E5-7185-0147-B0F1-5AD8FF355AC4}"/>
              </a:ext>
            </a:extLst>
          </p:cNvPr>
          <p:cNvSpPr txBox="1"/>
          <p:nvPr/>
        </p:nvSpPr>
        <p:spPr>
          <a:xfrm>
            <a:off x="766209" y="3658862"/>
            <a:ext cx="4890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David </a:t>
            </a:r>
            <a:r>
              <a:rPr kumimoji="1" lang="en-US" altLang="ja-JP" sz="2400" u="sng" dirty="0"/>
              <a:t>Mitch</a:t>
            </a:r>
            <a:r>
              <a:rPr kumimoji="1" lang="en-US" altLang="ja-JP" sz="2400" dirty="0"/>
              <a:t>ell Bailey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1988 BS-CIS The Ohio State University</a:t>
            </a:r>
          </a:p>
          <a:p>
            <a:r>
              <a:rPr kumimoji="1" lang="en-US" altLang="ja-JP" sz="2400" dirty="0"/>
              <a:t>1991-2013 Hitachi ULSI Systems</a:t>
            </a:r>
          </a:p>
          <a:p>
            <a:r>
              <a:rPr kumimoji="1" lang="en-US" altLang="ja-JP" sz="2400" dirty="0"/>
              <a:t>2014- </a:t>
            </a:r>
            <a:r>
              <a:rPr kumimoji="1" lang="en-US" altLang="ja-JP" sz="2400" dirty="0" err="1"/>
              <a:t>ShuhariSystem</a:t>
            </a:r>
            <a:br>
              <a:rPr kumimoji="1" lang="en-US" altLang="ja-JP" sz="2400" dirty="0"/>
            </a:br>
            <a:r>
              <a:rPr kumimoji="1" lang="en-US" altLang="ja-JP" sz="2400" dirty="0"/>
              <a:t>2022- Consultant for </a:t>
            </a:r>
            <a:r>
              <a:rPr kumimoji="1" lang="en-US" altLang="ja-JP" sz="2400" dirty="0" err="1"/>
              <a:t>eFabless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13A095-4D57-134B-AA6C-997ABF1C43ED}"/>
              </a:ext>
            </a:extLst>
          </p:cNvPr>
          <p:cNvSpPr txBox="1"/>
          <p:nvPr/>
        </p:nvSpPr>
        <p:spPr>
          <a:xfrm>
            <a:off x="6096000" y="3658862"/>
            <a:ext cx="4636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/>
              <a:t>ベイリー</a:t>
            </a:r>
            <a:r>
              <a:rPr kumimoji="1" lang="ja-JP" altLang="en-US" sz="2400"/>
              <a:t>・デビッドミッチェル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1988 BS-CIS </a:t>
            </a:r>
            <a:r>
              <a:rPr kumimoji="1" lang="ja-JP" altLang="en-US" sz="2400"/>
              <a:t>オハイオ州立大学</a:t>
            </a:r>
            <a:endParaRPr kumimoji="1" lang="en-US" altLang="ja-JP" sz="2400" dirty="0"/>
          </a:p>
          <a:p>
            <a:r>
              <a:rPr kumimoji="1" lang="en-US" altLang="ja-JP" sz="2400" dirty="0"/>
              <a:t>1991-2013 </a:t>
            </a:r>
            <a:r>
              <a:rPr kumimoji="1" lang="ja-JP" altLang="en-US" sz="2400"/>
              <a:t>日立</a:t>
            </a:r>
            <a:r>
              <a:rPr kumimoji="1" lang="en-US" altLang="ja-JP" sz="2400" dirty="0"/>
              <a:t>ULSI</a:t>
            </a:r>
            <a:r>
              <a:rPr kumimoji="1" lang="ja-JP" altLang="en-US" sz="2400"/>
              <a:t>システムズ</a:t>
            </a:r>
            <a:endParaRPr kumimoji="1" lang="en-US" altLang="ja-JP" sz="2400" dirty="0"/>
          </a:p>
          <a:p>
            <a:r>
              <a:rPr kumimoji="1" lang="en-US" altLang="ja-JP" sz="2400" dirty="0"/>
              <a:t>2014- </a:t>
            </a:r>
            <a:r>
              <a:rPr kumimoji="1" lang="ja-JP" altLang="en-US" sz="2400"/>
              <a:t>シュハリシステム</a:t>
            </a:r>
            <a:br>
              <a:rPr kumimoji="1" lang="en-US" altLang="ja-JP" sz="2400" dirty="0"/>
            </a:br>
            <a:r>
              <a:rPr kumimoji="1" lang="en-US" altLang="ja-JP" sz="2400" dirty="0"/>
              <a:t>2022- </a:t>
            </a:r>
            <a:r>
              <a:rPr kumimoji="1" lang="en-US" altLang="ja-JP" sz="2400" dirty="0" err="1"/>
              <a:t>eFabless</a:t>
            </a:r>
            <a:r>
              <a:rPr kumimoji="1" lang="ja-JP" altLang="en-US" sz="2400"/>
              <a:t>コンサルタント</a:t>
            </a:r>
          </a:p>
        </p:txBody>
      </p:sp>
    </p:spTree>
    <p:extLst>
      <p:ext uri="{BB962C8B-B14F-4D97-AF65-F5344CB8AC3E}">
        <p14:creationId xmlns:p14="http://schemas.microsoft.com/office/powerpoint/2010/main" val="13012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14</TotalTime>
  <Words>38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Bailey David</dc:creator>
  <cp:lastModifiedBy>Bailey David</cp:lastModifiedBy>
  <cp:revision>1</cp:revision>
  <dcterms:created xsi:type="dcterms:W3CDTF">2024-05-08T00:33:05Z</dcterms:created>
  <dcterms:modified xsi:type="dcterms:W3CDTF">2024-05-08T00:47:49Z</dcterms:modified>
</cp:coreProperties>
</file>