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85622" autoAdjust="0"/>
  </p:normalViewPr>
  <p:slideViewPr>
    <p:cSldViewPr snapToGrid="0">
      <p:cViewPr varScale="1">
        <p:scale>
          <a:sx n="90" d="100"/>
          <a:sy n="90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Hartigan-Wong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Gaussian mixture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Principal component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Mean shift clustering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Independent component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Bilateral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7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Free Software/Open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8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-means_cluste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ubaris.com/posts/kmeans-cluste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k-means clustering is a method of vector quantization, originally from signal processing, that is popular for cluster analysis in data mining. k-means clustering aims to partition n observations into k clusters in which each observation belongs to the cluster with the nearest mean, serving as a prototype of the cluster. This results in a partitioning of the data space into Voronoi cells.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K-means++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BIRCH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David Mount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Hugo Steinhaus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Hoshen–Kopelman algorithm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4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Contents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Algorithms</a:t>
            </a:r>
          </a:p>
          <a:p>
            <a:r>
              <a:rPr lang="en-US" dirty="0"/>
              <a:t>Relation to other statistical machine learning algorithms</a:t>
            </a:r>
          </a:p>
          <a:p>
            <a:r>
              <a:rPr lang="en-US" dirty="0"/>
              <a:t>Similar problems</a:t>
            </a:r>
          </a:p>
          <a:p>
            <a:r>
              <a:rPr lang="en-US" dirty="0"/>
              <a:t>Software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7996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K-Means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2003" y="942976"/>
            <a:ext cx="6130003" cy="1485901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K-Means is unsupervised learning algorithm.</a:t>
            </a:r>
          </a:p>
          <a:p>
            <a:r>
              <a:rPr lang="en-US" dirty="0"/>
              <a:t>Classifies a given dataset into a K number of clusters.</a:t>
            </a:r>
          </a:p>
        </p:txBody>
      </p:sp>
      <p:pic>
        <p:nvPicPr>
          <p:cNvPr id="5" name="Picture 4" descr="A close up of text on a black background&#13;&#10;&#13;&#10;Description automatically generated">
            <a:extLst>
              <a:ext uri="{FF2B5EF4-FFF2-40B4-BE49-F238E27FC236}">
                <a16:creationId xmlns:a16="http://schemas.microsoft.com/office/drawing/2014/main" id="{01017A51-4EFC-8048-B263-035EDEB3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981" y="2675258"/>
            <a:ext cx="6604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6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Common uses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Image Segmentation</a:t>
            </a:r>
          </a:p>
          <a:p>
            <a:r>
              <a:rPr lang="en-US" dirty="0"/>
              <a:t>News Article Clustering</a:t>
            </a:r>
          </a:p>
          <a:p>
            <a:r>
              <a:rPr lang="en-US" dirty="0"/>
              <a:t>Clustering Languages</a:t>
            </a:r>
          </a:p>
          <a:p>
            <a:r>
              <a:rPr lang="en-US" dirty="0"/>
              <a:t>Anomaly Detection</a:t>
            </a:r>
          </a:p>
          <a:p>
            <a:r>
              <a:rPr lang="en-US" dirty="0">
                <a:solidFill>
                  <a:srgbClr val="FF0000"/>
                </a:solidFill>
              </a:rPr>
              <a:t>Species clustering</a:t>
            </a:r>
          </a:p>
        </p:txBody>
      </p:sp>
    </p:spTree>
    <p:extLst>
      <p:ext uri="{BB962C8B-B14F-4D97-AF65-F5344CB8AC3E}">
        <p14:creationId xmlns:p14="http://schemas.microsoft.com/office/powerpoint/2010/main" val="294824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Software implementation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 err="1"/>
              <a:t>MGdrivE</a:t>
            </a:r>
            <a:r>
              <a:rPr lang="en-US" dirty="0"/>
              <a:t>. Mosquito dataset was used for the implementation.</a:t>
            </a:r>
          </a:p>
          <a:p>
            <a:r>
              <a:rPr lang="en-US" dirty="0"/>
              <a:t>Developed on </a:t>
            </a:r>
          </a:p>
          <a:p>
            <a:pPr lvl="1"/>
            <a:r>
              <a:rPr lang="en-US" dirty="0"/>
              <a:t>Python 3.7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Libraries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mean function </a:t>
            </a:r>
          </a:p>
          <a:p>
            <a:pPr lvl="1"/>
            <a:r>
              <a:rPr lang="en-US" dirty="0"/>
              <a:t>Pandas read csv function</a:t>
            </a:r>
          </a:p>
          <a:p>
            <a:pPr lvl="1"/>
            <a:r>
              <a:rPr lang="en-US" dirty="0"/>
              <a:t>Matplotlib for plotting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8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Works cited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s-ES" dirty="0" err="1"/>
              <a:t>Mubaris</a:t>
            </a:r>
            <a:r>
              <a:rPr lang="es-ES" dirty="0"/>
              <a:t> NK, “K-</a:t>
            </a:r>
            <a:r>
              <a:rPr lang="es-ES" dirty="0" err="1"/>
              <a:t>means</a:t>
            </a:r>
            <a:r>
              <a:rPr lang="es-ES" dirty="0"/>
              <a:t>” </a:t>
            </a:r>
            <a:r>
              <a:rPr lang="es-ES" dirty="0">
                <a:hlinkClick r:id="rId2"/>
              </a:rPr>
              <a:t>https://mubaris.com/posts/kmeans-clustering/</a:t>
            </a:r>
            <a:endParaRPr lang="es-ES" dirty="0"/>
          </a:p>
          <a:p>
            <a:r>
              <a:rPr lang="en-US"/>
              <a:t>“K-means </a:t>
            </a:r>
            <a:r>
              <a:rPr lang="en-US" dirty="0"/>
              <a:t>clustering algorithm” https://</a:t>
            </a:r>
            <a:r>
              <a:rPr lang="en-US" dirty="0" err="1"/>
              <a:t>sites.google.com</a:t>
            </a:r>
            <a:r>
              <a:rPr lang="en-US" dirty="0"/>
              <a:t>/site/</a:t>
            </a:r>
            <a:r>
              <a:rPr lang="en-US" dirty="0" err="1"/>
              <a:t>dataclusteringalgorithms</a:t>
            </a:r>
            <a:r>
              <a:rPr lang="en-US" dirty="0"/>
              <a:t>/k-means-clustering-algorithm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4547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322</Words>
  <Application>Microsoft Macintosh PowerPoint</Application>
  <PresentationFormat>Widescreen</PresentationFormat>
  <Paragraphs>63</Paragraphs>
  <Slides>8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Gill Sans MT</vt:lpstr>
      <vt:lpstr>Helvetica</vt:lpstr>
      <vt:lpstr>Helvetica Neue</vt:lpstr>
      <vt:lpstr>Helvetica Neue Light</vt:lpstr>
      <vt:lpstr>Segoe UI</vt:lpstr>
      <vt:lpstr>Segoe UI Light</vt:lpstr>
      <vt:lpstr>Segoe UI Semilight</vt:lpstr>
      <vt:lpstr>Gallery</vt:lpstr>
      <vt:lpstr>QuickStarter Theme</vt:lpstr>
      <vt:lpstr>Here's your outline to get started</vt:lpstr>
      <vt:lpstr>Related topics to research</vt:lpstr>
      <vt:lpstr>k-means clustering</vt:lpstr>
      <vt:lpstr>Contents</vt:lpstr>
      <vt:lpstr>K-Means</vt:lpstr>
      <vt:lpstr>Common uses </vt:lpstr>
      <vt:lpstr>Software implementation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Javier Rodríguez Caballero López</dc:creator>
  <cp:lastModifiedBy>Javier Rodríguez Caballero López</cp:lastModifiedBy>
  <cp:revision>4</cp:revision>
  <dcterms:created xsi:type="dcterms:W3CDTF">2018-11-21T21:48:51Z</dcterms:created>
  <dcterms:modified xsi:type="dcterms:W3CDTF">2018-11-21T23:37:21Z</dcterms:modified>
</cp:coreProperties>
</file>