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74" d="100"/>
          <a:sy n="274" d="100"/>
        </p:scale>
        <p:origin x="-7488" y="-3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ECF0-8092-417E-9CB0-111D4A7CAD50}" type="datetimeFigureOut">
              <a:rPr lang="es-PE" smtClean="0"/>
              <a:t>17/06/2015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A67C-05EC-4F69-ADEB-91639F8B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140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ECF0-8092-417E-9CB0-111D4A7CAD50}" type="datetimeFigureOut">
              <a:rPr lang="es-PE" smtClean="0"/>
              <a:t>17/06/2015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A67C-05EC-4F69-ADEB-91639F8B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205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ECF0-8092-417E-9CB0-111D4A7CAD50}" type="datetimeFigureOut">
              <a:rPr lang="es-PE" smtClean="0"/>
              <a:t>17/06/2015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A67C-05EC-4F69-ADEB-91639F8B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387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ECF0-8092-417E-9CB0-111D4A7CAD50}" type="datetimeFigureOut">
              <a:rPr lang="es-PE" smtClean="0"/>
              <a:t>17/06/2015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A67C-05EC-4F69-ADEB-91639F8B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579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ECF0-8092-417E-9CB0-111D4A7CAD50}" type="datetimeFigureOut">
              <a:rPr lang="es-PE" smtClean="0"/>
              <a:t>17/06/2015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A67C-05EC-4F69-ADEB-91639F8B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950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ECF0-8092-417E-9CB0-111D4A7CAD50}" type="datetimeFigureOut">
              <a:rPr lang="es-PE" smtClean="0"/>
              <a:t>17/06/2015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A67C-05EC-4F69-ADEB-91639F8B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997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ECF0-8092-417E-9CB0-111D4A7CAD50}" type="datetimeFigureOut">
              <a:rPr lang="es-PE" smtClean="0"/>
              <a:t>17/06/2015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A67C-05EC-4F69-ADEB-91639F8B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25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ECF0-8092-417E-9CB0-111D4A7CAD50}" type="datetimeFigureOut">
              <a:rPr lang="es-PE" smtClean="0"/>
              <a:t>17/06/2015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A67C-05EC-4F69-ADEB-91639F8B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05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ECF0-8092-417E-9CB0-111D4A7CAD50}" type="datetimeFigureOut">
              <a:rPr lang="es-PE" smtClean="0"/>
              <a:t>17/06/2015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A67C-05EC-4F69-ADEB-91639F8B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98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ECF0-8092-417E-9CB0-111D4A7CAD50}" type="datetimeFigureOut">
              <a:rPr lang="es-PE" smtClean="0"/>
              <a:t>17/06/2015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A67C-05EC-4F69-ADEB-91639F8B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599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ECF0-8092-417E-9CB0-111D4A7CAD50}" type="datetimeFigureOut">
              <a:rPr lang="es-PE" smtClean="0"/>
              <a:t>17/06/2015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A67C-05EC-4F69-ADEB-91639F8B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876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1ECF0-8092-417E-9CB0-111D4A7CAD50}" type="datetimeFigureOut">
              <a:rPr lang="es-PE" smtClean="0"/>
              <a:t>17/06/2015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A67C-05EC-4F69-ADEB-91639F8B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10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52" y="3340600"/>
            <a:ext cx="182896" cy="1767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09" y="3345286"/>
            <a:ext cx="173364" cy="1674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09" y="3592060"/>
            <a:ext cx="172111" cy="17211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09" y="3843520"/>
            <a:ext cx="172111" cy="16906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90" y="3311479"/>
            <a:ext cx="182896" cy="1721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5" y="2880355"/>
            <a:ext cx="382450" cy="3824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16" y="2880355"/>
            <a:ext cx="382450" cy="3824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01" y="2880355"/>
            <a:ext cx="372019" cy="3824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95" y="2880355"/>
            <a:ext cx="382450" cy="3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62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King Coorporation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Rupailla</dc:creator>
  <cp:lastModifiedBy>Jhon Rupailla</cp:lastModifiedBy>
  <cp:revision>5</cp:revision>
  <dcterms:created xsi:type="dcterms:W3CDTF">2015-06-17T06:23:08Z</dcterms:created>
  <dcterms:modified xsi:type="dcterms:W3CDTF">2015-06-17T07:31:53Z</dcterms:modified>
</cp:coreProperties>
</file>