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  <p:sldMasterId id="2147483766" r:id="rId2"/>
  </p:sldMasterIdLst>
  <p:notesMasterIdLst>
    <p:notesMasterId r:id="rId36"/>
  </p:notesMasterIdLst>
  <p:handoutMasterIdLst>
    <p:handoutMasterId r:id="rId37"/>
  </p:handoutMasterIdLst>
  <p:sldIdLst>
    <p:sldId id="343" r:id="rId3"/>
    <p:sldId id="525" r:id="rId4"/>
    <p:sldId id="530" r:id="rId5"/>
    <p:sldId id="524" r:id="rId6"/>
    <p:sldId id="520" r:id="rId7"/>
    <p:sldId id="511" r:id="rId8"/>
    <p:sldId id="545" r:id="rId9"/>
    <p:sldId id="513" r:id="rId10"/>
    <p:sldId id="546" r:id="rId11"/>
    <p:sldId id="534" r:id="rId12"/>
    <p:sldId id="514" r:id="rId13"/>
    <p:sldId id="515" r:id="rId14"/>
    <p:sldId id="517" r:id="rId15"/>
    <p:sldId id="518" r:id="rId16"/>
    <p:sldId id="512" r:id="rId17"/>
    <p:sldId id="539" r:id="rId18"/>
    <p:sldId id="540" r:id="rId19"/>
    <p:sldId id="516" r:id="rId20"/>
    <p:sldId id="519" r:id="rId21"/>
    <p:sldId id="526" r:id="rId22"/>
    <p:sldId id="521" r:id="rId23"/>
    <p:sldId id="538" r:id="rId24"/>
    <p:sldId id="543" r:id="rId25"/>
    <p:sldId id="548" r:id="rId26"/>
    <p:sldId id="542" r:id="rId27"/>
    <p:sldId id="531" r:id="rId28"/>
    <p:sldId id="547" r:id="rId29"/>
    <p:sldId id="522" r:id="rId30"/>
    <p:sldId id="523" r:id="rId31"/>
    <p:sldId id="535" r:id="rId32"/>
    <p:sldId id="536" r:id="rId33"/>
    <p:sldId id="537" r:id="rId34"/>
    <p:sldId id="544" r:id="rId35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494"/>
    <a:srgbClr val="F9DFB1"/>
    <a:srgbClr val="9CB0A6"/>
    <a:srgbClr val="2E6437"/>
    <a:srgbClr val="1E4494"/>
    <a:srgbClr val="27F619"/>
    <a:srgbClr val="66FF66"/>
    <a:srgbClr val="00FF00"/>
    <a:srgbClr val="034EA2"/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2" autoAdjust="0"/>
    <p:restoredTop sz="92263" autoAdjust="0"/>
  </p:normalViewPr>
  <p:slideViewPr>
    <p:cSldViewPr>
      <p:cViewPr varScale="1">
        <p:scale>
          <a:sx n="119" d="100"/>
          <a:sy n="119" d="100"/>
        </p:scale>
        <p:origin x="-13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72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pps\all_in_one_test\co2mpas_ALLINONE-64bit-v1.4.1rc0\co2mpas_ALLINONE-64bit-v1.4.1\CO2MPAS\20161129_174407-Mercedes_E350_test-defa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pps\all_in_one_test\co2mpas_ALLINONE-64bit-v1.4.1rc0\co2mpas_ALLINONE-64bit-v1.4.1\CO2MPAS\20161129_174407-Mercedes_E350_test-chang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pps\all_in_one_test\co2mpas_ALLINONE-64bit-v1.4.1rc0\co2mpas_ALLINONE-64bit-v1.4.1\output_real_cars\20161116_180042-HRV_co2mpas_NEDC_H_SOC_90_obdload_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pps\all_in_one_test\co2mpas_ALLINONE-64bit-v1.4.1rc0\co2mpas_ALLINONE-64bit-v1.4.1\output_real_cars\20161116_180042-HRV_co2mpas_NEDC_H_SOC_90_obdload_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pps\all_in_one_test\co2mpas_ALLINONE-64bit-v1.4.1rc0\co2mpas_ALLINONE-64bit-v1.4.1\output_real_cars\20161116_180042-Smart_for_two_tes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pps\all_in_one_latest\co2mpas_ALLINONE-64bit\output\20161111_194338-Mercedes_E350_test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Apps\all_in_one_latest\co2mpas_ALLINONE-64bit\output\20161111_194338-Mercedes_E350_tes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pps\all_in_one_latest\co2mpas_ALLINONE-64bit\output\20161111_194338-Mercedes_E350_tes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pps\all_in_one_latest\co2mpas_ALLINONE-64bit\output\20161111_194338-Mercedes_E350_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en-IE" sz="1200"/>
              <a:t>Engine speed [RPM]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output.prediction.nedc_h.ts/engine_speeds_out</c:v>
          </c:tx>
          <c:spPr>
            <a:ln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output.prediction.nedc_h.ts!$A$3:$A$1183</c:f>
              <c:numCache>
                <c:formatCode>General</c:formatCode>
                <c:ptCount val="1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</c:numCache>
            </c:numRef>
          </c:xVal>
          <c:yVal>
            <c:numRef>
              <c:f>output.prediction.nedc_h.ts!$AN$3:$AN$1183</c:f>
              <c:numCache>
                <c:formatCode>General</c:formatCode>
                <c:ptCount val="1181"/>
                <c:pt idx="0">
                  <c:v>841.31186175524988</c:v>
                </c:pt>
                <c:pt idx="1">
                  <c:v>841.31186175524988</c:v>
                </c:pt>
                <c:pt idx="2">
                  <c:v>841.31186175524988</c:v>
                </c:pt>
                <c:pt idx="3">
                  <c:v>841.31186175524988</c:v>
                </c:pt>
                <c:pt idx="4">
                  <c:v>841.31186175524988</c:v>
                </c:pt>
                <c:pt idx="5">
                  <c:v>841.31186175524988</c:v>
                </c:pt>
                <c:pt idx="6">
                  <c:v>841.31186175524988</c:v>
                </c:pt>
                <c:pt idx="7">
                  <c:v>841.31186175524988</c:v>
                </c:pt>
                <c:pt idx="8">
                  <c:v>841.31186175524988</c:v>
                </c:pt>
                <c:pt idx="9">
                  <c:v>865.50441020363837</c:v>
                </c:pt>
                <c:pt idx="10">
                  <c:v>895.86726972125382</c:v>
                </c:pt>
                <c:pt idx="11">
                  <c:v>841.31186175524988</c:v>
                </c:pt>
                <c:pt idx="12">
                  <c:v>841.31186175524988</c:v>
                </c:pt>
                <c:pt idx="13">
                  <c:v>948.89400852706797</c:v>
                </c:pt>
                <c:pt idx="14">
                  <c:v>1234.697930338355</c:v>
                </c:pt>
                <c:pt idx="15">
                  <c:v>1376.4959847972771</c:v>
                </c:pt>
                <c:pt idx="16">
                  <c:v>1496.0539579673009</c:v>
                </c:pt>
                <c:pt idx="17">
                  <c:v>1469.3978382740549</c:v>
                </c:pt>
                <c:pt idx="18">
                  <c:v>1500.6278225514841</c:v>
                </c:pt>
                <c:pt idx="19">
                  <c:v>1538.324554027432</c:v>
                </c:pt>
                <c:pt idx="20">
                  <c:v>1548.261414094962</c:v>
                </c:pt>
                <c:pt idx="21">
                  <c:v>1569.239917488854</c:v>
                </c:pt>
                <c:pt idx="22">
                  <c:v>1493.6875968134641</c:v>
                </c:pt>
                <c:pt idx="23">
                  <c:v>1349.5242127443639</c:v>
                </c:pt>
                <c:pt idx="24">
                  <c:v>1162.4578963521419</c:v>
                </c:pt>
                <c:pt idx="25">
                  <c:v>834.69861822292705</c:v>
                </c:pt>
                <c:pt idx="26">
                  <c:v>802.69194435518511</c:v>
                </c:pt>
                <c:pt idx="27">
                  <c:v>799.72150834941124</c:v>
                </c:pt>
                <c:pt idx="28">
                  <c:v>796.75107234363725</c:v>
                </c:pt>
                <c:pt idx="29">
                  <c:v>793.85084087819939</c:v>
                </c:pt>
                <c:pt idx="30">
                  <c:v>790.95060941276142</c:v>
                </c:pt>
                <c:pt idx="31">
                  <c:v>788.05037794732357</c:v>
                </c:pt>
                <c:pt idx="32">
                  <c:v>785.1501464818856</c:v>
                </c:pt>
                <c:pt idx="33">
                  <c:v>782.24991501644774</c:v>
                </c:pt>
                <c:pt idx="34">
                  <c:v>779.34968355100978</c:v>
                </c:pt>
                <c:pt idx="35">
                  <c:v>776.44945208557181</c:v>
                </c:pt>
                <c:pt idx="36">
                  <c:v>773.54922062013395</c:v>
                </c:pt>
                <c:pt idx="37">
                  <c:v>770.64898915469598</c:v>
                </c:pt>
                <c:pt idx="38">
                  <c:v>767.74875768925813</c:v>
                </c:pt>
                <c:pt idx="39">
                  <c:v>764.84852622382016</c:v>
                </c:pt>
                <c:pt idx="40">
                  <c:v>761.9482947583823</c:v>
                </c:pt>
                <c:pt idx="41">
                  <c:v>759.04806329294433</c:v>
                </c:pt>
                <c:pt idx="42">
                  <c:v>756.14783182750648</c:v>
                </c:pt>
                <c:pt idx="43">
                  <c:v>753.24760036206851</c:v>
                </c:pt>
                <c:pt idx="44">
                  <c:v>750.44663478419352</c:v>
                </c:pt>
                <c:pt idx="45">
                  <c:v>747.64566920631864</c:v>
                </c:pt>
                <c:pt idx="46">
                  <c:v>744.84470362844365</c:v>
                </c:pt>
                <c:pt idx="47">
                  <c:v>741.4671522863008</c:v>
                </c:pt>
                <c:pt idx="48">
                  <c:v>738.48202130340064</c:v>
                </c:pt>
                <c:pt idx="49">
                  <c:v>734.86806351556163</c:v>
                </c:pt>
                <c:pt idx="50">
                  <c:v>851.26015482317598</c:v>
                </c:pt>
                <c:pt idx="51">
                  <c:v>935.0138665141269</c:v>
                </c:pt>
                <c:pt idx="52">
                  <c:v>1004.572093295568</c:v>
                </c:pt>
                <c:pt idx="53">
                  <c:v>1277.599831117818</c:v>
                </c:pt>
                <c:pt idx="54">
                  <c:v>1677.9140735123499</c:v>
                </c:pt>
                <c:pt idx="55">
                  <c:v>1995.422180221125</c:v>
                </c:pt>
                <c:pt idx="56">
                  <c:v>1576.1830402468281</c:v>
                </c:pt>
                <c:pt idx="57">
                  <c:v>1700.192441804202</c:v>
                </c:pt>
                <c:pt idx="58">
                  <c:v>1272.865303750644</c:v>
                </c:pt>
                <c:pt idx="59">
                  <c:v>1384.965005373846</c:v>
                </c:pt>
                <c:pt idx="60">
                  <c:v>1444.3027846853911</c:v>
                </c:pt>
                <c:pt idx="61">
                  <c:v>1055.5316266831419</c:v>
                </c:pt>
                <c:pt idx="62">
                  <c:v>1045.1419428241809</c:v>
                </c:pt>
                <c:pt idx="63">
                  <c:v>1039.7696053193299</c:v>
                </c:pt>
                <c:pt idx="64">
                  <c:v>1031.783718126668</c:v>
                </c:pt>
                <c:pt idx="65">
                  <c:v>1036.4669235106251</c:v>
                </c:pt>
                <c:pt idx="66">
                  <c:v>1036.0726263755171</c:v>
                </c:pt>
                <c:pt idx="67">
                  <c:v>1037.2061903387539</c:v>
                </c:pt>
                <c:pt idx="68">
                  <c:v>1044.650120471631</c:v>
                </c:pt>
                <c:pt idx="69">
                  <c:v>1057.2702080077449</c:v>
                </c:pt>
                <c:pt idx="70">
                  <c:v>1058.0591246795429</c:v>
                </c:pt>
                <c:pt idx="71">
                  <c:v>1061.1151692778169</c:v>
                </c:pt>
                <c:pt idx="72">
                  <c:v>1065.897029545946</c:v>
                </c:pt>
                <c:pt idx="73">
                  <c:v>1060.3759024496869</c:v>
                </c:pt>
                <c:pt idx="74">
                  <c:v>1050.861509355515</c:v>
                </c:pt>
                <c:pt idx="75">
                  <c:v>1044.946085124149</c:v>
                </c:pt>
                <c:pt idx="76">
                  <c:v>1043.861203799833</c:v>
                </c:pt>
                <c:pt idx="77">
                  <c:v>1043.072609529617</c:v>
                </c:pt>
                <c:pt idx="78">
                  <c:v>1038.093761894725</c:v>
                </c:pt>
                <c:pt idx="79">
                  <c:v>1042.0373780489699</c:v>
                </c:pt>
                <c:pt idx="80">
                  <c:v>1040.6078494332139</c:v>
                </c:pt>
                <c:pt idx="81">
                  <c:v>1040.854164242063</c:v>
                </c:pt>
                <c:pt idx="82">
                  <c:v>1041.495098587603</c:v>
                </c:pt>
                <c:pt idx="83">
                  <c:v>1045.8826617206239</c:v>
                </c:pt>
                <c:pt idx="84">
                  <c:v>1043.171264413789</c:v>
                </c:pt>
                <c:pt idx="85">
                  <c:v>1012.2619799190441</c:v>
                </c:pt>
                <c:pt idx="86">
                  <c:v>955.86652794480449</c:v>
                </c:pt>
                <c:pt idx="87">
                  <c:v>880.88591435941589</c:v>
                </c:pt>
                <c:pt idx="88">
                  <c:v>1046.835605111045</c:v>
                </c:pt>
                <c:pt idx="89">
                  <c:v>902.11933532957642</c:v>
                </c:pt>
                <c:pt idx="90">
                  <c:v>1157.251210823048</c:v>
                </c:pt>
                <c:pt idx="91">
                  <c:v>890.1413399218535</c:v>
                </c:pt>
                <c:pt idx="92">
                  <c:v>967.25549156335057</c:v>
                </c:pt>
                <c:pt idx="93">
                  <c:v>562.77108110063398</c:v>
                </c:pt>
                <c:pt idx="94">
                  <c:v>624.45510585135196</c:v>
                </c:pt>
                <c:pt idx="95">
                  <c:v>623.09033330294596</c:v>
                </c:pt>
                <c:pt idx="96">
                  <c:v>621.72556075453986</c:v>
                </c:pt>
                <c:pt idx="97">
                  <c:v>620.36078820613363</c:v>
                </c:pt>
                <c:pt idx="98">
                  <c:v>618.99601565772764</c:v>
                </c:pt>
                <c:pt idx="99">
                  <c:v>617.63124310932153</c:v>
                </c:pt>
                <c:pt idx="100">
                  <c:v>616.26647056091542</c:v>
                </c:pt>
                <c:pt idx="101">
                  <c:v>614.9016980125092</c:v>
                </c:pt>
                <c:pt idx="102">
                  <c:v>613.53692546410321</c:v>
                </c:pt>
                <c:pt idx="103">
                  <c:v>612.1721529156971</c:v>
                </c:pt>
                <c:pt idx="104">
                  <c:v>610.80738036729099</c:v>
                </c:pt>
                <c:pt idx="105">
                  <c:v>609.44260781888488</c:v>
                </c:pt>
                <c:pt idx="106">
                  <c:v>608.07783527047877</c:v>
                </c:pt>
                <c:pt idx="107">
                  <c:v>606.71306272207266</c:v>
                </c:pt>
                <c:pt idx="108">
                  <c:v>605.34829017366656</c:v>
                </c:pt>
                <c:pt idx="109">
                  <c:v>603.9686471097184</c:v>
                </c:pt>
                <c:pt idx="110">
                  <c:v>602.58900404577048</c:v>
                </c:pt>
                <c:pt idx="111">
                  <c:v>601.20936098182233</c:v>
                </c:pt>
                <c:pt idx="112">
                  <c:v>599.82971791787418</c:v>
                </c:pt>
                <c:pt idx="113">
                  <c:v>598.45007485392603</c:v>
                </c:pt>
                <c:pt idx="114">
                  <c:v>597.07043178997799</c:v>
                </c:pt>
                <c:pt idx="115">
                  <c:v>595.20132962482853</c:v>
                </c:pt>
                <c:pt idx="116">
                  <c:v>593.33222745967907</c:v>
                </c:pt>
                <c:pt idx="117">
                  <c:v>591.95374526735009</c:v>
                </c:pt>
                <c:pt idx="118">
                  <c:v>590.8795910570575</c:v>
                </c:pt>
                <c:pt idx="119">
                  <c:v>611.19745771285955</c:v>
                </c:pt>
                <c:pt idx="120">
                  <c:v>816.40212834253907</c:v>
                </c:pt>
                <c:pt idx="121">
                  <c:v>998.5785151734492</c:v>
                </c:pt>
                <c:pt idx="122">
                  <c:v>1157.726205588127</c:v>
                </c:pt>
                <c:pt idx="123">
                  <c:v>1313.4047115230869</c:v>
                </c:pt>
                <c:pt idx="124">
                  <c:v>1514.192621667856</c:v>
                </c:pt>
                <c:pt idx="125">
                  <c:v>1728.3875047491649</c:v>
                </c:pt>
                <c:pt idx="126">
                  <c:v>1948.4188618533201</c:v>
                </c:pt>
                <c:pt idx="127">
                  <c:v>1505.989001070327</c:v>
                </c:pt>
                <c:pt idx="128">
                  <c:v>1672.5162605401731</c:v>
                </c:pt>
                <c:pt idx="129">
                  <c:v>1753.1961643931011</c:v>
                </c:pt>
                <c:pt idx="130">
                  <c:v>1326.2363084086969</c:v>
                </c:pt>
                <c:pt idx="131">
                  <c:v>1386.008554688829</c:v>
                </c:pt>
                <c:pt idx="132">
                  <c:v>1430.38860783565</c:v>
                </c:pt>
                <c:pt idx="133">
                  <c:v>1513.112178550118</c:v>
                </c:pt>
                <c:pt idx="134">
                  <c:v>1602.065754718782</c:v>
                </c:pt>
                <c:pt idx="135">
                  <c:v>1663.1909771879641</c:v>
                </c:pt>
                <c:pt idx="136">
                  <c:v>1281.814319809725</c:v>
                </c:pt>
                <c:pt idx="137">
                  <c:v>1346.265121653001</c:v>
                </c:pt>
                <c:pt idx="138">
                  <c:v>1369.467457790809</c:v>
                </c:pt>
                <c:pt idx="139">
                  <c:v>1423.841774245841</c:v>
                </c:pt>
                <c:pt idx="140">
                  <c:v>1477.87112100785</c:v>
                </c:pt>
                <c:pt idx="141">
                  <c:v>1527.8088692893571</c:v>
                </c:pt>
                <c:pt idx="142">
                  <c:v>1552.9007396337429</c:v>
                </c:pt>
                <c:pt idx="143">
                  <c:v>1186.5631762083219</c:v>
                </c:pt>
                <c:pt idx="144">
                  <c:v>1189.57733589855</c:v>
                </c:pt>
                <c:pt idx="145">
                  <c:v>1184.9629768942179</c:v>
                </c:pt>
                <c:pt idx="146">
                  <c:v>1189.89986895946</c:v>
                </c:pt>
                <c:pt idx="147">
                  <c:v>1198.980846859876</c:v>
                </c:pt>
                <c:pt idx="148">
                  <c:v>1204.2420258967511</c:v>
                </c:pt>
                <c:pt idx="149">
                  <c:v>1200.2419366747081</c:v>
                </c:pt>
                <c:pt idx="150">
                  <c:v>1194.728586809601</c:v>
                </c:pt>
                <c:pt idx="151">
                  <c:v>1185.719725052586</c:v>
                </c:pt>
                <c:pt idx="152">
                  <c:v>1180.422252270339</c:v>
                </c:pt>
                <c:pt idx="153">
                  <c:v>1175.809882850401</c:v>
                </c:pt>
                <c:pt idx="154">
                  <c:v>1167.5938273234549</c:v>
                </c:pt>
                <c:pt idx="155">
                  <c:v>1145.6118369854121</c:v>
                </c:pt>
                <c:pt idx="156">
                  <c:v>1121.6480667458691</c:v>
                </c:pt>
                <c:pt idx="157">
                  <c:v>1094.1529622163901</c:v>
                </c:pt>
                <c:pt idx="158">
                  <c:v>1060.9639817896291</c:v>
                </c:pt>
                <c:pt idx="159">
                  <c:v>1004.712211568495</c:v>
                </c:pt>
                <c:pt idx="160">
                  <c:v>943.7757201103517</c:v>
                </c:pt>
                <c:pt idx="161">
                  <c:v>1166.1330713498639</c:v>
                </c:pt>
                <c:pt idx="162">
                  <c:v>1128.429543424845</c:v>
                </c:pt>
                <c:pt idx="163">
                  <c:v>1121.5532146920559</c:v>
                </c:pt>
                <c:pt idx="164">
                  <c:v>1121.8981843850779</c:v>
                </c:pt>
                <c:pt idx="165">
                  <c:v>1128.8491624986741</c:v>
                </c:pt>
                <c:pt idx="166">
                  <c:v>1137.821276131479</c:v>
                </c:pt>
                <c:pt idx="167">
                  <c:v>1138.018263498242</c:v>
                </c:pt>
                <c:pt idx="168">
                  <c:v>1133.729677650975</c:v>
                </c:pt>
                <c:pt idx="169">
                  <c:v>1130.3773459986021</c:v>
                </c:pt>
                <c:pt idx="170">
                  <c:v>1133.0394158633501</c:v>
                </c:pt>
                <c:pt idx="171">
                  <c:v>1133.187398189609</c:v>
                </c:pt>
                <c:pt idx="172">
                  <c:v>1132.595791286155</c:v>
                </c:pt>
                <c:pt idx="173">
                  <c:v>1135.8984730948609</c:v>
                </c:pt>
                <c:pt idx="174">
                  <c:v>1136.4410749578101</c:v>
                </c:pt>
                <c:pt idx="175">
                  <c:v>1137.821276131479</c:v>
                </c:pt>
                <c:pt idx="176">
                  <c:v>1135.898795496443</c:v>
                </c:pt>
                <c:pt idx="177">
                  <c:v>1080.9818771784619</c:v>
                </c:pt>
                <c:pt idx="178">
                  <c:v>982.33892186444245</c:v>
                </c:pt>
                <c:pt idx="179">
                  <c:v>884.58321570481121</c:v>
                </c:pt>
                <c:pt idx="180">
                  <c:v>1037.9042630253889</c:v>
                </c:pt>
                <c:pt idx="181">
                  <c:v>876.35051801674888</c:v>
                </c:pt>
                <c:pt idx="182">
                  <c:v>1097.3381751601521</c:v>
                </c:pt>
                <c:pt idx="183">
                  <c:v>1290.5287272634059</c:v>
                </c:pt>
                <c:pt idx="184">
                  <c:v>902.65676738085403</c:v>
                </c:pt>
                <c:pt idx="185">
                  <c:v>642.27002842791853</c:v>
                </c:pt>
                <c:pt idx="186">
                  <c:v>560</c:v>
                </c:pt>
                <c:pt idx="187">
                  <c:v>560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560</c:v>
                </c:pt>
                <c:pt idx="206">
                  <c:v>560</c:v>
                </c:pt>
                <c:pt idx="207">
                  <c:v>668.29515286493006</c:v>
                </c:pt>
                <c:pt idx="208">
                  <c:v>1053.6259141488119</c:v>
                </c:pt>
                <c:pt idx="209">
                  <c:v>1403.3099306703559</c:v>
                </c:pt>
                <c:pt idx="210">
                  <c:v>1664.192479759804</c:v>
                </c:pt>
                <c:pt idx="211">
                  <c:v>1694.3187123220589</c:v>
                </c:pt>
                <c:pt idx="212">
                  <c:v>1569.397743668686</c:v>
                </c:pt>
                <c:pt idx="213">
                  <c:v>1554.729192837141</c:v>
                </c:pt>
                <c:pt idx="214">
                  <c:v>1554.5713666573081</c:v>
                </c:pt>
                <c:pt idx="215">
                  <c:v>1545.4226059452851</c:v>
                </c:pt>
                <c:pt idx="216">
                  <c:v>1522.7100776605471</c:v>
                </c:pt>
                <c:pt idx="217">
                  <c:v>1483.908562925767</c:v>
                </c:pt>
                <c:pt idx="218">
                  <c:v>1366.401298549913</c:v>
                </c:pt>
                <c:pt idx="219">
                  <c:v>1074.9190383587111</c:v>
                </c:pt>
                <c:pt idx="220">
                  <c:v>670.50337837583652</c:v>
                </c:pt>
                <c:pt idx="221">
                  <c:v>560</c:v>
                </c:pt>
                <c:pt idx="222">
                  <c:v>560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560</c:v>
                </c:pt>
                <c:pt idx="245">
                  <c:v>560</c:v>
                </c:pt>
                <c:pt idx="246">
                  <c:v>709.1468606220518</c:v>
                </c:pt>
                <c:pt idx="247">
                  <c:v>1023.499475277825</c:v>
                </c:pt>
                <c:pt idx="248">
                  <c:v>1327.4419576353</c:v>
                </c:pt>
                <c:pt idx="249">
                  <c:v>1624.445039489683</c:v>
                </c:pt>
                <c:pt idx="250">
                  <c:v>1409.1506187820539</c:v>
                </c:pt>
                <c:pt idx="251">
                  <c:v>1541.0460223561649</c:v>
                </c:pt>
                <c:pt idx="252">
                  <c:v>1646.4609279502299</c:v>
                </c:pt>
                <c:pt idx="253">
                  <c:v>1267.9047466749289</c:v>
                </c:pt>
                <c:pt idx="254">
                  <c:v>1381.693051400275</c:v>
                </c:pt>
                <c:pt idx="255">
                  <c:v>1432.396008764646</c:v>
                </c:pt>
                <c:pt idx="256">
                  <c:v>1469.6388645657221</c:v>
                </c:pt>
                <c:pt idx="257">
                  <c:v>1041.675459410576</c:v>
                </c:pt>
                <c:pt idx="258">
                  <c:v>1031.2869658699631</c:v>
                </c:pt>
                <c:pt idx="259">
                  <c:v>1039.621945394653</c:v>
                </c:pt>
                <c:pt idx="260">
                  <c:v>1038.3400767035739</c:v>
                </c:pt>
                <c:pt idx="261">
                  <c:v>1039.4246356263079</c:v>
                </c:pt>
                <c:pt idx="262">
                  <c:v>1046.079649087387</c:v>
                </c:pt>
                <c:pt idx="263">
                  <c:v>1041.100801452495</c:v>
                </c:pt>
                <c:pt idx="264">
                  <c:v>1039.227325857963</c:v>
                </c:pt>
                <c:pt idx="265">
                  <c:v>1044.255823336523</c:v>
                </c:pt>
                <c:pt idx="266">
                  <c:v>1041.6924083559479</c:v>
                </c:pt>
                <c:pt idx="267">
                  <c:v>1035.875316607171</c:v>
                </c:pt>
                <c:pt idx="268">
                  <c:v>1032.6216398389699</c:v>
                </c:pt>
                <c:pt idx="269">
                  <c:v>1035.3330371458039</c:v>
                </c:pt>
                <c:pt idx="270">
                  <c:v>1035.2837097037179</c:v>
                </c:pt>
                <c:pt idx="271">
                  <c:v>1039.671272836739</c:v>
                </c:pt>
                <c:pt idx="272">
                  <c:v>1043.2699192979619</c:v>
                </c:pt>
                <c:pt idx="273">
                  <c:v>1043.812198759329</c:v>
                </c:pt>
                <c:pt idx="274">
                  <c:v>1038.882356164941</c:v>
                </c:pt>
                <c:pt idx="275">
                  <c:v>1035.3330371458039</c:v>
                </c:pt>
                <c:pt idx="276">
                  <c:v>1034.9880674527831</c:v>
                </c:pt>
                <c:pt idx="277">
                  <c:v>1039.1783208174591</c:v>
                </c:pt>
                <c:pt idx="278">
                  <c:v>1038.7343738386819</c:v>
                </c:pt>
                <c:pt idx="279">
                  <c:v>1038.6850463965959</c:v>
                </c:pt>
                <c:pt idx="280">
                  <c:v>1017.438137322281</c:v>
                </c:pt>
                <c:pt idx="281">
                  <c:v>954.68331413789838</c:v>
                </c:pt>
                <c:pt idx="282">
                  <c:v>855.89237649761958</c:v>
                </c:pt>
                <c:pt idx="283">
                  <c:v>1026.4886907583179</c:v>
                </c:pt>
                <c:pt idx="284">
                  <c:v>887.88070873569075</c:v>
                </c:pt>
                <c:pt idx="285">
                  <c:v>1171.9832994652179</c:v>
                </c:pt>
                <c:pt idx="286">
                  <c:v>961.33942746725563</c:v>
                </c:pt>
                <c:pt idx="287">
                  <c:v>1160.334582551269</c:v>
                </c:pt>
                <c:pt idx="288">
                  <c:v>729.98167354808015</c:v>
                </c:pt>
                <c:pt idx="289">
                  <c:v>560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586.61220293308895</c:v>
                </c:pt>
                <c:pt idx="313">
                  <c:v>560</c:v>
                </c:pt>
                <c:pt idx="314">
                  <c:v>601.4183206707969</c:v>
                </c:pt>
                <c:pt idx="315">
                  <c:v>828.23176787004093</c:v>
                </c:pt>
                <c:pt idx="316">
                  <c:v>981.85925554773314</c:v>
                </c:pt>
                <c:pt idx="317">
                  <c:v>1136.7487337378941</c:v>
                </c:pt>
                <c:pt idx="318">
                  <c:v>1334.5400095531529</c:v>
                </c:pt>
                <c:pt idx="319">
                  <c:v>1576.0223170470399</c:v>
                </c:pt>
                <c:pt idx="320">
                  <c:v>1856.3051077320481</c:v>
                </c:pt>
                <c:pt idx="321">
                  <c:v>2032.9610855172409</c:v>
                </c:pt>
                <c:pt idx="322">
                  <c:v>1498.054218218447</c:v>
                </c:pt>
                <c:pt idx="323">
                  <c:v>1134.807411809345</c:v>
                </c:pt>
                <c:pt idx="324">
                  <c:v>1195.3706483880389</c:v>
                </c:pt>
                <c:pt idx="325">
                  <c:v>1250.5428693959391</c:v>
                </c:pt>
                <c:pt idx="326">
                  <c:v>1319.905950977437</c:v>
                </c:pt>
                <c:pt idx="327">
                  <c:v>1406.159903388861</c:v>
                </c:pt>
                <c:pt idx="328">
                  <c:v>1492.4831233560219</c:v>
                </c:pt>
                <c:pt idx="329">
                  <c:v>1584.5519286163469</c:v>
                </c:pt>
                <c:pt idx="330">
                  <c:v>1649.9690231664661</c:v>
                </c:pt>
                <c:pt idx="331">
                  <c:v>1733.523351820651</c:v>
                </c:pt>
                <c:pt idx="332">
                  <c:v>1814.7239417671569</c:v>
                </c:pt>
                <c:pt idx="333">
                  <c:v>1395.576542763838</c:v>
                </c:pt>
                <c:pt idx="334">
                  <c:v>1473.6047987241279</c:v>
                </c:pt>
                <c:pt idx="335">
                  <c:v>1507.350554485258</c:v>
                </c:pt>
                <c:pt idx="336">
                  <c:v>1570.894294341439</c:v>
                </c:pt>
                <c:pt idx="337">
                  <c:v>1604.120356606328</c:v>
                </c:pt>
                <c:pt idx="338">
                  <c:v>1183.697915229553</c:v>
                </c:pt>
                <c:pt idx="339">
                  <c:v>1183.4389577578961</c:v>
                </c:pt>
                <c:pt idx="340">
                  <c:v>1182.7646128888441</c:v>
                </c:pt>
                <c:pt idx="341">
                  <c:v>1184.494457635783</c:v>
                </c:pt>
                <c:pt idx="342">
                  <c:v>1185.8637216657171</c:v>
                </c:pt>
                <c:pt idx="343">
                  <c:v>1184.27810920558</c:v>
                </c:pt>
                <c:pt idx="344">
                  <c:v>1184.0619964490479</c:v>
                </c:pt>
                <c:pt idx="345">
                  <c:v>1184.242286807551</c:v>
                </c:pt>
                <c:pt idx="346">
                  <c:v>1186.3322409241521</c:v>
                </c:pt>
                <c:pt idx="347">
                  <c:v>1186.8368182542879</c:v>
                </c:pt>
                <c:pt idx="348">
                  <c:v>1191.88164886096</c:v>
                </c:pt>
                <c:pt idx="349">
                  <c:v>1177.57554999537</c:v>
                </c:pt>
                <c:pt idx="350">
                  <c:v>1152.530744625825</c:v>
                </c:pt>
                <c:pt idx="351">
                  <c:v>1122.1165860043041</c:v>
                </c:pt>
                <c:pt idx="352">
                  <c:v>1090.261047209448</c:v>
                </c:pt>
                <c:pt idx="353">
                  <c:v>1021.613077554494</c:v>
                </c:pt>
                <c:pt idx="354">
                  <c:v>965.61347816159264</c:v>
                </c:pt>
                <c:pt idx="355">
                  <c:v>913.3615614888306</c:v>
                </c:pt>
                <c:pt idx="356">
                  <c:v>860.3528966577004</c:v>
                </c:pt>
                <c:pt idx="357">
                  <c:v>832.92990827162203</c:v>
                </c:pt>
                <c:pt idx="358">
                  <c:v>819.88489922086399</c:v>
                </c:pt>
                <c:pt idx="359">
                  <c:v>825.54248137277352</c:v>
                </c:pt>
                <c:pt idx="360">
                  <c:v>824.53356238617357</c:v>
                </c:pt>
                <c:pt idx="361">
                  <c:v>827.95695813467955</c:v>
                </c:pt>
                <c:pt idx="362">
                  <c:v>830.91183462475055</c:v>
                </c:pt>
                <c:pt idx="363">
                  <c:v>830.80366040964896</c:v>
                </c:pt>
                <c:pt idx="364">
                  <c:v>828.89376097787874</c:v>
                </c:pt>
                <c:pt idx="365">
                  <c:v>826.37134567454268</c:v>
                </c:pt>
                <c:pt idx="366">
                  <c:v>823.95710458630788</c:v>
                </c:pt>
                <c:pt idx="367">
                  <c:v>821.68662443753271</c:v>
                </c:pt>
                <c:pt idx="368">
                  <c:v>819.41661563610012</c:v>
                </c:pt>
                <c:pt idx="369">
                  <c:v>817.21825163072583</c:v>
                </c:pt>
                <c:pt idx="370">
                  <c:v>815.23623605555474</c:v>
                </c:pt>
                <c:pt idx="371">
                  <c:v>1069.904107741449</c:v>
                </c:pt>
                <c:pt idx="372">
                  <c:v>953.37149333449202</c:v>
                </c:pt>
                <c:pt idx="373">
                  <c:v>899.56940845315512</c:v>
                </c:pt>
                <c:pt idx="374">
                  <c:v>1077.253014099243</c:v>
                </c:pt>
                <c:pt idx="375">
                  <c:v>905.56270087391943</c:v>
                </c:pt>
                <c:pt idx="376">
                  <c:v>815.81244592671817</c:v>
                </c:pt>
                <c:pt idx="377">
                  <c:v>958.06845534561194</c:v>
                </c:pt>
                <c:pt idx="378">
                  <c:v>770.46688605204952</c:v>
                </c:pt>
                <c:pt idx="379">
                  <c:v>868.34487362954178</c:v>
                </c:pt>
                <c:pt idx="380">
                  <c:v>560</c:v>
                </c:pt>
                <c:pt idx="381">
                  <c:v>560</c:v>
                </c:pt>
                <c:pt idx="382">
                  <c:v>560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581.03836284392537</c:v>
                </c:pt>
                <c:pt idx="401">
                  <c:v>628.93893074933794</c:v>
                </c:pt>
                <c:pt idx="402">
                  <c:v>745.42439433189338</c:v>
                </c:pt>
                <c:pt idx="403">
                  <c:v>1159.9347405621311</c:v>
                </c:pt>
                <c:pt idx="404">
                  <c:v>1439.9029104311321</c:v>
                </c:pt>
                <c:pt idx="405">
                  <c:v>1664.350305939636</c:v>
                </c:pt>
                <c:pt idx="406">
                  <c:v>1633.9084210177141</c:v>
                </c:pt>
                <c:pt idx="407">
                  <c:v>1553.150931038811</c:v>
                </c:pt>
                <c:pt idx="408">
                  <c:v>1556.306423091813</c:v>
                </c:pt>
                <c:pt idx="409">
                  <c:v>1554.413540477475</c:v>
                </c:pt>
                <c:pt idx="410">
                  <c:v>1526.180190529557</c:v>
                </c:pt>
                <c:pt idx="411">
                  <c:v>1517.1892559973669</c:v>
                </c:pt>
                <c:pt idx="412">
                  <c:v>1438.9559533521331</c:v>
                </c:pt>
                <c:pt idx="413">
                  <c:v>1302.205242016893</c:v>
                </c:pt>
                <c:pt idx="414">
                  <c:v>1027.284931043403</c:v>
                </c:pt>
                <c:pt idx="415">
                  <c:v>683.75252513254304</c:v>
                </c:pt>
                <c:pt idx="416">
                  <c:v>560</c:v>
                </c:pt>
                <c:pt idx="417">
                  <c:v>560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588.18073460008475</c:v>
                </c:pt>
                <c:pt idx="439">
                  <c:v>615.58033411023075</c:v>
                </c:pt>
                <c:pt idx="440">
                  <c:v>571.13446823743982</c:v>
                </c:pt>
                <c:pt idx="441">
                  <c:v>815.14034413880177</c:v>
                </c:pt>
                <c:pt idx="442">
                  <c:v>1125.3924695955261</c:v>
                </c:pt>
                <c:pt idx="443">
                  <c:v>1377.915388872115</c:v>
                </c:pt>
                <c:pt idx="444">
                  <c:v>1631.385265227703</c:v>
                </c:pt>
                <c:pt idx="445">
                  <c:v>1946.210326879316</c:v>
                </c:pt>
                <c:pt idx="446">
                  <c:v>1498.8080570184809</c:v>
                </c:pt>
                <c:pt idx="447">
                  <c:v>1140.3750479516</c:v>
                </c:pt>
                <c:pt idx="448">
                  <c:v>1250.402352845653</c:v>
                </c:pt>
                <c:pt idx="449">
                  <c:v>1324.6826959485311</c:v>
                </c:pt>
                <c:pt idx="450">
                  <c:v>1426.858226138693</c:v>
                </c:pt>
                <c:pt idx="451">
                  <c:v>1062.7498281378321</c:v>
                </c:pt>
                <c:pt idx="452">
                  <c:v>1025.061905674155</c:v>
                </c:pt>
                <c:pt idx="453">
                  <c:v>1024.5864252042229</c:v>
                </c:pt>
                <c:pt idx="454">
                  <c:v>1021.036783783504</c:v>
                </c:pt>
                <c:pt idx="455">
                  <c:v>1015.71296645559</c:v>
                </c:pt>
                <c:pt idx="456">
                  <c:v>1016.402905841634</c:v>
                </c:pt>
                <c:pt idx="457">
                  <c:v>1021.825700455302</c:v>
                </c:pt>
                <c:pt idx="458">
                  <c:v>1026.656888165518</c:v>
                </c:pt>
                <c:pt idx="459">
                  <c:v>1034.2978056651571</c:v>
                </c:pt>
                <c:pt idx="460">
                  <c:v>1033.0162593756611</c:v>
                </c:pt>
                <c:pt idx="461">
                  <c:v>1039.325980742135</c:v>
                </c:pt>
                <c:pt idx="462">
                  <c:v>1040.854164242063</c:v>
                </c:pt>
                <c:pt idx="463">
                  <c:v>1037.5021549912719</c:v>
                </c:pt>
                <c:pt idx="464">
                  <c:v>1039.5232905104799</c:v>
                </c:pt>
                <c:pt idx="465">
                  <c:v>1042.9739546454441</c:v>
                </c:pt>
                <c:pt idx="466">
                  <c:v>1044.5021381453721</c:v>
                </c:pt>
                <c:pt idx="467">
                  <c:v>1043.762871317243</c:v>
                </c:pt>
                <c:pt idx="468">
                  <c:v>1041.938723164797</c:v>
                </c:pt>
                <c:pt idx="469">
                  <c:v>1036.0726263755171</c:v>
                </c:pt>
                <c:pt idx="470">
                  <c:v>1033.0159369740779</c:v>
                </c:pt>
                <c:pt idx="471">
                  <c:v>1034.9387400106971</c:v>
                </c:pt>
                <c:pt idx="472">
                  <c:v>1035.9739714913439</c:v>
                </c:pt>
                <c:pt idx="473">
                  <c:v>1039.572617952567</c:v>
                </c:pt>
                <c:pt idx="474">
                  <c:v>1033.607543877531</c:v>
                </c:pt>
                <c:pt idx="475">
                  <c:v>991.11372572890207</c:v>
                </c:pt>
                <c:pt idx="476">
                  <c:v>923.28140002545479</c:v>
                </c:pt>
                <c:pt idx="477">
                  <c:v>838.78639334589445</c:v>
                </c:pt>
                <c:pt idx="478">
                  <c:v>952.41557184697638</c:v>
                </c:pt>
                <c:pt idx="479">
                  <c:v>813.20554675907431</c:v>
                </c:pt>
                <c:pt idx="480">
                  <c:v>1034.5362763027399</c:v>
                </c:pt>
                <c:pt idx="481">
                  <c:v>785.78739878615102</c:v>
                </c:pt>
                <c:pt idx="482">
                  <c:v>909.41015855096214</c:v>
                </c:pt>
                <c:pt idx="483">
                  <c:v>597.60455298589545</c:v>
                </c:pt>
                <c:pt idx="484">
                  <c:v>560</c:v>
                </c:pt>
                <c:pt idx="485">
                  <c:v>560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580.55016655244845</c:v>
                </c:pt>
                <c:pt idx="508">
                  <c:v>560</c:v>
                </c:pt>
                <c:pt idx="509">
                  <c:v>560</c:v>
                </c:pt>
                <c:pt idx="510">
                  <c:v>754.73036229755451</c:v>
                </c:pt>
                <c:pt idx="511">
                  <c:v>987.69521379875027</c:v>
                </c:pt>
                <c:pt idx="512">
                  <c:v>1159.619088202465</c:v>
                </c:pt>
                <c:pt idx="513">
                  <c:v>1321.2908627964459</c:v>
                </c:pt>
                <c:pt idx="514">
                  <c:v>1526.9682898850631</c:v>
                </c:pt>
                <c:pt idx="515">
                  <c:v>1739.7437688915329</c:v>
                </c:pt>
                <c:pt idx="516">
                  <c:v>1956.7784916661781</c:v>
                </c:pt>
                <c:pt idx="517">
                  <c:v>1448.264314835928</c:v>
                </c:pt>
                <c:pt idx="518">
                  <c:v>1619.2608741361259</c:v>
                </c:pt>
                <c:pt idx="519">
                  <c:v>1169.077573025394</c:v>
                </c:pt>
                <c:pt idx="520">
                  <c:v>1279.8299482606999</c:v>
                </c:pt>
                <c:pt idx="521">
                  <c:v>1338.8734902920969</c:v>
                </c:pt>
                <c:pt idx="522">
                  <c:v>1412.044023793497</c:v>
                </c:pt>
                <c:pt idx="523">
                  <c:v>1501.1361350736349</c:v>
                </c:pt>
                <c:pt idx="524">
                  <c:v>1579.6371012629011</c:v>
                </c:pt>
                <c:pt idx="525">
                  <c:v>1653.014984702389</c:v>
                </c:pt>
                <c:pt idx="526">
                  <c:v>1739.6152748924969</c:v>
                </c:pt>
                <c:pt idx="527">
                  <c:v>1816.1083874236449</c:v>
                </c:pt>
                <c:pt idx="528">
                  <c:v>1379.868009858129</c:v>
                </c:pt>
                <c:pt idx="529">
                  <c:v>1442.4261524615631</c:v>
                </c:pt>
                <c:pt idx="530">
                  <c:v>1468.4553827978521</c:v>
                </c:pt>
                <c:pt idx="531">
                  <c:v>1530.0273145769099</c:v>
                </c:pt>
                <c:pt idx="532">
                  <c:v>1590.5146874332361</c:v>
                </c:pt>
                <c:pt idx="533">
                  <c:v>1622.8038507000681</c:v>
                </c:pt>
                <c:pt idx="534">
                  <c:v>1619.3531865651039</c:v>
                </c:pt>
                <c:pt idx="535">
                  <c:v>1168.7485530112201</c:v>
                </c:pt>
                <c:pt idx="536">
                  <c:v>1176.7749326122189</c:v>
                </c:pt>
                <c:pt idx="537">
                  <c:v>1176.242344037136</c:v>
                </c:pt>
                <c:pt idx="538">
                  <c:v>1175.917821391831</c:v>
                </c:pt>
                <c:pt idx="539">
                  <c:v>1172.8189482886301</c:v>
                </c:pt>
                <c:pt idx="540">
                  <c:v>1178.51258851224</c:v>
                </c:pt>
                <c:pt idx="541">
                  <c:v>1174.188212318564</c:v>
                </c:pt>
                <c:pt idx="542">
                  <c:v>1174.548557361898</c:v>
                </c:pt>
                <c:pt idx="543">
                  <c:v>1171.9540259151599</c:v>
                </c:pt>
                <c:pt idx="544">
                  <c:v>1170.368413455024</c:v>
                </c:pt>
                <c:pt idx="545">
                  <c:v>1164.062257359848</c:v>
                </c:pt>
                <c:pt idx="546">
                  <c:v>1140.278541805136</c:v>
                </c:pt>
                <c:pt idx="547">
                  <c:v>1091.8464239959139</c:v>
                </c:pt>
                <c:pt idx="548">
                  <c:v>1039.2343979534901</c:v>
                </c:pt>
                <c:pt idx="549">
                  <c:v>980.53232857242051</c:v>
                </c:pt>
                <c:pt idx="550">
                  <c:v>925.61376430952021</c:v>
                </c:pt>
                <c:pt idx="551">
                  <c:v>869.00164904505266</c:v>
                </c:pt>
                <c:pt idx="552">
                  <c:v>837.00187796339469</c:v>
                </c:pt>
                <c:pt idx="553">
                  <c:v>825.14607825773953</c:v>
                </c:pt>
                <c:pt idx="554">
                  <c:v>825.57853944447413</c:v>
                </c:pt>
                <c:pt idx="555">
                  <c:v>827.16415190461089</c:v>
                </c:pt>
                <c:pt idx="556">
                  <c:v>827.27232611971249</c:v>
                </c:pt>
                <c:pt idx="557">
                  <c:v>826.73169071787618</c:v>
                </c:pt>
                <c:pt idx="558">
                  <c:v>824.67779467297544</c:v>
                </c:pt>
                <c:pt idx="559">
                  <c:v>824.56962045787384</c:v>
                </c:pt>
                <c:pt idx="560">
                  <c:v>825.43430715767215</c:v>
                </c:pt>
                <c:pt idx="561">
                  <c:v>821.00199242256576</c:v>
                </c:pt>
                <c:pt idx="562">
                  <c:v>821.25439892446923</c:v>
                </c:pt>
                <c:pt idx="563">
                  <c:v>821.00199242256576</c:v>
                </c:pt>
                <c:pt idx="564">
                  <c:v>823.16406268256821</c:v>
                </c:pt>
                <c:pt idx="565">
                  <c:v>818.98391877569406</c:v>
                </c:pt>
                <c:pt idx="566">
                  <c:v>803.92107175173555</c:v>
                </c:pt>
                <c:pt idx="567">
                  <c:v>996.0051845823989</c:v>
                </c:pt>
                <c:pt idx="568">
                  <c:v>896.09093026699156</c:v>
                </c:pt>
                <c:pt idx="569">
                  <c:v>851.2584985557495</c:v>
                </c:pt>
                <c:pt idx="570">
                  <c:v>981.6299161652372</c:v>
                </c:pt>
                <c:pt idx="571">
                  <c:v>826.98118355477993</c:v>
                </c:pt>
                <c:pt idx="572">
                  <c:v>1049.9493416299219</c:v>
                </c:pt>
                <c:pt idx="573">
                  <c:v>824.91512556567307</c:v>
                </c:pt>
                <c:pt idx="574">
                  <c:v>981.55851056563711</c:v>
                </c:pt>
                <c:pt idx="575">
                  <c:v>617.86252768674524</c:v>
                </c:pt>
                <c:pt idx="576">
                  <c:v>560</c:v>
                </c:pt>
                <c:pt idx="577">
                  <c:v>560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604.09388329562637</c:v>
                </c:pt>
                <c:pt idx="596">
                  <c:v>560</c:v>
                </c:pt>
                <c:pt idx="597">
                  <c:v>831.38633153375042</c:v>
                </c:pt>
                <c:pt idx="598">
                  <c:v>1156.464627693121</c:v>
                </c:pt>
                <c:pt idx="599">
                  <c:v>1413.2467907378859</c:v>
                </c:pt>
                <c:pt idx="600">
                  <c:v>1542.425971615774</c:v>
                </c:pt>
                <c:pt idx="601">
                  <c:v>1573.6559558932031</c:v>
                </c:pt>
                <c:pt idx="602">
                  <c:v>1523.183556200047</c:v>
                </c:pt>
                <c:pt idx="603">
                  <c:v>1541.636840716609</c:v>
                </c:pt>
                <c:pt idx="604">
                  <c:v>1495.7383056076351</c:v>
                </c:pt>
                <c:pt idx="605">
                  <c:v>1430.754149719108</c:v>
                </c:pt>
                <c:pt idx="606">
                  <c:v>1425.2333280559269</c:v>
                </c:pt>
                <c:pt idx="607">
                  <c:v>1366.873745545754</c:v>
                </c:pt>
                <c:pt idx="608">
                  <c:v>1276.811731762311</c:v>
                </c:pt>
                <c:pt idx="609">
                  <c:v>1000.47108832469</c:v>
                </c:pt>
                <c:pt idx="610">
                  <c:v>595.10919334337791</c:v>
                </c:pt>
                <c:pt idx="611">
                  <c:v>560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601.10828558927915</c:v>
                </c:pt>
                <c:pt idx="635">
                  <c:v>560</c:v>
                </c:pt>
                <c:pt idx="636">
                  <c:v>731.85969836988659</c:v>
                </c:pt>
                <c:pt idx="637">
                  <c:v>1067.347507901359</c:v>
                </c:pt>
                <c:pt idx="638">
                  <c:v>1363.8771112162431</c:v>
                </c:pt>
                <c:pt idx="639">
                  <c:v>1635.643477452219</c:v>
                </c:pt>
                <c:pt idx="640">
                  <c:v>1991.162936452951</c:v>
                </c:pt>
                <c:pt idx="641">
                  <c:v>1513.5118138046739</c:v>
                </c:pt>
                <c:pt idx="642">
                  <c:v>1128.8652999245289</c:v>
                </c:pt>
                <c:pt idx="643">
                  <c:v>1254.5764303272399</c:v>
                </c:pt>
                <c:pt idx="644">
                  <c:v>1320.805976472891</c:v>
                </c:pt>
                <c:pt idx="645">
                  <c:v>1429.004162179162</c:v>
                </c:pt>
                <c:pt idx="646">
                  <c:v>1480.92268521396</c:v>
                </c:pt>
                <c:pt idx="647">
                  <c:v>1053.722330334361</c:v>
                </c:pt>
                <c:pt idx="648">
                  <c:v>1031.922698240214</c:v>
                </c:pt>
                <c:pt idx="649">
                  <c:v>1033.4105565107691</c:v>
                </c:pt>
                <c:pt idx="650">
                  <c:v>1031.783718126668</c:v>
                </c:pt>
                <c:pt idx="651">
                  <c:v>1026.656888165518</c:v>
                </c:pt>
                <c:pt idx="652">
                  <c:v>1028.4313864742951</c:v>
                </c:pt>
                <c:pt idx="653">
                  <c:v>1034.692102800265</c:v>
                </c:pt>
                <c:pt idx="654">
                  <c:v>1039.5232905104799</c:v>
                </c:pt>
                <c:pt idx="655">
                  <c:v>1034.2484782230711</c:v>
                </c:pt>
                <c:pt idx="656">
                  <c:v>1033.8541810879631</c:v>
                </c:pt>
                <c:pt idx="657">
                  <c:v>1033.3612290686831</c:v>
                </c:pt>
                <c:pt idx="658">
                  <c:v>1029.6146002812011</c:v>
                </c:pt>
                <c:pt idx="659">
                  <c:v>1029.3679630707691</c:v>
                </c:pt>
                <c:pt idx="660">
                  <c:v>1028.9243384935751</c:v>
                </c:pt>
                <c:pt idx="661">
                  <c:v>1029.811910049546</c:v>
                </c:pt>
                <c:pt idx="662">
                  <c:v>1028.727351126812</c:v>
                </c:pt>
                <c:pt idx="663">
                  <c:v>1032.818949607316</c:v>
                </c:pt>
                <c:pt idx="664">
                  <c:v>1038.3894041456599</c:v>
                </c:pt>
                <c:pt idx="665">
                  <c:v>1038.882356164941</c:v>
                </c:pt>
                <c:pt idx="666">
                  <c:v>1039.7696053193299</c:v>
                </c:pt>
                <c:pt idx="667">
                  <c:v>1043.6148889909839</c:v>
                </c:pt>
                <c:pt idx="668">
                  <c:v>1044.3544782206959</c:v>
                </c:pt>
                <c:pt idx="669">
                  <c:v>1039.1286709737899</c:v>
                </c:pt>
                <c:pt idx="670">
                  <c:v>991.5573503060964</c:v>
                </c:pt>
                <c:pt idx="671">
                  <c:v>916.57673672070769</c:v>
                </c:pt>
                <c:pt idx="672">
                  <c:v>821.87771996251456</c:v>
                </c:pt>
                <c:pt idx="673">
                  <c:v>920.29709632321055</c:v>
                </c:pt>
                <c:pt idx="674">
                  <c:v>791.97203308260237</c:v>
                </c:pt>
                <c:pt idx="675">
                  <c:v>996.47397191578614</c:v>
                </c:pt>
                <c:pt idx="676">
                  <c:v>772.91459732688952</c:v>
                </c:pt>
                <c:pt idx="677">
                  <c:v>890.96069121127857</c:v>
                </c:pt>
                <c:pt idx="678">
                  <c:v>579.19028595594875</c:v>
                </c:pt>
                <c:pt idx="679">
                  <c:v>560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584.70529089593401</c:v>
                </c:pt>
                <c:pt idx="703">
                  <c:v>560</c:v>
                </c:pt>
                <c:pt idx="704">
                  <c:v>560</c:v>
                </c:pt>
                <c:pt idx="705">
                  <c:v>782.64826619453811</c:v>
                </c:pt>
                <c:pt idx="706">
                  <c:v>1023.657301457658</c:v>
                </c:pt>
                <c:pt idx="707">
                  <c:v>1208.515289184608</c:v>
                </c:pt>
                <c:pt idx="708">
                  <c:v>1364.3505897557429</c:v>
                </c:pt>
                <c:pt idx="709">
                  <c:v>1588.1666805449149</c:v>
                </c:pt>
                <c:pt idx="710">
                  <c:v>1748.576877243891</c:v>
                </c:pt>
                <c:pt idx="711">
                  <c:v>1900.942064946016</c:v>
                </c:pt>
                <c:pt idx="712">
                  <c:v>2067.8190088435122</c:v>
                </c:pt>
                <c:pt idx="713">
                  <c:v>1528.0536818648211</c:v>
                </c:pt>
                <c:pt idx="714">
                  <c:v>1163.624239124912</c:v>
                </c:pt>
                <c:pt idx="715">
                  <c:v>1278.5058596299859</c:v>
                </c:pt>
                <c:pt idx="716">
                  <c:v>1346.9035467372021</c:v>
                </c:pt>
                <c:pt idx="717">
                  <c:v>1420.0740802386019</c:v>
                </c:pt>
                <c:pt idx="718">
                  <c:v>1476.0766726871291</c:v>
                </c:pt>
                <c:pt idx="719">
                  <c:v>1534.1563863495101</c:v>
                </c:pt>
                <c:pt idx="720">
                  <c:v>1613.626192860844</c:v>
                </c:pt>
                <c:pt idx="721">
                  <c:v>1696.4190311310481</c:v>
                </c:pt>
                <c:pt idx="722">
                  <c:v>1790.4259697646321</c:v>
                </c:pt>
                <c:pt idx="723">
                  <c:v>1369.392504614181</c:v>
                </c:pt>
                <c:pt idx="724">
                  <c:v>1444.498466116115</c:v>
                </c:pt>
                <c:pt idx="725">
                  <c:v>1479.399304507778</c:v>
                </c:pt>
                <c:pt idx="726">
                  <c:v>1547.4782674216569</c:v>
                </c:pt>
                <c:pt idx="727">
                  <c:v>1602.2965308554651</c:v>
                </c:pt>
                <c:pt idx="728">
                  <c:v>1595.690844836472</c:v>
                </c:pt>
                <c:pt idx="729">
                  <c:v>1576.859368416475</c:v>
                </c:pt>
                <c:pt idx="730">
                  <c:v>1157.1957309467689</c:v>
                </c:pt>
                <c:pt idx="731">
                  <c:v>1170.5993029201441</c:v>
                </c:pt>
                <c:pt idx="732">
                  <c:v>1169.611665296655</c:v>
                </c:pt>
                <c:pt idx="733">
                  <c:v>1175.1610732334641</c:v>
                </c:pt>
                <c:pt idx="734">
                  <c:v>1176.998856521833</c:v>
                </c:pt>
                <c:pt idx="735">
                  <c:v>1181.539581145712</c:v>
                </c:pt>
                <c:pt idx="736">
                  <c:v>1179.665739785642</c:v>
                </c:pt>
                <c:pt idx="737">
                  <c:v>1178.800817412173</c:v>
                </c:pt>
                <c:pt idx="738">
                  <c:v>1177.6116080670699</c:v>
                </c:pt>
                <c:pt idx="739">
                  <c:v>1158.188326777735</c:v>
                </c:pt>
                <c:pt idx="740">
                  <c:v>1132.7110602214559</c:v>
                </c:pt>
                <c:pt idx="741">
                  <c:v>1107.9184256801441</c:v>
                </c:pt>
                <c:pt idx="742">
                  <c:v>1080.2790888638619</c:v>
                </c:pt>
                <c:pt idx="743">
                  <c:v>1030.4416489530061</c:v>
                </c:pt>
                <c:pt idx="744">
                  <c:v>974.5862818469069</c:v>
                </c:pt>
                <c:pt idx="745">
                  <c:v>930.33430794455933</c:v>
                </c:pt>
                <c:pt idx="746">
                  <c:v>904.24452551671436</c:v>
                </c:pt>
                <c:pt idx="747">
                  <c:v>865.25396632491334</c:v>
                </c:pt>
                <c:pt idx="748">
                  <c:v>841.9387700286369</c:v>
                </c:pt>
                <c:pt idx="749">
                  <c:v>830.22720260978338</c:v>
                </c:pt>
                <c:pt idx="750">
                  <c:v>831.66858278311838</c:v>
                </c:pt>
                <c:pt idx="751">
                  <c:v>823.99292698433715</c:v>
                </c:pt>
                <c:pt idx="752">
                  <c:v>825.1821363294398</c:v>
                </c:pt>
                <c:pt idx="753">
                  <c:v>829.07405133638133</c:v>
                </c:pt>
                <c:pt idx="754">
                  <c:v>826.51557796134466</c:v>
                </c:pt>
                <c:pt idx="755">
                  <c:v>827.38026466114286</c:v>
                </c:pt>
                <c:pt idx="756">
                  <c:v>826.98386154610853</c:v>
                </c:pt>
                <c:pt idx="757">
                  <c:v>828.06513234978115</c:v>
                </c:pt>
                <c:pt idx="758">
                  <c:v>829.83079949474927</c:v>
                </c:pt>
                <c:pt idx="759">
                  <c:v>826.51557796134466</c:v>
                </c:pt>
                <c:pt idx="760">
                  <c:v>814.15520092555346</c:v>
                </c:pt>
                <c:pt idx="761">
                  <c:v>1051.639586957341</c:v>
                </c:pt>
                <c:pt idx="762">
                  <c:v>1010.21902653566</c:v>
                </c:pt>
                <c:pt idx="763">
                  <c:v>969.76816177041496</c:v>
                </c:pt>
                <c:pt idx="764">
                  <c:v>871.66748591776184</c:v>
                </c:pt>
                <c:pt idx="765">
                  <c:v>975.33219221075353</c:v>
                </c:pt>
                <c:pt idx="766">
                  <c:v>798.98563940592749</c:v>
                </c:pt>
                <c:pt idx="767">
                  <c:v>1023.3890669417131</c:v>
                </c:pt>
                <c:pt idx="768">
                  <c:v>739.92038838876181</c:v>
                </c:pt>
                <c:pt idx="769">
                  <c:v>804.7085948833477</c:v>
                </c:pt>
                <c:pt idx="770">
                  <c:v>560</c:v>
                </c:pt>
                <c:pt idx="771">
                  <c:v>560</c:v>
                </c:pt>
                <c:pt idx="772">
                  <c:v>560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560</c:v>
                </c:pt>
                <c:pt idx="802">
                  <c:v>560</c:v>
                </c:pt>
                <c:pt idx="803">
                  <c:v>792.42740323660087</c:v>
                </c:pt>
                <c:pt idx="804">
                  <c:v>917.34826873560758</c:v>
                </c:pt>
                <c:pt idx="805">
                  <c:v>1010.723497597519</c:v>
                </c:pt>
                <c:pt idx="806">
                  <c:v>1128.8625824645351</c:v>
                </c:pt>
                <c:pt idx="807">
                  <c:v>1250.6280590649051</c:v>
                </c:pt>
                <c:pt idx="808">
                  <c:v>1444.9502535548129</c:v>
                </c:pt>
                <c:pt idx="809">
                  <c:v>1693.5295814228939</c:v>
                </c:pt>
                <c:pt idx="810">
                  <c:v>1909.7751732983729</c:v>
                </c:pt>
                <c:pt idx="811">
                  <c:v>2102.3612798101171</c:v>
                </c:pt>
                <c:pt idx="812">
                  <c:v>1569.7534551121389</c:v>
                </c:pt>
                <c:pt idx="813">
                  <c:v>1107.6380752326129</c:v>
                </c:pt>
                <c:pt idx="814">
                  <c:v>1177.922899961354</c:v>
                </c:pt>
                <c:pt idx="815">
                  <c:v>1234.275406567642</c:v>
                </c:pt>
                <c:pt idx="816">
                  <c:v>1312.014429643805</c:v>
                </c:pt>
                <c:pt idx="817">
                  <c:v>1398.268382055229</c:v>
                </c:pt>
                <c:pt idx="818">
                  <c:v>1472.615558545908</c:v>
                </c:pt>
                <c:pt idx="819">
                  <c:v>1538.378990874711</c:v>
                </c:pt>
                <c:pt idx="820">
                  <c:v>1613.14177269981</c:v>
                </c:pt>
                <c:pt idx="821">
                  <c:v>1678.97447258435</c:v>
                </c:pt>
                <c:pt idx="822">
                  <c:v>1754.636827175781</c:v>
                </c:pt>
                <c:pt idx="823">
                  <c:v>1356.6197959284179</c:v>
                </c:pt>
                <c:pt idx="824">
                  <c:v>1427.003617881121</c:v>
                </c:pt>
                <c:pt idx="825">
                  <c:v>1441.638019185192</c:v>
                </c:pt>
                <c:pt idx="826">
                  <c:v>1494.3361698140361</c:v>
                </c:pt>
                <c:pt idx="827">
                  <c:v>1548.7108086706501</c:v>
                </c:pt>
                <c:pt idx="828">
                  <c:v>1610.479727816471</c:v>
                </c:pt>
                <c:pt idx="829">
                  <c:v>1668.8473102694161</c:v>
                </c:pt>
                <c:pt idx="830">
                  <c:v>1725.292089685742</c:v>
                </c:pt>
                <c:pt idx="831">
                  <c:v>1772.863732755018</c:v>
                </c:pt>
                <c:pt idx="832">
                  <c:v>1822.5055163840059</c:v>
                </c:pt>
                <c:pt idx="833">
                  <c:v>1400.967834903</c:v>
                </c:pt>
                <c:pt idx="834">
                  <c:v>1441.402117997297</c:v>
                </c:pt>
                <c:pt idx="835">
                  <c:v>1451.4472098758611</c:v>
                </c:pt>
                <c:pt idx="836">
                  <c:v>1494.041219500999</c:v>
                </c:pt>
                <c:pt idx="837">
                  <c:v>1536.0229489282431</c:v>
                </c:pt>
                <c:pt idx="838">
                  <c:v>1569.7165066851389</c:v>
                </c:pt>
                <c:pt idx="839">
                  <c:v>1600.851355393328</c:v>
                </c:pt>
                <c:pt idx="840">
                  <c:v>1360.1380563562329</c:v>
                </c:pt>
                <c:pt idx="841">
                  <c:v>1369.563294011431</c:v>
                </c:pt>
                <c:pt idx="842">
                  <c:v>1210.20544719909</c:v>
                </c:pt>
                <c:pt idx="843">
                  <c:v>1207.1589447072249</c:v>
                </c:pt>
                <c:pt idx="844">
                  <c:v>1209.833881489835</c:v>
                </c:pt>
                <c:pt idx="845">
                  <c:v>1221.875209165662</c:v>
                </c:pt>
                <c:pt idx="846">
                  <c:v>1234.0217095167141</c:v>
                </c:pt>
                <c:pt idx="847">
                  <c:v>1240.8162417911699</c:v>
                </c:pt>
                <c:pt idx="848">
                  <c:v>1223.528118713971</c:v>
                </c:pt>
                <c:pt idx="849">
                  <c:v>1207.761482233657</c:v>
                </c:pt>
                <c:pt idx="850">
                  <c:v>1202.199855088342</c:v>
                </c:pt>
                <c:pt idx="851">
                  <c:v>1199.969954174976</c:v>
                </c:pt>
                <c:pt idx="852">
                  <c:v>1199.917453622581</c:v>
                </c:pt>
                <c:pt idx="853">
                  <c:v>1199.602621878638</c:v>
                </c:pt>
                <c:pt idx="854">
                  <c:v>1196.5857273906311</c:v>
                </c:pt>
                <c:pt idx="855">
                  <c:v>1194.4083270296619</c:v>
                </c:pt>
                <c:pt idx="856">
                  <c:v>1193.9884941809271</c:v>
                </c:pt>
                <c:pt idx="857">
                  <c:v>1189.2138606102531</c:v>
                </c:pt>
                <c:pt idx="858">
                  <c:v>1191.6014347512389</c:v>
                </c:pt>
                <c:pt idx="859">
                  <c:v>1197.2677198604811</c:v>
                </c:pt>
                <c:pt idx="860">
                  <c:v>1199.707451412997</c:v>
                </c:pt>
                <c:pt idx="861">
                  <c:v>1197.661302433017</c:v>
                </c:pt>
                <c:pt idx="862">
                  <c:v>1197.8448827959701</c:v>
                </c:pt>
                <c:pt idx="863">
                  <c:v>1202.462014709457</c:v>
                </c:pt>
                <c:pt idx="864">
                  <c:v>1204.482084983671</c:v>
                </c:pt>
                <c:pt idx="865">
                  <c:v>1203.5900903042379</c:v>
                </c:pt>
                <c:pt idx="866">
                  <c:v>1204.8231670038119</c:v>
                </c:pt>
                <c:pt idx="867">
                  <c:v>1206.34482517113</c:v>
                </c:pt>
                <c:pt idx="868">
                  <c:v>1208.102564253797</c:v>
                </c:pt>
                <c:pt idx="869">
                  <c:v>1206.580906086479</c:v>
                </c:pt>
                <c:pt idx="870">
                  <c:v>1207.2105695743651</c:v>
                </c:pt>
                <c:pt idx="871">
                  <c:v>1211.7489506592569</c:v>
                </c:pt>
                <c:pt idx="872">
                  <c:v>1213.4804394657269</c:v>
                </c:pt>
                <c:pt idx="873">
                  <c:v>1208.83688570561</c:v>
                </c:pt>
                <c:pt idx="874">
                  <c:v>1204.875667556207</c:v>
                </c:pt>
                <c:pt idx="875">
                  <c:v>1200.5996176628621</c:v>
                </c:pt>
                <c:pt idx="876">
                  <c:v>1199.419041515685</c:v>
                </c:pt>
                <c:pt idx="877">
                  <c:v>1199.5240426204759</c:v>
                </c:pt>
                <c:pt idx="878">
                  <c:v>1199.209210876533</c:v>
                </c:pt>
                <c:pt idx="879">
                  <c:v>1199.445291791882</c:v>
                </c:pt>
                <c:pt idx="880">
                  <c:v>1199.0779594955441</c:v>
                </c:pt>
                <c:pt idx="881">
                  <c:v>1203.9311723243791</c:v>
                </c:pt>
                <c:pt idx="882">
                  <c:v>1208.286144616751</c:v>
                </c:pt>
                <c:pt idx="883">
                  <c:v>1207.105568469573</c:v>
                </c:pt>
                <c:pt idx="884">
                  <c:v>1206.4759049816871</c:v>
                </c:pt>
                <c:pt idx="885">
                  <c:v>1206.528405534083</c:v>
                </c:pt>
                <c:pt idx="886">
                  <c:v>1211.5126981734761</c:v>
                </c:pt>
                <c:pt idx="887">
                  <c:v>1207.4727291954789</c:v>
                </c:pt>
                <c:pt idx="888">
                  <c:v>1210.3060433205319</c:v>
                </c:pt>
                <c:pt idx="889">
                  <c:v>1210.7258761692669</c:v>
                </c:pt>
                <c:pt idx="890">
                  <c:v>1206.1874950843751</c:v>
                </c:pt>
                <c:pt idx="891">
                  <c:v>1181.9732452108649</c:v>
                </c:pt>
                <c:pt idx="892">
                  <c:v>1131.6041122999541</c:v>
                </c:pt>
                <c:pt idx="893">
                  <c:v>1193.399738164783</c:v>
                </c:pt>
                <c:pt idx="894">
                  <c:v>1128.86679660768</c:v>
                </c:pt>
                <c:pt idx="895">
                  <c:v>1121.927834961004</c:v>
                </c:pt>
                <c:pt idx="896">
                  <c:v>1067.438771823528</c:v>
                </c:pt>
                <c:pt idx="897">
                  <c:v>1011.679267339944</c:v>
                </c:pt>
                <c:pt idx="898">
                  <c:v>978.64315428329962</c:v>
                </c:pt>
                <c:pt idx="899">
                  <c:v>968.53740598515549</c:v>
                </c:pt>
                <c:pt idx="900">
                  <c:v>972.14233644914839</c:v>
                </c:pt>
                <c:pt idx="901">
                  <c:v>974.50639318582807</c:v>
                </c:pt>
                <c:pt idx="902">
                  <c:v>976.01337548229094</c:v>
                </c:pt>
                <c:pt idx="903">
                  <c:v>980.7412957032401</c:v>
                </c:pt>
                <c:pt idx="904">
                  <c:v>979.26368777316134</c:v>
                </c:pt>
                <c:pt idx="905">
                  <c:v>975.57005445278537</c:v>
                </c:pt>
                <c:pt idx="906">
                  <c:v>974.77211525015696</c:v>
                </c:pt>
                <c:pt idx="907">
                  <c:v>969.68977010849596</c:v>
                </c:pt>
                <c:pt idx="908">
                  <c:v>967.3259066242266</c:v>
                </c:pt>
                <c:pt idx="909">
                  <c:v>968.68505082671732</c:v>
                </c:pt>
                <c:pt idx="910">
                  <c:v>965.99613678811988</c:v>
                </c:pt>
                <c:pt idx="911">
                  <c:v>966.55753504039285</c:v>
                </c:pt>
                <c:pt idx="912">
                  <c:v>965.52324813981988</c:v>
                </c:pt>
                <c:pt idx="913">
                  <c:v>966.0257044069142</c:v>
                </c:pt>
                <c:pt idx="914">
                  <c:v>964.37088401647952</c:v>
                </c:pt>
                <c:pt idx="915">
                  <c:v>963.72078290782349</c:v>
                </c:pt>
                <c:pt idx="916">
                  <c:v>961.65240235908777</c:v>
                </c:pt>
                <c:pt idx="917">
                  <c:v>963.72078290782349</c:v>
                </c:pt>
                <c:pt idx="918">
                  <c:v>965.10968798151896</c:v>
                </c:pt>
                <c:pt idx="919">
                  <c:v>965.58238337740863</c:v>
                </c:pt>
                <c:pt idx="920">
                  <c:v>967.26677138663774</c:v>
                </c:pt>
                <c:pt idx="921">
                  <c:v>967.08936567387138</c:v>
                </c:pt>
                <c:pt idx="922">
                  <c:v>966.49839980280399</c:v>
                </c:pt>
                <c:pt idx="923">
                  <c:v>964.8142050459852</c:v>
                </c:pt>
                <c:pt idx="924">
                  <c:v>966.67580551557046</c:v>
                </c:pt>
                <c:pt idx="925">
                  <c:v>963.63208005144008</c:v>
                </c:pt>
                <c:pt idx="926">
                  <c:v>966.0257044069142</c:v>
                </c:pt>
                <c:pt idx="927">
                  <c:v>966.0257044069142</c:v>
                </c:pt>
                <c:pt idx="928">
                  <c:v>966.55753504039285</c:v>
                </c:pt>
                <c:pt idx="929">
                  <c:v>965.5528157586142</c:v>
                </c:pt>
                <c:pt idx="930">
                  <c:v>964.75506980839646</c:v>
                </c:pt>
                <c:pt idx="931">
                  <c:v>965.7597890901751</c:v>
                </c:pt>
                <c:pt idx="932">
                  <c:v>963.12981703675598</c:v>
                </c:pt>
                <c:pt idx="933">
                  <c:v>964.4595868728627</c:v>
                </c:pt>
                <c:pt idx="934">
                  <c:v>965.99613678811988</c:v>
                </c:pt>
                <c:pt idx="935">
                  <c:v>967.03042368869285</c:v>
                </c:pt>
                <c:pt idx="936">
                  <c:v>967.59182194096581</c:v>
                </c:pt>
                <c:pt idx="937">
                  <c:v>968.47827074756685</c:v>
                </c:pt>
                <c:pt idx="938">
                  <c:v>969.36471955416789</c:v>
                </c:pt>
                <c:pt idx="939">
                  <c:v>968.12365257444435</c:v>
                </c:pt>
                <c:pt idx="940">
                  <c:v>970.10352351920722</c:v>
                </c:pt>
                <c:pt idx="941">
                  <c:v>969.57149963331813</c:v>
                </c:pt>
                <c:pt idx="942">
                  <c:v>969.36471955416789</c:v>
                </c:pt>
                <c:pt idx="943">
                  <c:v>968.24192304962196</c:v>
                </c:pt>
                <c:pt idx="944">
                  <c:v>969.51255764813982</c:v>
                </c:pt>
                <c:pt idx="945">
                  <c:v>968.53740598515549</c:v>
                </c:pt>
                <c:pt idx="946">
                  <c:v>969.98525304402961</c:v>
                </c:pt>
                <c:pt idx="947">
                  <c:v>969.83741495005756</c:v>
                </c:pt>
                <c:pt idx="948">
                  <c:v>969.06923661863414</c:v>
                </c:pt>
                <c:pt idx="949">
                  <c:v>970.93083708821939</c:v>
                </c:pt>
                <c:pt idx="950">
                  <c:v>971.787718276026</c:v>
                </c:pt>
                <c:pt idx="951">
                  <c:v>972.14233644914839</c:v>
                </c:pt>
                <c:pt idx="952">
                  <c:v>973.11748811213272</c:v>
                </c:pt>
                <c:pt idx="953">
                  <c:v>972.79243755780442</c:v>
                </c:pt>
                <c:pt idx="954">
                  <c:v>974.74274088377297</c:v>
                </c:pt>
                <c:pt idx="955">
                  <c:v>972.37868414709328</c:v>
                </c:pt>
                <c:pt idx="956">
                  <c:v>973.23575858731033</c:v>
                </c:pt>
                <c:pt idx="957">
                  <c:v>972.40825176588783</c:v>
                </c:pt>
                <c:pt idx="958">
                  <c:v>971.84685351361475</c:v>
                </c:pt>
                <c:pt idx="959">
                  <c:v>971.34459049893064</c:v>
                </c:pt>
                <c:pt idx="960">
                  <c:v>975.27457151725173</c:v>
                </c:pt>
                <c:pt idx="961">
                  <c:v>972.26060692432611</c:v>
                </c:pt>
                <c:pt idx="962">
                  <c:v>972.02406597397089</c:v>
                </c:pt>
                <c:pt idx="963">
                  <c:v>972.67416708262704</c:v>
                </c:pt>
                <c:pt idx="964">
                  <c:v>972.20147168673736</c:v>
                </c:pt>
                <c:pt idx="965">
                  <c:v>968.80332130189493</c:v>
                </c:pt>
                <c:pt idx="966">
                  <c:v>972.49695462227089</c:v>
                </c:pt>
                <c:pt idx="967">
                  <c:v>972.82200517659896</c:v>
                </c:pt>
                <c:pt idx="968">
                  <c:v>990.137807655139</c:v>
                </c:pt>
                <c:pt idx="969">
                  <c:v>1019.184804455874</c:v>
                </c:pt>
                <c:pt idx="970">
                  <c:v>1050.00469886981</c:v>
                </c:pt>
                <c:pt idx="971">
                  <c:v>1075.7126805232911</c:v>
                </c:pt>
                <c:pt idx="972">
                  <c:v>1106.7099806499939</c:v>
                </c:pt>
                <c:pt idx="973">
                  <c:v>1137.913867603437</c:v>
                </c:pt>
                <c:pt idx="974">
                  <c:v>1168.763329636168</c:v>
                </c:pt>
                <c:pt idx="975">
                  <c:v>1203.277050622891</c:v>
                </c:pt>
                <c:pt idx="976">
                  <c:v>1234.2150222595949</c:v>
                </c:pt>
                <c:pt idx="977">
                  <c:v>1269.9106749884529</c:v>
                </c:pt>
                <c:pt idx="978">
                  <c:v>1300.346383610472</c:v>
                </c:pt>
                <c:pt idx="979">
                  <c:v>1326.763408357788</c:v>
                </c:pt>
                <c:pt idx="980">
                  <c:v>1351.2894582691349</c:v>
                </c:pt>
                <c:pt idx="981">
                  <c:v>1215.1235287832819</c:v>
                </c:pt>
                <c:pt idx="982">
                  <c:v>1201.839307335362</c:v>
                </c:pt>
                <c:pt idx="983">
                  <c:v>1200.835698578212</c:v>
                </c:pt>
                <c:pt idx="984">
                  <c:v>1197.2678914309131</c:v>
                </c:pt>
                <c:pt idx="985">
                  <c:v>1198.212215092309</c:v>
                </c:pt>
                <c:pt idx="986">
                  <c:v>1196.270895646689</c:v>
                </c:pt>
                <c:pt idx="987">
                  <c:v>1198.1072139875171</c:v>
                </c:pt>
                <c:pt idx="988">
                  <c:v>1201.3078604089089</c:v>
                </c:pt>
                <c:pt idx="989">
                  <c:v>1198.710627199205</c:v>
                </c:pt>
                <c:pt idx="990">
                  <c:v>1195.2740714328961</c:v>
                </c:pt>
                <c:pt idx="991">
                  <c:v>1194.801738031766</c:v>
                </c:pt>
                <c:pt idx="992">
                  <c:v>1198.894207562158</c:v>
                </c:pt>
                <c:pt idx="993">
                  <c:v>1200.835698578212</c:v>
                </c:pt>
                <c:pt idx="994">
                  <c:v>1203.983844447208</c:v>
                </c:pt>
                <c:pt idx="995">
                  <c:v>1205.032997642963</c:v>
                </c:pt>
                <c:pt idx="996">
                  <c:v>1205.032997642963</c:v>
                </c:pt>
                <c:pt idx="997">
                  <c:v>1205.1642490239531</c:v>
                </c:pt>
                <c:pt idx="998">
                  <c:v>1204.0888455519989</c:v>
                </c:pt>
                <c:pt idx="999">
                  <c:v>1203.3016804069259</c:v>
                </c:pt>
                <c:pt idx="1000">
                  <c:v>1201.0453576469299</c:v>
                </c:pt>
                <c:pt idx="1001">
                  <c:v>1198.2909659209031</c:v>
                </c:pt>
                <c:pt idx="1002">
                  <c:v>1198.42204573146</c:v>
                </c:pt>
                <c:pt idx="1003">
                  <c:v>1196.5069765620369</c:v>
                </c:pt>
                <c:pt idx="1004">
                  <c:v>1200.15353453793</c:v>
                </c:pt>
                <c:pt idx="1005">
                  <c:v>1200.6256963686269</c:v>
                </c:pt>
                <c:pt idx="1006">
                  <c:v>1199.5238710500439</c:v>
                </c:pt>
                <c:pt idx="1007">
                  <c:v>1198.395967025695</c:v>
                </c:pt>
                <c:pt idx="1008">
                  <c:v>1199.4976207738459</c:v>
                </c:pt>
                <c:pt idx="1009">
                  <c:v>1204.8494172800099</c:v>
                </c:pt>
                <c:pt idx="1010">
                  <c:v>1201.17660902792</c:v>
                </c:pt>
                <c:pt idx="1011">
                  <c:v>1200.5206952638359</c:v>
                </c:pt>
                <c:pt idx="1012">
                  <c:v>1196.638056372595</c:v>
                </c:pt>
                <c:pt idx="1013">
                  <c:v>1198.081135281752</c:v>
                </c:pt>
                <c:pt idx="1014">
                  <c:v>1197.5825516044231</c:v>
                </c:pt>
                <c:pt idx="1015">
                  <c:v>1196.34947490485</c:v>
                </c:pt>
                <c:pt idx="1016">
                  <c:v>1196.270895646689</c:v>
                </c:pt>
                <c:pt idx="1017">
                  <c:v>1195.9823141789441</c:v>
                </c:pt>
                <c:pt idx="1018">
                  <c:v>1194.355826477266</c:v>
                </c:pt>
                <c:pt idx="1019">
                  <c:v>1195.090491069943</c:v>
                </c:pt>
                <c:pt idx="1020">
                  <c:v>1194.7494090498019</c:v>
                </c:pt>
                <c:pt idx="1021">
                  <c:v>1194.6969084974071</c:v>
                </c:pt>
                <c:pt idx="1022">
                  <c:v>1194.040994733323</c:v>
                </c:pt>
                <c:pt idx="1023">
                  <c:v>1195.32640041486</c:v>
                </c:pt>
                <c:pt idx="1024">
                  <c:v>1193.2540011586821</c:v>
                </c:pt>
                <c:pt idx="1025">
                  <c:v>1193.4115028158701</c:v>
                </c:pt>
                <c:pt idx="1026">
                  <c:v>1193.6736624369839</c:v>
                </c:pt>
                <c:pt idx="1027">
                  <c:v>1192.4670075840411</c:v>
                </c:pt>
                <c:pt idx="1028">
                  <c:v>1192.8605901565779</c:v>
                </c:pt>
                <c:pt idx="1029">
                  <c:v>1192.519508136437</c:v>
                </c:pt>
                <c:pt idx="1030">
                  <c:v>1198.185964816111</c:v>
                </c:pt>
                <c:pt idx="1031">
                  <c:v>1217.8877407400621</c:v>
                </c:pt>
                <c:pt idx="1032">
                  <c:v>1228.19757960942</c:v>
                </c:pt>
                <c:pt idx="1033">
                  <c:v>1239.0322524323039</c:v>
                </c:pt>
                <c:pt idx="1034">
                  <c:v>1258.524197717104</c:v>
                </c:pt>
                <c:pt idx="1035">
                  <c:v>1275.7074912599451</c:v>
                </c:pt>
                <c:pt idx="1036">
                  <c:v>1292.208620762503</c:v>
                </c:pt>
                <c:pt idx="1037">
                  <c:v>1309.1033328375991</c:v>
                </c:pt>
                <c:pt idx="1038">
                  <c:v>1321.2759118944159</c:v>
                </c:pt>
                <c:pt idx="1039">
                  <c:v>1334.5765665460151</c:v>
                </c:pt>
                <c:pt idx="1040">
                  <c:v>1350.3171243205641</c:v>
                </c:pt>
                <c:pt idx="1041">
                  <c:v>1361.5189578693539</c:v>
                </c:pt>
                <c:pt idx="1042">
                  <c:v>1375.160522970662</c:v>
                </c:pt>
                <c:pt idx="1043">
                  <c:v>1391.8193257008411</c:v>
                </c:pt>
                <c:pt idx="1044">
                  <c:v>1407.1136287800241</c:v>
                </c:pt>
                <c:pt idx="1045">
                  <c:v>1423.1425964518839</c:v>
                </c:pt>
                <c:pt idx="1046">
                  <c:v>1433.242776252524</c:v>
                </c:pt>
                <c:pt idx="1047">
                  <c:v>1447.750085757066</c:v>
                </c:pt>
                <c:pt idx="1048">
                  <c:v>1465.6155433401891</c:v>
                </c:pt>
                <c:pt idx="1049">
                  <c:v>1484.5301541190661</c:v>
                </c:pt>
                <c:pt idx="1050">
                  <c:v>1505.832167468496</c:v>
                </c:pt>
                <c:pt idx="1051">
                  <c:v>1520.2346474386791</c:v>
                </c:pt>
                <c:pt idx="1052">
                  <c:v>1534.374796217315</c:v>
                </c:pt>
                <c:pt idx="1053">
                  <c:v>1550.0364315928371</c:v>
                </c:pt>
                <c:pt idx="1054">
                  <c:v>1560.556272671779</c:v>
                </c:pt>
                <c:pt idx="1055">
                  <c:v>1575.7196675108371</c:v>
                </c:pt>
                <c:pt idx="1056">
                  <c:v>1591.565054819745</c:v>
                </c:pt>
                <c:pt idx="1057">
                  <c:v>1608.879428173143</c:v>
                </c:pt>
                <c:pt idx="1058">
                  <c:v>1619.4255195282819</c:v>
                </c:pt>
                <c:pt idx="1059">
                  <c:v>1633.617997288881</c:v>
                </c:pt>
                <c:pt idx="1060">
                  <c:v>1646.840072682319</c:v>
                </c:pt>
                <c:pt idx="1061">
                  <c:v>1662.0032959509449</c:v>
                </c:pt>
                <c:pt idx="1062">
                  <c:v>1677.08793996141</c:v>
                </c:pt>
                <c:pt idx="1063">
                  <c:v>1691.5952494659521</c:v>
                </c:pt>
                <c:pt idx="1064">
                  <c:v>1706.5486420954271</c:v>
                </c:pt>
                <c:pt idx="1065">
                  <c:v>1720.007313115512</c:v>
                </c:pt>
                <c:pt idx="1066">
                  <c:v>1721.5806139830629</c:v>
                </c:pt>
                <c:pt idx="1067">
                  <c:v>1712.2150987750999</c:v>
                </c:pt>
                <c:pt idx="1068">
                  <c:v>1709.0410457707719</c:v>
                </c:pt>
                <c:pt idx="1069">
                  <c:v>1708.752292732594</c:v>
                </c:pt>
                <c:pt idx="1070">
                  <c:v>1712.267770897929</c:v>
                </c:pt>
                <c:pt idx="1071">
                  <c:v>1710.011619708366</c:v>
                </c:pt>
                <c:pt idx="1072">
                  <c:v>1708.752292732594</c:v>
                </c:pt>
                <c:pt idx="1073">
                  <c:v>1711.0871947507519</c:v>
                </c:pt>
                <c:pt idx="1074">
                  <c:v>1712.398850708486</c:v>
                </c:pt>
                <c:pt idx="1075">
                  <c:v>1717.2518919668889</c:v>
                </c:pt>
                <c:pt idx="1076">
                  <c:v>1718.039400252828</c:v>
                </c:pt>
                <c:pt idx="1077">
                  <c:v>1719.7448103535321</c:v>
                </c:pt>
                <c:pt idx="1078">
                  <c:v>1722.761018559808</c:v>
                </c:pt>
                <c:pt idx="1079">
                  <c:v>1723.8110296077259</c:v>
                </c:pt>
                <c:pt idx="1080">
                  <c:v>1723.889952006753</c:v>
                </c:pt>
                <c:pt idx="1081">
                  <c:v>1721.764194346016</c:v>
                </c:pt>
                <c:pt idx="1082">
                  <c:v>1721.764194346016</c:v>
                </c:pt>
                <c:pt idx="1083">
                  <c:v>1721.764194346016</c:v>
                </c:pt>
                <c:pt idx="1084">
                  <c:v>1719.6658879545059</c:v>
                </c:pt>
                <c:pt idx="1085">
                  <c:v>1719.1408824305461</c:v>
                </c:pt>
                <c:pt idx="1086">
                  <c:v>1719.1940692646731</c:v>
                </c:pt>
                <c:pt idx="1087">
                  <c:v>1719.6127011203789</c:v>
                </c:pt>
                <c:pt idx="1088">
                  <c:v>1721.5274271489361</c:v>
                </c:pt>
                <c:pt idx="1089">
                  <c:v>1718.353374144607</c:v>
                </c:pt>
                <c:pt idx="1090">
                  <c:v>1715.4944960250871</c:v>
                </c:pt>
                <c:pt idx="1091">
                  <c:v>1715.730062229138</c:v>
                </c:pt>
                <c:pt idx="1092">
                  <c:v>1716.203596623297</c:v>
                </c:pt>
                <c:pt idx="1093">
                  <c:v>1715.2584151097381</c:v>
                </c:pt>
                <c:pt idx="1094">
                  <c:v>1716.0714873901441</c:v>
                </c:pt>
                <c:pt idx="1095">
                  <c:v>1723.4953400116201</c:v>
                </c:pt>
                <c:pt idx="1096">
                  <c:v>1736.0611585001091</c:v>
                </c:pt>
                <c:pt idx="1097">
                  <c:v>1749.047324548631</c:v>
                </c:pt>
                <c:pt idx="1098">
                  <c:v>1759.9351842056419</c:v>
                </c:pt>
                <c:pt idx="1099">
                  <c:v>1776.9601182391309</c:v>
                </c:pt>
                <c:pt idx="1100">
                  <c:v>1797.5537172720819</c:v>
                </c:pt>
                <c:pt idx="1101">
                  <c:v>1820.693421525802</c:v>
                </c:pt>
                <c:pt idx="1102">
                  <c:v>1843.2532177171099</c:v>
                </c:pt>
                <c:pt idx="1103">
                  <c:v>1851.203791566872</c:v>
                </c:pt>
                <c:pt idx="1104">
                  <c:v>1867.152978987544</c:v>
                </c:pt>
                <c:pt idx="1105">
                  <c:v>1884.363209088312</c:v>
                </c:pt>
                <c:pt idx="1106">
                  <c:v>1900.732744069016</c:v>
                </c:pt>
                <c:pt idx="1107">
                  <c:v>1913.6399877185111</c:v>
                </c:pt>
                <c:pt idx="1108">
                  <c:v>1927.727635944751</c:v>
                </c:pt>
                <c:pt idx="1109">
                  <c:v>1946.2486641510909</c:v>
                </c:pt>
                <c:pt idx="1110">
                  <c:v>1968.0758545949141</c:v>
                </c:pt>
                <c:pt idx="1111">
                  <c:v>1983.134591470046</c:v>
                </c:pt>
                <c:pt idx="1112">
                  <c:v>2000.9470337894741</c:v>
                </c:pt>
                <c:pt idx="1113">
                  <c:v>2018.838398507929</c:v>
                </c:pt>
                <c:pt idx="1114">
                  <c:v>2033.634632621081</c:v>
                </c:pt>
                <c:pt idx="1115">
                  <c:v>2049.6901937100051</c:v>
                </c:pt>
                <c:pt idx="1116">
                  <c:v>2061.6520842755081</c:v>
                </c:pt>
                <c:pt idx="1117">
                  <c:v>2056.142957682589</c:v>
                </c:pt>
                <c:pt idx="1118">
                  <c:v>2054.5422055458112</c:v>
                </c:pt>
                <c:pt idx="1119">
                  <c:v>2059.9209386099042</c:v>
                </c:pt>
                <c:pt idx="1120">
                  <c:v>2064.4075054241312</c:v>
                </c:pt>
                <c:pt idx="1121">
                  <c:v>2062.0981674004411</c:v>
                </c:pt>
                <c:pt idx="1122">
                  <c:v>2063.8824999001708</c:v>
                </c:pt>
                <c:pt idx="1123">
                  <c:v>2065.7183035297021</c:v>
                </c:pt>
                <c:pt idx="1124">
                  <c:v>2064.2239250611769</c:v>
                </c:pt>
                <c:pt idx="1125">
                  <c:v>2056.693698771448</c:v>
                </c:pt>
                <c:pt idx="1126">
                  <c:v>2028.204428427189</c:v>
                </c:pt>
                <c:pt idx="1127">
                  <c:v>1990.242754495416</c:v>
                </c:pt>
                <c:pt idx="1128">
                  <c:v>1943.7831970336749</c:v>
                </c:pt>
                <c:pt idx="1129">
                  <c:v>1893.806445702272</c:v>
                </c:pt>
                <c:pt idx="1130">
                  <c:v>1854.823927696134</c:v>
                </c:pt>
                <c:pt idx="1131">
                  <c:v>1808.2837321310401</c:v>
                </c:pt>
                <c:pt idx="1132">
                  <c:v>1760.3023449315481</c:v>
                </c:pt>
                <c:pt idx="1133">
                  <c:v>1716.43864811605</c:v>
                </c:pt>
                <c:pt idx="1134">
                  <c:v>1676.2482742639399</c:v>
                </c:pt>
                <c:pt idx="1135">
                  <c:v>1637.8154679240649</c:v>
                </c:pt>
                <c:pt idx="1136">
                  <c:v>1593.637454075923</c:v>
                </c:pt>
                <c:pt idx="1137">
                  <c:v>1550.876097290306</c:v>
                </c:pt>
                <c:pt idx="1138">
                  <c:v>1501.424866194161</c:v>
                </c:pt>
                <c:pt idx="1139">
                  <c:v>1457.9290163863</c:v>
                </c:pt>
                <c:pt idx="1140">
                  <c:v>1406.693967501722</c:v>
                </c:pt>
                <c:pt idx="1141">
                  <c:v>1358.7904732786601</c:v>
                </c:pt>
                <c:pt idx="1142">
                  <c:v>1314.297627686575</c:v>
                </c:pt>
                <c:pt idx="1143">
                  <c:v>1261.1737599087719</c:v>
                </c:pt>
                <c:pt idx="1144">
                  <c:v>1203.721341685228</c:v>
                </c:pt>
                <c:pt idx="1145">
                  <c:v>1133.204349725434</c:v>
                </c:pt>
                <c:pt idx="1146">
                  <c:v>1113.709006120625</c:v>
                </c:pt>
                <c:pt idx="1147">
                  <c:v>1024.5164463544991</c:v>
                </c:pt>
                <c:pt idx="1148">
                  <c:v>1024.5332581666839</c:v>
                </c:pt>
                <c:pt idx="1149">
                  <c:v>963.60251243264577</c:v>
                </c:pt>
                <c:pt idx="1150">
                  <c:v>1017.420779122273</c:v>
                </c:pt>
                <c:pt idx="1151">
                  <c:v>894.33977769745343</c:v>
                </c:pt>
                <c:pt idx="1152">
                  <c:v>856.0648142093961</c:v>
                </c:pt>
                <c:pt idx="1153">
                  <c:v>880.04492683455646</c:v>
                </c:pt>
                <c:pt idx="1154">
                  <c:v>1054.8015658520419</c:v>
                </c:pt>
                <c:pt idx="1155">
                  <c:v>791.8004006283968</c:v>
                </c:pt>
                <c:pt idx="1156">
                  <c:v>877.11326811549725</c:v>
                </c:pt>
                <c:pt idx="1157">
                  <c:v>856.61483592212767</c:v>
                </c:pt>
                <c:pt idx="1158">
                  <c:v>560</c:v>
                </c:pt>
                <c:pt idx="1159">
                  <c:v>560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output.prediction.nedc_h.ts/target.engine_speeds_out</c:v>
          </c:tx>
          <c:spPr>
            <a:ln>
              <a:prstDash val="solid"/>
            </a:ln>
          </c:spPr>
          <c:marker>
            <c:symbol val="none"/>
          </c:marker>
          <c:xVal>
            <c:numRef>
              <c:f>output.prediction.nedc_h.ts!$A$3:$A$1183</c:f>
              <c:numCache>
                <c:formatCode>General</c:formatCode>
                <c:ptCount val="1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</c:numCache>
            </c:numRef>
          </c:xVal>
          <c:yVal>
            <c:numRef>
              <c:f>output.prediction.nedc_h.ts!$AM$3:$AM$1183</c:f>
              <c:numCache>
                <c:formatCode>General</c:formatCode>
                <c:ptCount val="1181"/>
                <c:pt idx="0">
                  <c:v>1313</c:v>
                </c:pt>
                <c:pt idx="1">
                  <c:v>1313</c:v>
                </c:pt>
                <c:pt idx="2">
                  <c:v>1187.1713316369801</c:v>
                </c:pt>
                <c:pt idx="3">
                  <c:v>1113.857506361323</c:v>
                </c:pt>
                <c:pt idx="4">
                  <c:v>1103.30534351145</c:v>
                </c:pt>
                <c:pt idx="5">
                  <c:v>1034.0534351145041</c:v>
                </c:pt>
                <c:pt idx="6">
                  <c:v>876.29516539440158</c:v>
                </c:pt>
                <c:pt idx="7">
                  <c:v>829.43426632739613</c:v>
                </c:pt>
                <c:pt idx="8">
                  <c:v>822.33927056827815</c:v>
                </c:pt>
                <c:pt idx="9">
                  <c:v>822</c:v>
                </c:pt>
                <c:pt idx="10">
                  <c:v>882.40203562340707</c:v>
                </c:pt>
                <c:pt idx="11">
                  <c:v>1006.77777777778</c:v>
                </c:pt>
                <c:pt idx="12">
                  <c:v>1149.241730279897</c:v>
                </c:pt>
                <c:pt idx="13">
                  <c:v>1483.415606446124</c:v>
                </c:pt>
                <c:pt idx="14">
                  <c:v>1564.418999151824</c:v>
                </c:pt>
                <c:pt idx="15">
                  <c:v>1481.849872773538</c:v>
                </c:pt>
                <c:pt idx="16">
                  <c:v>1490.6072943172189</c:v>
                </c:pt>
                <c:pt idx="17">
                  <c:v>1494</c:v>
                </c:pt>
                <c:pt idx="18">
                  <c:v>1532.97709923664</c:v>
                </c:pt>
                <c:pt idx="19">
                  <c:v>1553.421543681086</c:v>
                </c:pt>
                <c:pt idx="20">
                  <c:v>1573.4376590330789</c:v>
                </c:pt>
                <c:pt idx="21">
                  <c:v>1428.23918575064</c:v>
                </c:pt>
                <c:pt idx="22">
                  <c:v>1262.6022052586891</c:v>
                </c:pt>
                <c:pt idx="23">
                  <c:v>1039.624257845629</c:v>
                </c:pt>
                <c:pt idx="24">
                  <c:v>813.00508905852894</c:v>
                </c:pt>
                <c:pt idx="25">
                  <c:v>767</c:v>
                </c:pt>
                <c:pt idx="26">
                  <c:v>808.31212892281633</c:v>
                </c:pt>
                <c:pt idx="27">
                  <c:v>839.2748091603047</c:v>
                </c:pt>
                <c:pt idx="28">
                  <c:v>849.57506361323169</c:v>
                </c:pt>
                <c:pt idx="29">
                  <c:v>856.27820186598819</c:v>
                </c:pt>
                <c:pt idx="30">
                  <c:v>859.49109414758266</c:v>
                </c:pt>
                <c:pt idx="31">
                  <c:v>847.46988973706516</c:v>
                </c:pt>
                <c:pt idx="32">
                  <c:v>843.72858354537743</c:v>
                </c:pt>
                <c:pt idx="33">
                  <c:v>844</c:v>
                </c:pt>
                <c:pt idx="34">
                  <c:v>844.71162001696359</c:v>
                </c:pt>
                <c:pt idx="35">
                  <c:v>838.67175572519079</c:v>
                </c:pt>
                <c:pt idx="36">
                  <c:v>836</c:v>
                </c:pt>
                <c:pt idx="37">
                  <c:v>832.56912637828668</c:v>
                </c:pt>
                <c:pt idx="38">
                  <c:v>828.28922815945714</c:v>
                </c:pt>
                <c:pt idx="39">
                  <c:v>827</c:v>
                </c:pt>
                <c:pt idx="40">
                  <c:v>826.33927056827827</c:v>
                </c:pt>
                <c:pt idx="41">
                  <c:v>826</c:v>
                </c:pt>
                <c:pt idx="42">
                  <c:v>826.64376590330789</c:v>
                </c:pt>
                <c:pt idx="43">
                  <c:v>823.82357930449518</c:v>
                </c:pt>
                <c:pt idx="44">
                  <c:v>820.746395250212</c:v>
                </c:pt>
                <c:pt idx="45">
                  <c:v>817.5267175572518</c:v>
                </c:pt>
                <c:pt idx="46">
                  <c:v>816.6098388464801</c:v>
                </c:pt>
                <c:pt idx="47">
                  <c:v>826.02035623409654</c:v>
                </c:pt>
                <c:pt idx="48">
                  <c:v>974.29007633588185</c:v>
                </c:pt>
                <c:pt idx="49">
                  <c:v>1072</c:v>
                </c:pt>
                <c:pt idx="50">
                  <c:v>1052.9949109414761</c:v>
                </c:pt>
                <c:pt idx="51">
                  <c:v>1172.3460559796461</c:v>
                </c:pt>
                <c:pt idx="52">
                  <c:v>1471.8676844783779</c:v>
                </c:pt>
                <c:pt idx="53">
                  <c:v>1627.449533502969</c:v>
                </c:pt>
                <c:pt idx="54">
                  <c:v>1549.496183206106</c:v>
                </c:pt>
                <c:pt idx="55">
                  <c:v>1518.6776929601369</c:v>
                </c:pt>
                <c:pt idx="56">
                  <c:v>1398.318914334187</c:v>
                </c:pt>
                <c:pt idx="57">
                  <c:v>1262</c:v>
                </c:pt>
                <c:pt idx="58">
                  <c:v>1323.9830364715881</c:v>
                </c:pt>
                <c:pt idx="59">
                  <c:v>1432.4588634435941</c:v>
                </c:pt>
                <c:pt idx="60">
                  <c:v>1278.17811704835</c:v>
                </c:pt>
                <c:pt idx="61">
                  <c:v>1056.899915182358</c:v>
                </c:pt>
                <c:pt idx="62">
                  <c:v>1042.155216284988</c:v>
                </c:pt>
                <c:pt idx="63">
                  <c:v>1038.0687022900761</c:v>
                </c:pt>
                <c:pt idx="64">
                  <c:v>1039.743002544529</c:v>
                </c:pt>
                <c:pt idx="65">
                  <c:v>1043</c:v>
                </c:pt>
                <c:pt idx="66">
                  <c:v>1044.7608142493641</c:v>
                </c:pt>
                <c:pt idx="67">
                  <c:v>1053.4758269720101</c:v>
                </c:pt>
                <c:pt idx="68">
                  <c:v>1062.423240033927</c:v>
                </c:pt>
                <c:pt idx="69">
                  <c:v>1063.82951653944</c:v>
                </c:pt>
                <c:pt idx="70">
                  <c:v>1065.812553011026</c:v>
                </c:pt>
                <c:pt idx="71">
                  <c:v>1065.0110262934691</c:v>
                </c:pt>
                <c:pt idx="72">
                  <c:v>1056.93893129771</c:v>
                </c:pt>
                <c:pt idx="73">
                  <c:v>1049</c:v>
                </c:pt>
                <c:pt idx="74">
                  <c:v>1049.3723494486851</c:v>
                </c:pt>
                <c:pt idx="75">
                  <c:v>1048.9083969465651</c:v>
                </c:pt>
                <c:pt idx="76">
                  <c:v>1047</c:v>
                </c:pt>
                <c:pt idx="77">
                  <c:v>1047.346904156065</c:v>
                </c:pt>
                <c:pt idx="78">
                  <c:v>1047.3231552162849</c:v>
                </c:pt>
                <c:pt idx="79">
                  <c:v>1045.670059372349</c:v>
                </c:pt>
                <c:pt idx="80">
                  <c:v>1045</c:v>
                </c:pt>
                <c:pt idx="81">
                  <c:v>1045</c:v>
                </c:pt>
                <c:pt idx="82">
                  <c:v>1045.30449533503</c:v>
                </c:pt>
                <c:pt idx="83">
                  <c:v>1040.6717557251909</c:v>
                </c:pt>
                <c:pt idx="84">
                  <c:v>1014.198473282442</c:v>
                </c:pt>
                <c:pt idx="85">
                  <c:v>957.95504664970417</c:v>
                </c:pt>
                <c:pt idx="86">
                  <c:v>893.15351993214631</c:v>
                </c:pt>
                <c:pt idx="87">
                  <c:v>889.29770992366525</c:v>
                </c:pt>
                <c:pt idx="88">
                  <c:v>904.52417302799211</c:v>
                </c:pt>
                <c:pt idx="89">
                  <c:v>806</c:v>
                </c:pt>
                <c:pt idx="90">
                  <c:v>829.19083969465794</c:v>
                </c:pt>
                <c:pt idx="91">
                  <c:v>844.90670059372906</c:v>
                </c:pt>
                <c:pt idx="92">
                  <c:v>629.62256149279256</c:v>
                </c:pt>
                <c:pt idx="93">
                  <c:v>573.73282442748086</c:v>
                </c:pt>
                <c:pt idx="94">
                  <c:v>576.70313825275559</c:v>
                </c:pt>
                <c:pt idx="95">
                  <c:v>603.89228159457218</c:v>
                </c:pt>
                <c:pt idx="96">
                  <c:v>591.55725190839701</c:v>
                </c:pt>
                <c:pt idx="97">
                  <c:v>594</c:v>
                </c:pt>
                <c:pt idx="98">
                  <c:v>591.97455470737862</c:v>
                </c:pt>
                <c:pt idx="99">
                  <c:v>581.03816793893134</c:v>
                </c:pt>
                <c:pt idx="100">
                  <c:v>575.54452926208671</c:v>
                </c:pt>
                <c:pt idx="101">
                  <c:v>572.42663273961125</c:v>
                </c:pt>
                <c:pt idx="102">
                  <c:v>568.86513994910933</c:v>
                </c:pt>
                <c:pt idx="103">
                  <c:v>567.24173027989968</c:v>
                </c:pt>
                <c:pt idx="104">
                  <c:v>562</c:v>
                </c:pt>
                <c:pt idx="105">
                  <c:v>562</c:v>
                </c:pt>
                <c:pt idx="106">
                  <c:v>561.09160305343221</c:v>
                </c:pt>
                <c:pt idx="107">
                  <c:v>553.64715860899048</c:v>
                </c:pt>
                <c:pt idx="108">
                  <c:v>559.32824427480546</c:v>
                </c:pt>
                <c:pt idx="109">
                  <c:v>552.30195080576777</c:v>
                </c:pt>
                <c:pt idx="110">
                  <c:v>555.86598812553075</c:v>
                </c:pt>
                <c:pt idx="111">
                  <c:v>554</c:v>
                </c:pt>
                <c:pt idx="112">
                  <c:v>554</c:v>
                </c:pt>
                <c:pt idx="113">
                  <c:v>554</c:v>
                </c:pt>
                <c:pt idx="114">
                  <c:v>553.80152671755775</c:v>
                </c:pt>
                <c:pt idx="115">
                  <c:v>548.14758269720369</c:v>
                </c:pt>
                <c:pt idx="116">
                  <c:v>556.69126378286899</c:v>
                </c:pt>
                <c:pt idx="117">
                  <c:v>721.88549618316017</c:v>
                </c:pt>
                <c:pt idx="118">
                  <c:v>836.90161153521694</c:v>
                </c:pt>
                <c:pt idx="119">
                  <c:v>880.58948261237117</c:v>
                </c:pt>
                <c:pt idx="120">
                  <c:v>917.34096692112973</c:v>
                </c:pt>
                <c:pt idx="121">
                  <c:v>991.02798982187267</c:v>
                </c:pt>
                <c:pt idx="122">
                  <c:v>993</c:v>
                </c:pt>
                <c:pt idx="123">
                  <c:v>1147.0356234096701</c:v>
                </c:pt>
                <c:pt idx="124">
                  <c:v>1309.5148430872921</c:v>
                </c:pt>
                <c:pt idx="125">
                  <c:v>1486.2205258693959</c:v>
                </c:pt>
                <c:pt idx="126">
                  <c:v>1652.5267175572039</c:v>
                </c:pt>
                <c:pt idx="127">
                  <c:v>1657.540288379982</c:v>
                </c:pt>
                <c:pt idx="128">
                  <c:v>1278.4656488550279</c:v>
                </c:pt>
                <c:pt idx="129">
                  <c:v>1360.760814249405</c:v>
                </c:pt>
                <c:pt idx="130">
                  <c:v>1373</c:v>
                </c:pt>
                <c:pt idx="131">
                  <c:v>1446.777777777816</c:v>
                </c:pt>
                <c:pt idx="132">
                  <c:v>1508.824427480924</c:v>
                </c:pt>
                <c:pt idx="133">
                  <c:v>1589.241730279874</c:v>
                </c:pt>
                <c:pt idx="134">
                  <c:v>1341.830364715827</c:v>
                </c:pt>
                <c:pt idx="135">
                  <c:v>1306.9847328244259</c:v>
                </c:pt>
                <c:pt idx="136">
                  <c:v>1358.7888040712619</c:v>
                </c:pt>
                <c:pt idx="137">
                  <c:v>1426.6598812552979</c:v>
                </c:pt>
                <c:pt idx="138">
                  <c:v>1438</c:v>
                </c:pt>
                <c:pt idx="139">
                  <c:v>1484.7989821883009</c:v>
                </c:pt>
                <c:pt idx="140">
                  <c:v>1525.8770144189871</c:v>
                </c:pt>
                <c:pt idx="141">
                  <c:v>1594.109414758273</c:v>
                </c:pt>
                <c:pt idx="142">
                  <c:v>1608.2044105173879</c:v>
                </c:pt>
                <c:pt idx="143">
                  <c:v>1606.4257845631889</c:v>
                </c:pt>
                <c:pt idx="144">
                  <c:v>1328.809160305361</c:v>
                </c:pt>
                <c:pt idx="145">
                  <c:v>1243.838846480066</c:v>
                </c:pt>
                <c:pt idx="146">
                  <c:v>1242</c:v>
                </c:pt>
                <c:pt idx="147">
                  <c:v>1236.727735368959</c:v>
                </c:pt>
                <c:pt idx="148">
                  <c:v>1214.1484308736219</c:v>
                </c:pt>
                <c:pt idx="149">
                  <c:v>1201.1102629346919</c:v>
                </c:pt>
                <c:pt idx="150">
                  <c:v>1189.5394402035611</c:v>
                </c:pt>
                <c:pt idx="151">
                  <c:v>1189.596268023749</c:v>
                </c:pt>
                <c:pt idx="152">
                  <c:v>1183.1815097540259</c:v>
                </c:pt>
                <c:pt idx="153">
                  <c:v>1165.2519083969451</c:v>
                </c:pt>
                <c:pt idx="154">
                  <c:v>1159</c:v>
                </c:pt>
                <c:pt idx="155">
                  <c:v>1137.7548770144219</c:v>
                </c:pt>
                <c:pt idx="156">
                  <c:v>1101.603053435123</c:v>
                </c:pt>
                <c:pt idx="157">
                  <c:v>1062.265479219677</c:v>
                </c:pt>
                <c:pt idx="158">
                  <c:v>1010.7268871925399</c:v>
                </c:pt>
                <c:pt idx="159">
                  <c:v>936.28244274807878</c:v>
                </c:pt>
                <c:pt idx="160">
                  <c:v>1073.515691263799</c:v>
                </c:pt>
                <c:pt idx="161">
                  <c:v>1144.429177268863</c:v>
                </c:pt>
                <c:pt idx="162">
                  <c:v>1132</c:v>
                </c:pt>
                <c:pt idx="163">
                  <c:v>1126.4427480916049</c:v>
                </c:pt>
                <c:pt idx="164">
                  <c:v>1137.006785411364</c:v>
                </c:pt>
                <c:pt idx="165">
                  <c:v>1148.4020356234089</c:v>
                </c:pt>
                <c:pt idx="166">
                  <c:v>1144.0797285835449</c:v>
                </c:pt>
                <c:pt idx="167">
                  <c:v>1140.583545377438</c:v>
                </c:pt>
                <c:pt idx="168">
                  <c:v>1140.424936386768</c:v>
                </c:pt>
                <c:pt idx="169">
                  <c:v>1141.1331636980501</c:v>
                </c:pt>
                <c:pt idx="170">
                  <c:v>1142</c:v>
                </c:pt>
                <c:pt idx="171">
                  <c:v>1145.297709923663</c:v>
                </c:pt>
                <c:pt idx="172">
                  <c:v>1146.9177268871931</c:v>
                </c:pt>
                <c:pt idx="173">
                  <c:v>1146</c:v>
                </c:pt>
                <c:pt idx="174">
                  <c:v>1147.5725190839689</c:v>
                </c:pt>
                <c:pt idx="175">
                  <c:v>1133.0135708227281</c:v>
                </c:pt>
                <c:pt idx="176">
                  <c:v>1070.829516539425</c:v>
                </c:pt>
                <c:pt idx="177">
                  <c:v>970.63867684481181</c:v>
                </c:pt>
                <c:pt idx="178">
                  <c:v>916</c:v>
                </c:pt>
                <c:pt idx="179">
                  <c:v>864.45122985582407</c:v>
                </c:pt>
                <c:pt idx="180">
                  <c:v>858.69465648854123</c:v>
                </c:pt>
                <c:pt idx="181">
                  <c:v>815.46225614927687</c:v>
                </c:pt>
                <c:pt idx="182">
                  <c:v>721.62171331637114</c:v>
                </c:pt>
                <c:pt idx="183">
                  <c:v>691.70737913484231</c:v>
                </c:pt>
                <c:pt idx="184">
                  <c:v>634.34775233248843</c:v>
                </c:pt>
                <c:pt idx="185">
                  <c:v>619.57845631889711</c:v>
                </c:pt>
                <c:pt idx="186">
                  <c:v>586</c:v>
                </c:pt>
                <c:pt idx="187">
                  <c:v>405.53519932152352</c:v>
                </c:pt>
                <c:pt idx="188">
                  <c:v>89.185750636131957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165.33842239191409</c:v>
                </c:pt>
                <c:pt idx="205">
                  <c:v>712.00932994060258</c:v>
                </c:pt>
                <c:pt idx="206">
                  <c:v>1031.682782018697</c:v>
                </c:pt>
                <c:pt idx="207">
                  <c:v>1175.381679389317</c:v>
                </c:pt>
                <c:pt idx="208">
                  <c:v>1287.41730279903</c:v>
                </c:pt>
                <c:pt idx="209">
                  <c:v>1300.530958439374</c:v>
                </c:pt>
                <c:pt idx="210">
                  <c:v>1010</c:v>
                </c:pt>
                <c:pt idx="211">
                  <c:v>1024.9346904156121</c:v>
                </c:pt>
                <c:pt idx="212">
                  <c:v>1078.7794741306211</c:v>
                </c:pt>
                <c:pt idx="213">
                  <c:v>1070</c:v>
                </c:pt>
                <c:pt idx="214">
                  <c:v>1068.1509754028839</c:v>
                </c:pt>
                <c:pt idx="215">
                  <c:v>1049.414758269698</c:v>
                </c:pt>
                <c:pt idx="216">
                  <c:v>963.55725190840951</c:v>
                </c:pt>
                <c:pt idx="217">
                  <c:v>766.89482612386814</c:v>
                </c:pt>
                <c:pt idx="218">
                  <c:v>682</c:v>
                </c:pt>
                <c:pt idx="219">
                  <c:v>668.74809160307268</c:v>
                </c:pt>
                <c:pt idx="220">
                  <c:v>599.05089058525664</c:v>
                </c:pt>
                <c:pt idx="221">
                  <c:v>611.27735368960657</c:v>
                </c:pt>
                <c:pt idx="222">
                  <c:v>215.44020356225559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580.76420695487946</c:v>
                </c:pt>
                <c:pt idx="243">
                  <c:v>613</c:v>
                </c:pt>
                <c:pt idx="244">
                  <c:v>789.78541136554122</c:v>
                </c:pt>
                <c:pt idx="245">
                  <c:v>949.5928753181214</c:v>
                </c:pt>
                <c:pt idx="246">
                  <c:v>1057.9160305343521</c:v>
                </c:pt>
                <c:pt idx="247">
                  <c:v>1172.885496183158</c:v>
                </c:pt>
                <c:pt idx="248">
                  <c:v>1374.959287531814</c:v>
                </c:pt>
                <c:pt idx="249">
                  <c:v>1563.0636132314989</c:v>
                </c:pt>
                <c:pt idx="250">
                  <c:v>1582.2408821034769</c:v>
                </c:pt>
                <c:pt idx="251">
                  <c:v>1582</c:v>
                </c:pt>
                <c:pt idx="252">
                  <c:v>1246.450381679281</c:v>
                </c:pt>
                <c:pt idx="253">
                  <c:v>1298.0559796437651</c:v>
                </c:pt>
                <c:pt idx="254">
                  <c:v>1425.086513994961</c:v>
                </c:pt>
                <c:pt idx="255">
                  <c:v>1456.7201017811719</c:v>
                </c:pt>
                <c:pt idx="256">
                  <c:v>1125.046649703266</c:v>
                </c:pt>
                <c:pt idx="257">
                  <c:v>1060.921119592876</c:v>
                </c:pt>
                <c:pt idx="258">
                  <c:v>1062</c:v>
                </c:pt>
                <c:pt idx="259">
                  <c:v>1062</c:v>
                </c:pt>
                <c:pt idx="260">
                  <c:v>1061.205258693808</c:v>
                </c:pt>
                <c:pt idx="261">
                  <c:v>1064.931297709925</c:v>
                </c:pt>
                <c:pt idx="262">
                  <c:v>1048.111111111109</c:v>
                </c:pt>
                <c:pt idx="263">
                  <c:v>1057.6166242578399</c:v>
                </c:pt>
                <c:pt idx="264">
                  <c:v>1061.2391857506359</c:v>
                </c:pt>
                <c:pt idx="265">
                  <c:v>1044.4486853265521</c:v>
                </c:pt>
                <c:pt idx="266">
                  <c:v>1043.4631043257</c:v>
                </c:pt>
                <c:pt idx="267">
                  <c:v>1045</c:v>
                </c:pt>
                <c:pt idx="268">
                  <c:v>1047.907548770145</c:v>
                </c:pt>
                <c:pt idx="269">
                  <c:v>1049</c:v>
                </c:pt>
                <c:pt idx="270">
                  <c:v>1047.580152671756</c:v>
                </c:pt>
                <c:pt idx="271">
                  <c:v>1051.9100932994061</c:v>
                </c:pt>
                <c:pt idx="272">
                  <c:v>1056.771840542832</c:v>
                </c:pt>
                <c:pt idx="273">
                  <c:v>1048.4173027989809</c:v>
                </c:pt>
                <c:pt idx="274">
                  <c:v>1045.351993214588</c:v>
                </c:pt>
                <c:pt idx="275">
                  <c:v>1046</c:v>
                </c:pt>
                <c:pt idx="276">
                  <c:v>1047.318066157761</c:v>
                </c:pt>
                <c:pt idx="277">
                  <c:v>1046.6988973706541</c:v>
                </c:pt>
                <c:pt idx="278">
                  <c:v>1049.8524173027979</c:v>
                </c:pt>
                <c:pt idx="279">
                  <c:v>1024.7557251908479</c:v>
                </c:pt>
                <c:pt idx="280">
                  <c:v>964.61747243426726</c:v>
                </c:pt>
                <c:pt idx="281">
                  <c:v>867.70483460560604</c:v>
                </c:pt>
                <c:pt idx="282">
                  <c:v>949.27735368958724</c:v>
                </c:pt>
                <c:pt idx="283">
                  <c:v>1030</c:v>
                </c:pt>
                <c:pt idx="284">
                  <c:v>925.95250212040492</c:v>
                </c:pt>
                <c:pt idx="285">
                  <c:v>796.89567430023658</c:v>
                </c:pt>
                <c:pt idx="286">
                  <c:v>743.36726039016628</c:v>
                </c:pt>
                <c:pt idx="287">
                  <c:v>672.33502968618654</c:v>
                </c:pt>
                <c:pt idx="288">
                  <c:v>631.12977099236525</c:v>
                </c:pt>
                <c:pt idx="289">
                  <c:v>628.31721798133958</c:v>
                </c:pt>
                <c:pt idx="290">
                  <c:v>285.94062765052422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232.02883799817491</c:v>
                </c:pt>
                <c:pt idx="311">
                  <c:v>614.7726887192531</c:v>
                </c:pt>
                <c:pt idx="312">
                  <c:v>696.86259541982986</c:v>
                </c:pt>
                <c:pt idx="313">
                  <c:v>903.71246819339285</c:v>
                </c:pt>
                <c:pt idx="314">
                  <c:v>925.15351993214324</c:v>
                </c:pt>
                <c:pt idx="315">
                  <c:v>890</c:v>
                </c:pt>
                <c:pt idx="316">
                  <c:v>910.14503816792978</c:v>
                </c:pt>
                <c:pt idx="317">
                  <c:v>1005.606446140752</c:v>
                </c:pt>
                <c:pt idx="318">
                  <c:v>1200.727735368951</c:v>
                </c:pt>
                <c:pt idx="319">
                  <c:v>1390.535199321454</c:v>
                </c:pt>
                <c:pt idx="320">
                  <c:v>1447.0152671755859</c:v>
                </c:pt>
                <c:pt idx="321">
                  <c:v>1554.195928753179</c:v>
                </c:pt>
                <c:pt idx="322">
                  <c:v>1519.145038167858</c:v>
                </c:pt>
                <c:pt idx="323">
                  <c:v>1302</c:v>
                </c:pt>
                <c:pt idx="324">
                  <c:v>1295.7022900763261</c:v>
                </c:pt>
                <c:pt idx="325">
                  <c:v>1295.256997455466</c:v>
                </c:pt>
                <c:pt idx="326">
                  <c:v>1375.964376590307</c:v>
                </c:pt>
                <c:pt idx="327">
                  <c:v>1472.3435114503909</c:v>
                </c:pt>
                <c:pt idx="328">
                  <c:v>1553.528413910082</c:v>
                </c:pt>
                <c:pt idx="329">
                  <c:v>1549.1891433417311</c:v>
                </c:pt>
                <c:pt idx="330">
                  <c:v>1288.4325699745559</c:v>
                </c:pt>
                <c:pt idx="331">
                  <c:v>1314</c:v>
                </c:pt>
                <c:pt idx="332">
                  <c:v>1329.4605597964339</c:v>
                </c:pt>
                <c:pt idx="333">
                  <c:v>1407.656488549602</c:v>
                </c:pt>
                <c:pt idx="334">
                  <c:v>1468.3723494486931</c:v>
                </c:pt>
                <c:pt idx="335">
                  <c:v>1552.296013570814</c:v>
                </c:pt>
                <c:pt idx="336">
                  <c:v>1592.2010178117071</c:v>
                </c:pt>
                <c:pt idx="337">
                  <c:v>1546.7328244275061</c:v>
                </c:pt>
                <c:pt idx="338">
                  <c:v>1228.4020356234059</c:v>
                </c:pt>
                <c:pt idx="339">
                  <c:v>1218</c:v>
                </c:pt>
                <c:pt idx="340">
                  <c:v>1215.327396098397</c:v>
                </c:pt>
                <c:pt idx="341">
                  <c:v>1195.8617472434271</c:v>
                </c:pt>
                <c:pt idx="342">
                  <c:v>1203.297709923663</c:v>
                </c:pt>
                <c:pt idx="343">
                  <c:v>1205.2739609838829</c:v>
                </c:pt>
                <c:pt idx="344">
                  <c:v>1198.7404580152661</c:v>
                </c:pt>
                <c:pt idx="345">
                  <c:v>1206.7786259541981</c:v>
                </c:pt>
                <c:pt idx="346">
                  <c:v>1204.653095843935</c:v>
                </c:pt>
                <c:pt idx="347">
                  <c:v>1214</c:v>
                </c:pt>
                <c:pt idx="348">
                  <c:v>1211.3893129770961</c:v>
                </c:pt>
                <c:pt idx="349">
                  <c:v>1159.242578456325</c:v>
                </c:pt>
                <c:pt idx="350">
                  <c:v>1140.0271416454559</c:v>
                </c:pt>
                <c:pt idx="351">
                  <c:v>1108.900763358788</c:v>
                </c:pt>
                <c:pt idx="352">
                  <c:v>1060.8608990669809</c:v>
                </c:pt>
                <c:pt idx="353">
                  <c:v>982.61407972858945</c:v>
                </c:pt>
                <c:pt idx="354">
                  <c:v>918.16539440200688</c:v>
                </c:pt>
                <c:pt idx="355">
                  <c:v>1177.1111111111179</c:v>
                </c:pt>
                <c:pt idx="356">
                  <c:v>1180</c:v>
                </c:pt>
                <c:pt idx="357">
                  <c:v>1126.5394402035549</c:v>
                </c:pt>
                <c:pt idx="358">
                  <c:v>1146.1976251060159</c:v>
                </c:pt>
                <c:pt idx="359">
                  <c:v>1146.044953350297</c:v>
                </c:pt>
                <c:pt idx="360">
                  <c:v>1146</c:v>
                </c:pt>
                <c:pt idx="361">
                  <c:v>1143.1857506361309</c:v>
                </c:pt>
                <c:pt idx="362">
                  <c:v>1145.7888040712469</c:v>
                </c:pt>
                <c:pt idx="363">
                  <c:v>1141.394402035625</c:v>
                </c:pt>
                <c:pt idx="364">
                  <c:v>1141</c:v>
                </c:pt>
                <c:pt idx="365">
                  <c:v>1131.958439355388</c:v>
                </c:pt>
                <c:pt idx="366">
                  <c:v>1130.104325699745</c:v>
                </c:pt>
                <c:pt idx="367">
                  <c:v>1126.45122985581</c:v>
                </c:pt>
                <c:pt idx="368">
                  <c:v>1126.878710771841</c:v>
                </c:pt>
                <c:pt idx="369">
                  <c:v>1122.6488549618321</c:v>
                </c:pt>
                <c:pt idx="370">
                  <c:v>1085.8066157760991</c:v>
                </c:pt>
                <c:pt idx="371">
                  <c:v>1022.831212892282</c:v>
                </c:pt>
                <c:pt idx="372">
                  <c:v>1013</c:v>
                </c:pt>
                <c:pt idx="373">
                  <c:v>906.7896522476542</c:v>
                </c:pt>
                <c:pt idx="374">
                  <c:v>867.78795589482957</c:v>
                </c:pt>
                <c:pt idx="375">
                  <c:v>898.41221374046893</c:v>
                </c:pt>
                <c:pt idx="376">
                  <c:v>696.79898218829987</c:v>
                </c:pt>
                <c:pt idx="377">
                  <c:v>730.6446140797666</c:v>
                </c:pt>
                <c:pt idx="378">
                  <c:v>667.64122137402978</c:v>
                </c:pt>
                <c:pt idx="379">
                  <c:v>484.20525869387149</c:v>
                </c:pt>
                <c:pt idx="380">
                  <c:v>440</c:v>
                </c:pt>
                <c:pt idx="381">
                  <c:v>612.90076335874789</c:v>
                </c:pt>
                <c:pt idx="382">
                  <c:v>503.88719253601028</c:v>
                </c:pt>
                <c:pt idx="383">
                  <c:v>112.57760814249831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89.287531806629744</c:v>
                </c:pt>
                <c:pt idx="400">
                  <c:v>601.07803223090093</c:v>
                </c:pt>
                <c:pt idx="401">
                  <c:v>1031.930449533553</c:v>
                </c:pt>
                <c:pt idx="402">
                  <c:v>1173.768447837133</c:v>
                </c:pt>
                <c:pt idx="403">
                  <c:v>1268.348600508901</c:v>
                </c:pt>
                <c:pt idx="404">
                  <c:v>1311</c:v>
                </c:pt>
                <c:pt idx="405">
                  <c:v>1214.404580152662</c:v>
                </c:pt>
                <c:pt idx="406">
                  <c:v>1015.365564037307</c:v>
                </c:pt>
                <c:pt idx="407">
                  <c:v>1011.8863443596561</c:v>
                </c:pt>
                <c:pt idx="408">
                  <c:v>1071.5801526717489</c:v>
                </c:pt>
                <c:pt idx="409">
                  <c:v>1051.2832909245139</c:v>
                </c:pt>
                <c:pt idx="410">
                  <c:v>1022.398642917734</c:v>
                </c:pt>
                <c:pt idx="411">
                  <c:v>890.03307888042946</c:v>
                </c:pt>
                <c:pt idx="412">
                  <c:v>787</c:v>
                </c:pt>
                <c:pt idx="413">
                  <c:v>726.36217133163109</c:v>
                </c:pt>
                <c:pt idx="414">
                  <c:v>625.42748091602243</c:v>
                </c:pt>
                <c:pt idx="415">
                  <c:v>586.40033927056925</c:v>
                </c:pt>
                <c:pt idx="416">
                  <c:v>595.60220525869045</c:v>
                </c:pt>
                <c:pt idx="417">
                  <c:v>398.30788804080771</c:v>
                </c:pt>
                <c:pt idx="418">
                  <c:v>87.805767599674738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267.31806615801582</c:v>
                </c:pt>
                <c:pt idx="439">
                  <c:v>911.17896522478077</c:v>
                </c:pt>
                <c:pt idx="440">
                  <c:v>881.47158608986092</c:v>
                </c:pt>
                <c:pt idx="441">
                  <c:v>1021.5877862595401</c:v>
                </c:pt>
                <c:pt idx="442">
                  <c:v>1118.301950805758</c:v>
                </c:pt>
                <c:pt idx="443">
                  <c:v>1219.040712468222</c:v>
                </c:pt>
                <c:pt idx="444">
                  <c:v>1419</c:v>
                </c:pt>
                <c:pt idx="445">
                  <c:v>1456.45207803227</c:v>
                </c:pt>
                <c:pt idx="446">
                  <c:v>1593.2510602205271</c:v>
                </c:pt>
                <c:pt idx="447">
                  <c:v>1548.302798982043</c:v>
                </c:pt>
                <c:pt idx="448">
                  <c:v>1282.6149279049989</c:v>
                </c:pt>
                <c:pt idx="449">
                  <c:v>1374.66072943169</c:v>
                </c:pt>
                <c:pt idx="450">
                  <c:v>1391.8015267175099</c:v>
                </c:pt>
                <c:pt idx="451">
                  <c:v>1056.631891433422</c:v>
                </c:pt>
                <c:pt idx="452">
                  <c:v>1036</c:v>
                </c:pt>
                <c:pt idx="453">
                  <c:v>1033.63358778626</c:v>
                </c:pt>
                <c:pt idx="454">
                  <c:v>1022.343511450385</c:v>
                </c:pt>
                <c:pt idx="455">
                  <c:v>1028.8736217133171</c:v>
                </c:pt>
                <c:pt idx="456">
                  <c:v>1024.646310432563</c:v>
                </c:pt>
                <c:pt idx="457">
                  <c:v>1042.7430025445301</c:v>
                </c:pt>
                <c:pt idx="458">
                  <c:v>1046.5004240882131</c:v>
                </c:pt>
                <c:pt idx="459">
                  <c:v>1036.7099236641261</c:v>
                </c:pt>
                <c:pt idx="460">
                  <c:v>1051</c:v>
                </c:pt>
                <c:pt idx="461">
                  <c:v>1050.9100932994061</c:v>
                </c:pt>
                <c:pt idx="462">
                  <c:v>1050</c:v>
                </c:pt>
                <c:pt idx="463">
                  <c:v>1050.2917726887181</c:v>
                </c:pt>
                <c:pt idx="464">
                  <c:v>1054</c:v>
                </c:pt>
                <c:pt idx="465">
                  <c:v>1054.223918575062</c:v>
                </c:pt>
                <c:pt idx="466">
                  <c:v>1057.5250212044079</c:v>
                </c:pt>
                <c:pt idx="467">
                  <c:v>1047.7659033078889</c:v>
                </c:pt>
                <c:pt idx="468">
                  <c:v>1042</c:v>
                </c:pt>
                <c:pt idx="469">
                  <c:v>1041.955894826124</c:v>
                </c:pt>
                <c:pt idx="470">
                  <c:v>1040</c:v>
                </c:pt>
                <c:pt idx="471">
                  <c:v>1040.0559796437669</c:v>
                </c:pt>
                <c:pt idx="472">
                  <c:v>1050.962680237486</c:v>
                </c:pt>
                <c:pt idx="473">
                  <c:v>1047.047497879558</c:v>
                </c:pt>
                <c:pt idx="474">
                  <c:v>1010.753180661586</c:v>
                </c:pt>
                <c:pt idx="475">
                  <c:v>954.64376590329118</c:v>
                </c:pt>
                <c:pt idx="476">
                  <c:v>878.8736217133237</c:v>
                </c:pt>
                <c:pt idx="477">
                  <c:v>876</c:v>
                </c:pt>
                <c:pt idx="478">
                  <c:v>823.03986429177098</c:v>
                </c:pt>
                <c:pt idx="479">
                  <c:v>870.61068702287992</c:v>
                </c:pt>
                <c:pt idx="480">
                  <c:v>735.6157760814117</c:v>
                </c:pt>
                <c:pt idx="481">
                  <c:v>731.44189991518056</c:v>
                </c:pt>
                <c:pt idx="482">
                  <c:v>688.23409669209991</c:v>
                </c:pt>
                <c:pt idx="483">
                  <c:v>603.60559796438793</c:v>
                </c:pt>
                <c:pt idx="484">
                  <c:v>646.89991518237866</c:v>
                </c:pt>
                <c:pt idx="485">
                  <c:v>653</c:v>
                </c:pt>
                <c:pt idx="486">
                  <c:v>591.54961832063975</c:v>
                </c:pt>
                <c:pt idx="487">
                  <c:v>76.150975402858464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444.76675148430422</c:v>
                </c:pt>
                <c:pt idx="507">
                  <c:v>609.10687022900095</c:v>
                </c:pt>
                <c:pt idx="508">
                  <c:v>785.56743002547705</c:v>
                </c:pt>
                <c:pt idx="509">
                  <c:v>868</c:v>
                </c:pt>
                <c:pt idx="510">
                  <c:v>911.82951653943587</c:v>
                </c:pt>
                <c:pt idx="511">
                  <c:v>964.29346904155273</c:v>
                </c:pt>
                <c:pt idx="512">
                  <c:v>989.20271416454693</c:v>
                </c:pt>
                <c:pt idx="513">
                  <c:v>1057.587786259541</c:v>
                </c:pt>
                <c:pt idx="514">
                  <c:v>1221.9957591179391</c:v>
                </c:pt>
                <c:pt idx="515">
                  <c:v>1376.513994910955</c:v>
                </c:pt>
                <c:pt idx="516">
                  <c:v>1508.160305343547</c:v>
                </c:pt>
                <c:pt idx="517">
                  <c:v>1559</c:v>
                </c:pt>
                <c:pt idx="518">
                  <c:v>1579.0127226463039</c:v>
                </c:pt>
                <c:pt idx="519">
                  <c:v>1398.85750636134</c:v>
                </c:pt>
                <c:pt idx="520">
                  <c:v>1299.653095843933</c:v>
                </c:pt>
                <c:pt idx="521">
                  <c:v>1360.508057676004</c:v>
                </c:pt>
                <c:pt idx="522">
                  <c:v>1450.8320610687099</c:v>
                </c:pt>
                <c:pt idx="523">
                  <c:v>1537.6106870229171</c:v>
                </c:pt>
                <c:pt idx="524">
                  <c:v>1561.7777777777751</c:v>
                </c:pt>
                <c:pt idx="525">
                  <c:v>1556</c:v>
                </c:pt>
                <c:pt idx="526">
                  <c:v>1411.1187446989211</c:v>
                </c:pt>
                <c:pt idx="527">
                  <c:v>1320.3969465648829</c:v>
                </c:pt>
                <c:pt idx="528">
                  <c:v>1383.384223918576</c:v>
                </c:pt>
                <c:pt idx="529">
                  <c:v>1446.8413910093359</c:v>
                </c:pt>
                <c:pt idx="530">
                  <c:v>1504.2425784563291</c:v>
                </c:pt>
                <c:pt idx="531">
                  <c:v>1561.2595419847471</c:v>
                </c:pt>
                <c:pt idx="532">
                  <c:v>1583.733672603897</c:v>
                </c:pt>
                <c:pt idx="533">
                  <c:v>1574</c:v>
                </c:pt>
                <c:pt idx="534">
                  <c:v>1385.704834605627</c:v>
                </c:pt>
                <c:pt idx="535">
                  <c:v>1181.858354537743</c:v>
                </c:pt>
                <c:pt idx="536">
                  <c:v>1189.1849024597111</c:v>
                </c:pt>
                <c:pt idx="537">
                  <c:v>1193.2340966921131</c:v>
                </c:pt>
                <c:pt idx="538">
                  <c:v>1195.321458863441</c:v>
                </c:pt>
                <c:pt idx="539">
                  <c:v>1188.856658184902</c:v>
                </c:pt>
                <c:pt idx="540">
                  <c:v>1189.580152671756</c:v>
                </c:pt>
                <c:pt idx="541">
                  <c:v>1189</c:v>
                </c:pt>
                <c:pt idx="542">
                  <c:v>1188.1942324003401</c:v>
                </c:pt>
                <c:pt idx="543">
                  <c:v>1187</c:v>
                </c:pt>
                <c:pt idx="544">
                  <c:v>1184.684478371501</c:v>
                </c:pt>
                <c:pt idx="545">
                  <c:v>1165.525021204405</c:v>
                </c:pt>
                <c:pt idx="546">
                  <c:v>1123.7659033078839</c:v>
                </c:pt>
                <c:pt idx="547">
                  <c:v>1072.5691263782651</c:v>
                </c:pt>
                <c:pt idx="548">
                  <c:v>1012.34435962681</c:v>
                </c:pt>
                <c:pt idx="549">
                  <c:v>978</c:v>
                </c:pt>
                <c:pt idx="550">
                  <c:v>953.20780322306723</c:v>
                </c:pt>
                <c:pt idx="551">
                  <c:v>989.22900763356199</c:v>
                </c:pt>
                <c:pt idx="552">
                  <c:v>1154.8218829516491</c:v>
                </c:pt>
                <c:pt idx="553">
                  <c:v>1136.0958439355391</c:v>
                </c:pt>
                <c:pt idx="554">
                  <c:v>1139.6878710771809</c:v>
                </c:pt>
                <c:pt idx="555">
                  <c:v>1134.9262086513979</c:v>
                </c:pt>
                <c:pt idx="556">
                  <c:v>1142.2841391009331</c:v>
                </c:pt>
                <c:pt idx="557">
                  <c:v>1143</c:v>
                </c:pt>
                <c:pt idx="558">
                  <c:v>1142.465648854962</c:v>
                </c:pt>
                <c:pt idx="559">
                  <c:v>1140.741306191688</c:v>
                </c:pt>
                <c:pt idx="560">
                  <c:v>1137.748091603054</c:v>
                </c:pt>
                <c:pt idx="561">
                  <c:v>1129.791348600507</c:v>
                </c:pt>
                <c:pt idx="562">
                  <c:v>1127.865988125528</c:v>
                </c:pt>
                <c:pt idx="563">
                  <c:v>1133.5504664970319</c:v>
                </c:pt>
                <c:pt idx="564">
                  <c:v>1130.9185750636129</c:v>
                </c:pt>
                <c:pt idx="565">
                  <c:v>1127</c:v>
                </c:pt>
                <c:pt idx="566">
                  <c:v>1118.229855810001</c:v>
                </c:pt>
                <c:pt idx="567">
                  <c:v>1067.160305343521</c:v>
                </c:pt>
                <c:pt idx="568">
                  <c:v>980.12298558097393</c:v>
                </c:pt>
                <c:pt idx="569">
                  <c:v>873.61238337573764</c:v>
                </c:pt>
                <c:pt idx="570">
                  <c:v>805.88549618324305</c:v>
                </c:pt>
                <c:pt idx="571">
                  <c:v>848.20525869381754</c:v>
                </c:pt>
                <c:pt idx="572">
                  <c:v>684.76505513144411</c:v>
                </c:pt>
                <c:pt idx="573">
                  <c:v>758</c:v>
                </c:pt>
                <c:pt idx="574">
                  <c:v>746.69380831214767</c:v>
                </c:pt>
                <c:pt idx="575">
                  <c:v>670.89312977099053</c:v>
                </c:pt>
                <c:pt idx="576">
                  <c:v>662.7709923664122</c:v>
                </c:pt>
                <c:pt idx="577">
                  <c:v>606.18659881235885</c:v>
                </c:pt>
                <c:pt idx="578">
                  <c:v>129.9541984732947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638.74469889713851</c:v>
                </c:pt>
                <c:pt idx="596">
                  <c:v>961.96437659037576</c:v>
                </c:pt>
                <c:pt idx="597">
                  <c:v>1092.302798982156</c:v>
                </c:pt>
                <c:pt idx="598">
                  <c:v>1100</c:v>
                </c:pt>
                <c:pt idx="599">
                  <c:v>1158.843087362166</c:v>
                </c:pt>
                <c:pt idx="600">
                  <c:v>1188.595419847338</c:v>
                </c:pt>
                <c:pt idx="601">
                  <c:v>1089.0220525869281</c:v>
                </c:pt>
                <c:pt idx="602">
                  <c:v>1012.739609838874</c:v>
                </c:pt>
                <c:pt idx="603">
                  <c:v>1062.5572519084001</c:v>
                </c:pt>
                <c:pt idx="604">
                  <c:v>923.53859202717604</c:v>
                </c:pt>
                <c:pt idx="605">
                  <c:v>988.984732824449</c:v>
                </c:pt>
                <c:pt idx="606">
                  <c:v>1002</c:v>
                </c:pt>
                <c:pt idx="607">
                  <c:v>904.92111959284443</c:v>
                </c:pt>
                <c:pt idx="608">
                  <c:v>741.30279898218055</c:v>
                </c:pt>
                <c:pt idx="609">
                  <c:v>665.59287531809002</c:v>
                </c:pt>
                <c:pt idx="610">
                  <c:v>499.03647158609829</c:v>
                </c:pt>
                <c:pt idx="611">
                  <c:v>553.48770144187347</c:v>
                </c:pt>
                <c:pt idx="612">
                  <c:v>440.29770992364411</c:v>
                </c:pt>
                <c:pt idx="613">
                  <c:v>81.522476675212303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113.587786259593</c:v>
                </c:pt>
                <c:pt idx="634">
                  <c:v>589.02290076326221</c:v>
                </c:pt>
                <c:pt idx="635">
                  <c:v>875.68702290076362</c:v>
                </c:pt>
                <c:pt idx="636">
                  <c:v>1000.529262086513</c:v>
                </c:pt>
                <c:pt idx="637">
                  <c:v>1126.9058524173199</c:v>
                </c:pt>
                <c:pt idx="638">
                  <c:v>1168</c:v>
                </c:pt>
                <c:pt idx="639">
                  <c:v>1260.244274809196</c:v>
                </c:pt>
                <c:pt idx="640">
                  <c:v>1453.339270568332</c:v>
                </c:pt>
                <c:pt idx="641">
                  <c:v>1601.5029686174551</c:v>
                </c:pt>
                <c:pt idx="642">
                  <c:v>1615.819338422396</c:v>
                </c:pt>
                <c:pt idx="643">
                  <c:v>1410.468193384241</c:v>
                </c:pt>
                <c:pt idx="644">
                  <c:v>1345.1145038168061</c:v>
                </c:pt>
                <c:pt idx="645">
                  <c:v>1462.870229007639</c:v>
                </c:pt>
                <c:pt idx="646">
                  <c:v>1501</c:v>
                </c:pt>
                <c:pt idx="647">
                  <c:v>1277.125530110151</c:v>
                </c:pt>
                <c:pt idx="648">
                  <c:v>1057.954198473285</c:v>
                </c:pt>
                <c:pt idx="649">
                  <c:v>1044.0746395250239</c:v>
                </c:pt>
                <c:pt idx="650">
                  <c:v>1036.973706530958</c:v>
                </c:pt>
                <c:pt idx="651">
                  <c:v>1039.913486005089</c:v>
                </c:pt>
                <c:pt idx="652">
                  <c:v>1045.289228159457</c:v>
                </c:pt>
                <c:pt idx="653">
                  <c:v>1046.6929601357081</c:v>
                </c:pt>
                <c:pt idx="654">
                  <c:v>1044</c:v>
                </c:pt>
                <c:pt idx="655">
                  <c:v>1042.6666666666661</c:v>
                </c:pt>
                <c:pt idx="656">
                  <c:v>1041</c:v>
                </c:pt>
                <c:pt idx="657">
                  <c:v>1041</c:v>
                </c:pt>
                <c:pt idx="658">
                  <c:v>1039.7430025445301</c:v>
                </c:pt>
                <c:pt idx="659">
                  <c:v>1038</c:v>
                </c:pt>
                <c:pt idx="660">
                  <c:v>1038.40203562341</c:v>
                </c:pt>
                <c:pt idx="661">
                  <c:v>1038.6064461407971</c:v>
                </c:pt>
                <c:pt idx="662">
                  <c:v>1038</c:v>
                </c:pt>
                <c:pt idx="663">
                  <c:v>1040.259541984731</c:v>
                </c:pt>
                <c:pt idx="664">
                  <c:v>1042.5275657336731</c:v>
                </c:pt>
                <c:pt idx="665">
                  <c:v>1042.877014418998</c:v>
                </c:pt>
                <c:pt idx="666">
                  <c:v>1048.3511450381679</c:v>
                </c:pt>
                <c:pt idx="667">
                  <c:v>1049</c:v>
                </c:pt>
                <c:pt idx="668">
                  <c:v>1048.331636980492</c:v>
                </c:pt>
                <c:pt idx="669">
                  <c:v>1032.34351145038</c:v>
                </c:pt>
                <c:pt idx="670">
                  <c:v>1002</c:v>
                </c:pt>
                <c:pt idx="671">
                  <c:v>973.90500424089453</c:v>
                </c:pt>
                <c:pt idx="672">
                  <c:v>877.07124681936898</c:v>
                </c:pt>
                <c:pt idx="673">
                  <c:v>845.85072094996531</c:v>
                </c:pt>
                <c:pt idx="674">
                  <c:v>895.42663273964206</c:v>
                </c:pt>
                <c:pt idx="675">
                  <c:v>736.34351145038681</c:v>
                </c:pt>
                <c:pt idx="676">
                  <c:v>734.63358778625661</c:v>
                </c:pt>
                <c:pt idx="677">
                  <c:v>637.50466497028515</c:v>
                </c:pt>
                <c:pt idx="678">
                  <c:v>567</c:v>
                </c:pt>
                <c:pt idx="679">
                  <c:v>568.44529262086348</c:v>
                </c:pt>
                <c:pt idx="680">
                  <c:v>579.27480916030572</c:v>
                </c:pt>
                <c:pt idx="681">
                  <c:v>465.64885496197132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37.129770992308472</c:v>
                </c:pt>
                <c:pt idx="702">
                  <c:v>684</c:v>
                </c:pt>
                <c:pt idx="703">
                  <c:v>686.5004240882165</c:v>
                </c:pt>
                <c:pt idx="704">
                  <c:v>756.04664970307761</c:v>
                </c:pt>
                <c:pt idx="705">
                  <c:v>927.7506361323392</c:v>
                </c:pt>
                <c:pt idx="706">
                  <c:v>1011.881255301104</c:v>
                </c:pt>
                <c:pt idx="707">
                  <c:v>1002.257845631918</c:v>
                </c:pt>
                <c:pt idx="708">
                  <c:v>1077.613231552162</c:v>
                </c:pt>
                <c:pt idx="709">
                  <c:v>1232.8693808312939</c:v>
                </c:pt>
                <c:pt idx="710">
                  <c:v>1308.3460559796481</c:v>
                </c:pt>
                <c:pt idx="711">
                  <c:v>1310</c:v>
                </c:pt>
                <c:pt idx="712">
                  <c:v>1421.474130619192</c:v>
                </c:pt>
                <c:pt idx="713">
                  <c:v>1567.922815945682</c:v>
                </c:pt>
                <c:pt idx="714">
                  <c:v>1603.32061068703</c:v>
                </c:pt>
                <c:pt idx="715">
                  <c:v>1458.1204410517471</c:v>
                </c:pt>
                <c:pt idx="716">
                  <c:v>1362.7107718405041</c:v>
                </c:pt>
                <c:pt idx="717">
                  <c:v>1434.9974554707401</c:v>
                </c:pt>
                <c:pt idx="718">
                  <c:v>1500.245971161979</c:v>
                </c:pt>
                <c:pt idx="719">
                  <c:v>1506</c:v>
                </c:pt>
                <c:pt idx="720">
                  <c:v>1545.297709923653</c:v>
                </c:pt>
                <c:pt idx="721">
                  <c:v>1642.00339270571</c:v>
                </c:pt>
                <c:pt idx="722">
                  <c:v>1339.456318914363</c:v>
                </c:pt>
                <c:pt idx="723">
                  <c:v>1353.134860050912</c:v>
                </c:pt>
                <c:pt idx="724">
                  <c:v>1424.7217981340179</c:v>
                </c:pt>
                <c:pt idx="725">
                  <c:v>1493.699745547048</c:v>
                </c:pt>
                <c:pt idx="726">
                  <c:v>1557.903307888042</c:v>
                </c:pt>
                <c:pt idx="727">
                  <c:v>1568</c:v>
                </c:pt>
                <c:pt idx="728">
                  <c:v>1592.7582697201069</c:v>
                </c:pt>
                <c:pt idx="729">
                  <c:v>1238.6106870229521</c:v>
                </c:pt>
                <c:pt idx="730">
                  <c:v>1170.932994062769</c:v>
                </c:pt>
                <c:pt idx="731">
                  <c:v>1187.5971162001699</c:v>
                </c:pt>
                <c:pt idx="732">
                  <c:v>1191.7913486005091</c:v>
                </c:pt>
                <c:pt idx="733">
                  <c:v>1195.131467345208</c:v>
                </c:pt>
                <c:pt idx="734">
                  <c:v>1199.8719253604741</c:v>
                </c:pt>
                <c:pt idx="735">
                  <c:v>1201</c:v>
                </c:pt>
                <c:pt idx="736">
                  <c:v>1192.66836301951</c:v>
                </c:pt>
                <c:pt idx="737">
                  <c:v>1191.4978795589491</c:v>
                </c:pt>
                <c:pt idx="738">
                  <c:v>1190.519083969466</c:v>
                </c:pt>
                <c:pt idx="739">
                  <c:v>1153.4011874469741</c:v>
                </c:pt>
                <c:pt idx="740">
                  <c:v>1132.041560644612</c:v>
                </c:pt>
                <c:pt idx="741">
                  <c:v>1105.40458015268</c:v>
                </c:pt>
                <c:pt idx="742">
                  <c:v>1074.8040712468201</c:v>
                </c:pt>
                <c:pt idx="743">
                  <c:v>1066</c:v>
                </c:pt>
                <c:pt idx="744">
                  <c:v>1023.246819338413</c:v>
                </c:pt>
                <c:pt idx="745">
                  <c:v>961.09160305343528</c:v>
                </c:pt>
                <c:pt idx="746">
                  <c:v>916.11365564036555</c:v>
                </c:pt>
                <c:pt idx="747">
                  <c:v>1051.435114503849</c:v>
                </c:pt>
                <c:pt idx="748">
                  <c:v>1132.556403731973</c:v>
                </c:pt>
                <c:pt idx="749">
                  <c:v>1156.7090754876981</c:v>
                </c:pt>
                <c:pt idx="750">
                  <c:v>1152.033078880411</c:v>
                </c:pt>
                <c:pt idx="751">
                  <c:v>1143</c:v>
                </c:pt>
                <c:pt idx="752">
                  <c:v>1142.37828668363</c:v>
                </c:pt>
                <c:pt idx="753">
                  <c:v>1140.7735368956739</c:v>
                </c:pt>
                <c:pt idx="754">
                  <c:v>1135.7667514843081</c:v>
                </c:pt>
                <c:pt idx="755">
                  <c:v>1137.173876166245</c:v>
                </c:pt>
                <c:pt idx="756">
                  <c:v>1139.4122137404579</c:v>
                </c:pt>
                <c:pt idx="757">
                  <c:v>1133.206955046651</c:v>
                </c:pt>
                <c:pt idx="758">
                  <c:v>1134.137404580152</c:v>
                </c:pt>
                <c:pt idx="759">
                  <c:v>1138</c:v>
                </c:pt>
                <c:pt idx="760">
                  <c:v>1124.1535199321429</c:v>
                </c:pt>
                <c:pt idx="761">
                  <c:v>1096.6386768447801</c:v>
                </c:pt>
                <c:pt idx="762">
                  <c:v>1056.692111959278</c:v>
                </c:pt>
                <c:pt idx="763">
                  <c:v>999.1246819338262</c:v>
                </c:pt>
                <c:pt idx="764">
                  <c:v>907.1679389313183</c:v>
                </c:pt>
                <c:pt idx="765">
                  <c:v>865.83206106869852</c:v>
                </c:pt>
                <c:pt idx="766">
                  <c:v>819.14079728584124</c:v>
                </c:pt>
                <c:pt idx="767">
                  <c:v>759</c:v>
                </c:pt>
                <c:pt idx="768">
                  <c:v>773.58015267175801</c:v>
                </c:pt>
                <c:pt idx="769">
                  <c:v>706.38846480066286</c:v>
                </c:pt>
                <c:pt idx="770">
                  <c:v>613.18575063613116</c:v>
                </c:pt>
                <c:pt idx="771">
                  <c:v>625.65903307887322</c:v>
                </c:pt>
                <c:pt idx="772">
                  <c:v>610.54622561494443</c:v>
                </c:pt>
                <c:pt idx="773">
                  <c:v>317.15012722651431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132.83036471605081</c:v>
                </c:pt>
                <c:pt idx="801">
                  <c:v>655.27480916028037</c:v>
                </c:pt>
                <c:pt idx="802">
                  <c:v>810.61238337571649</c:v>
                </c:pt>
                <c:pt idx="803">
                  <c:v>875.32400339270578</c:v>
                </c:pt>
                <c:pt idx="804">
                  <c:v>863.83715012725213</c:v>
                </c:pt>
                <c:pt idx="805">
                  <c:v>805.28413910094514</c:v>
                </c:pt>
                <c:pt idx="806">
                  <c:v>907.98558100084176</c:v>
                </c:pt>
                <c:pt idx="807">
                  <c:v>959</c:v>
                </c:pt>
                <c:pt idx="808">
                  <c:v>984.67854113655039</c:v>
                </c:pt>
                <c:pt idx="809">
                  <c:v>1159.715012722731</c:v>
                </c:pt>
                <c:pt idx="810">
                  <c:v>1335.8320610687001</c:v>
                </c:pt>
                <c:pt idx="811">
                  <c:v>1458.374045801479</c:v>
                </c:pt>
                <c:pt idx="812">
                  <c:v>1578.0152671755741</c:v>
                </c:pt>
                <c:pt idx="813">
                  <c:v>1543.5394402036429</c:v>
                </c:pt>
                <c:pt idx="814">
                  <c:v>1187.338422391879</c:v>
                </c:pt>
                <c:pt idx="815">
                  <c:v>1266</c:v>
                </c:pt>
                <c:pt idx="816">
                  <c:v>1271.0483460560069</c:v>
                </c:pt>
                <c:pt idx="817">
                  <c:v>1336.758269720098</c:v>
                </c:pt>
                <c:pt idx="818">
                  <c:v>1431.139100932965</c:v>
                </c:pt>
                <c:pt idx="819">
                  <c:v>1512.4198473282529</c:v>
                </c:pt>
                <c:pt idx="820">
                  <c:v>1575.382527565718</c:v>
                </c:pt>
                <c:pt idx="821">
                  <c:v>1613.052586938009</c:v>
                </c:pt>
                <c:pt idx="822">
                  <c:v>1273.043256997446</c:v>
                </c:pt>
                <c:pt idx="823">
                  <c:v>1344</c:v>
                </c:pt>
                <c:pt idx="824">
                  <c:v>1344.771840542827</c:v>
                </c:pt>
                <c:pt idx="825">
                  <c:v>1414.160305343484</c:v>
                </c:pt>
                <c:pt idx="826">
                  <c:v>1476.6259541984789</c:v>
                </c:pt>
                <c:pt idx="827">
                  <c:v>1520.3655640373031</c:v>
                </c:pt>
                <c:pt idx="828">
                  <c:v>1586.465648854979</c:v>
                </c:pt>
                <c:pt idx="829">
                  <c:v>1652.897370653083</c:v>
                </c:pt>
                <c:pt idx="830">
                  <c:v>1697.2459711620149</c:v>
                </c:pt>
                <c:pt idx="831">
                  <c:v>1761.8091603053431</c:v>
                </c:pt>
                <c:pt idx="832">
                  <c:v>1765</c:v>
                </c:pt>
                <c:pt idx="833">
                  <c:v>1640.686174724334</c:v>
                </c:pt>
                <c:pt idx="834">
                  <c:v>1440.274809160368</c:v>
                </c:pt>
                <c:pt idx="835">
                  <c:v>1454.3672603901659</c:v>
                </c:pt>
                <c:pt idx="836">
                  <c:v>1493.369804919414</c:v>
                </c:pt>
                <c:pt idx="837">
                  <c:v>1529.4274809160379</c:v>
                </c:pt>
                <c:pt idx="838">
                  <c:v>1562.445292620863</c:v>
                </c:pt>
                <c:pt idx="839">
                  <c:v>1597.816793893144</c:v>
                </c:pt>
                <c:pt idx="840">
                  <c:v>1602</c:v>
                </c:pt>
                <c:pt idx="841">
                  <c:v>1630.605597964365</c:v>
                </c:pt>
                <c:pt idx="842">
                  <c:v>1417.836301950789</c:v>
                </c:pt>
                <c:pt idx="843">
                  <c:v>1239.2213740458451</c:v>
                </c:pt>
                <c:pt idx="844">
                  <c:v>1256.9109414758379</c:v>
                </c:pt>
                <c:pt idx="845">
                  <c:v>1271.6632739609829</c:v>
                </c:pt>
                <c:pt idx="846">
                  <c:v>1274.648854961833</c:v>
                </c:pt>
                <c:pt idx="847">
                  <c:v>1241.546225614924</c:v>
                </c:pt>
                <c:pt idx="848">
                  <c:v>1234</c:v>
                </c:pt>
                <c:pt idx="849">
                  <c:v>1215.6234096692119</c:v>
                </c:pt>
                <c:pt idx="850">
                  <c:v>1213.3715012722639</c:v>
                </c:pt>
                <c:pt idx="851">
                  <c:v>1217.1280746395259</c:v>
                </c:pt>
                <c:pt idx="852">
                  <c:v>1223.414758269719</c:v>
                </c:pt>
                <c:pt idx="853">
                  <c:v>1225</c:v>
                </c:pt>
                <c:pt idx="854">
                  <c:v>1218.947413061916</c:v>
                </c:pt>
                <c:pt idx="855">
                  <c:v>1215.5038167938919</c:v>
                </c:pt>
                <c:pt idx="856">
                  <c:v>1215</c:v>
                </c:pt>
                <c:pt idx="857">
                  <c:v>1213.537743850721</c:v>
                </c:pt>
                <c:pt idx="858">
                  <c:v>1211.5547073791349</c:v>
                </c:pt>
                <c:pt idx="859">
                  <c:v>1228.139949109411</c:v>
                </c:pt>
                <c:pt idx="860">
                  <c:v>1220.180661577604</c:v>
                </c:pt>
                <c:pt idx="861">
                  <c:v>1215.394402035623</c:v>
                </c:pt>
                <c:pt idx="862">
                  <c:v>1227.7082273112851</c:v>
                </c:pt>
                <c:pt idx="863">
                  <c:v>1231.639525021204</c:v>
                </c:pt>
                <c:pt idx="864">
                  <c:v>1231</c:v>
                </c:pt>
                <c:pt idx="865">
                  <c:v>1230.336726039016</c:v>
                </c:pt>
                <c:pt idx="866">
                  <c:v>1232.6191687871069</c:v>
                </c:pt>
                <c:pt idx="867">
                  <c:v>1234</c:v>
                </c:pt>
                <c:pt idx="868">
                  <c:v>1226.983884648007</c:v>
                </c:pt>
                <c:pt idx="869">
                  <c:v>1229.293469041562</c:v>
                </c:pt>
                <c:pt idx="870">
                  <c:v>1234.862595419848</c:v>
                </c:pt>
                <c:pt idx="871">
                  <c:v>1237.2247667514839</c:v>
                </c:pt>
                <c:pt idx="872">
                  <c:v>1238</c:v>
                </c:pt>
                <c:pt idx="873">
                  <c:v>1237.404580152672</c:v>
                </c:pt>
                <c:pt idx="874">
                  <c:v>1225.8481764206949</c:v>
                </c:pt>
                <c:pt idx="875">
                  <c:v>1218</c:v>
                </c:pt>
                <c:pt idx="876">
                  <c:v>1218</c:v>
                </c:pt>
                <c:pt idx="877">
                  <c:v>1219.6844783715021</c:v>
                </c:pt>
                <c:pt idx="878">
                  <c:v>1227.636132315524</c:v>
                </c:pt>
                <c:pt idx="879">
                  <c:v>1226.465648854959</c:v>
                </c:pt>
                <c:pt idx="880">
                  <c:v>1221</c:v>
                </c:pt>
                <c:pt idx="881">
                  <c:v>1234.7167090754861</c:v>
                </c:pt>
                <c:pt idx="882">
                  <c:v>1236.6183206106871</c:v>
                </c:pt>
                <c:pt idx="883">
                  <c:v>1218.3197625106011</c:v>
                </c:pt>
                <c:pt idx="884">
                  <c:v>1218.03392705683</c:v>
                </c:pt>
                <c:pt idx="885">
                  <c:v>1228.96183206107</c:v>
                </c:pt>
                <c:pt idx="886">
                  <c:v>1235.396098388467</c:v>
                </c:pt>
                <c:pt idx="887">
                  <c:v>1239.476675148431</c:v>
                </c:pt>
                <c:pt idx="888">
                  <c:v>1240</c:v>
                </c:pt>
                <c:pt idx="889">
                  <c:v>1238.161153519932</c:v>
                </c:pt>
                <c:pt idx="890">
                  <c:v>1230.5852417302799</c:v>
                </c:pt>
                <c:pt idx="891">
                  <c:v>1207.6183206106839</c:v>
                </c:pt>
                <c:pt idx="892">
                  <c:v>1161.378286683627</c:v>
                </c:pt>
                <c:pt idx="893">
                  <c:v>1107.1365564037219</c:v>
                </c:pt>
                <c:pt idx="894">
                  <c:v>1059.8040712468289</c:v>
                </c:pt>
                <c:pt idx="895">
                  <c:v>1061.6174724342479</c:v>
                </c:pt>
                <c:pt idx="896">
                  <c:v>1103</c:v>
                </c:pt>
                <c:pt idx="897">
                  <c:v>1076.745547073798</c:v>
                </c:pt>
                <c:pt idx="898">
                  <c:v>1013.764206955044</c:v>
                </c:pt>
                <c:pt idx="899">
                  <c:v>972.37659033078876</c:v>
                </c:pt>
                <c:pt idx="900">
                  <c:v>981.32061068703456</c:v>
                </c:pt>
                <c:pt idx="901">
                  <c:v>1005.483460559794</c:v>
                </c:pt>
                <c:pt idx="902">
                  <c:v>997.59117896523026</c:v>
                </c:pt>
                <c:pt idx="903">
                  <c:v>1005.954198473283</c:v>
                </c:pt>
                <c:pt idx="904">
                  <c:v>1002</c:v>
                </c:pt>
                <c:pt idx="905">
                  <c:v>996.49194232400259</c:v>
                </c:pt>
                <c:pt idx="906">
                  <c:v>985.3155216284988</c:v>
                </c:pt>
                <c:pt idx="907">
                  <c:v>982.62256149278824</c:v>
                </c:pt>
                <c:pt idx="908">
                  <c:v>975.89567430025454</c:v>
                </c:pt>
                <c:pt idx="909">
                  <c:v>977.4198473282438</c:v>
                </c:pt>
                <c:pt idx="910">
                  <c:v>976.28159457167078</c:v>
                </c:pt>
                <c:pt idx="911">
                  <c:v>977.54622561492738</c:v>
                </c:pt>
                <c:pt idx="912">
                  <c:v>979</c:v>
                </c:pt>
                <c:pt idx="913">
                  <c:v>978.74385072095015</c:v>
                </c:pt>
                <c:pt idx="914">
                  <c:v>978.24766751484322</c:v>
                </c:pt>
                <c:pt idx="915">
                  <c:v>978.28244274809185</c:v>
                </c:pt>
                <c:pt idx="916">
                  <c:v>976</c:v>
                </c:pt>
                <c:pt idx="917">
                  <c:v>976</c:v>
                </c:pt>
                <c:pt idx="918">
                  <c:v>976.85496183206283</c:v>
                </c:pt>
                <c:pt idx="919">
                  <c:v>981.23155216285022</c:v>
                </c:pt>
                <c:pt idx="920">
                  <c:v>986</c:v>
                </c:pt>
                <c:pt idx="921">
                  <c:v>984.8702290076327</c:v>
                </c:pt>
                <c:pt idx="922">
                  <c:v>979.46055979643791</c:v>
                </c:pt>
                <c:pt idx="923">
                  <c:v>977.85665818490395</c:v>
                </c:pt>
                <c:pt idx="924">
                  <c:v>981.34860050890643</c:v>
                </c:pt>
                <c:pt idx="925">
                  <c:v>977.84563189143364</c:v>
                </c:pt>
                <c:pt idx="926">
                  <c:v>977.72943172179828</c:v>
                </c:pt>
                <c:pt idx="927">
                  <c:v>982.41221374045699</c:v>
                </c:pt>
                <c:pt idx="928">
                  <c:v>985</c:v>
                </c:pt>
                <c:pt idx="929">
                  <c:v>984.75911789652275</c:v>
                </c:pt>
                <c:pt idx="930">
                  <c:v>982.44020356233955</c:v>
                </c:pt>
                <c:pt idx="931">
                  <c:v>978</c:v>
                </c:pt>
                <c:pt idx="932">
                  <c:v>977.81000848176325</c:v>
                </c:pt>
                <c:pt idx="933">
                  <c:v>976.60559796437656</c:v>
                </c:pt>
                <c:pt idx="934">
                  <c:v>982.84393553859286</c:v>
                </c:pt>
                <c:pt idx="935">
                  <c:v>981.2086513994916</c:v>
                </c:pt>
                <c:pt idx="936">
                  <c:v>984</c:v>
                </c:pt>
                <c:pt idx="937">
                  <c:v>983.57930449533308</c:v>
                </c:pt>
                <c:pt idx="938">
                  <c:v>976.30873621713272</c:v>
                </c:pt>
                <c:pt idx="939">
                  <c:v>983.1068702290089</c:v>
                </c:pt>
                <c:pt idx="940">
                  <c:v>985.94571670907555</c:v>
                </c:pt>
                <c:pt idx="941">
                  <c:v>984.01865988125496</c:v>
                </c:pt>
                <c:pt idx="942">
                  <c:v>984.98982188295145</c:v>
                </c:pt>
                <c:pt idx="943">
                  <c:v>984</c:v>
                </c:pt>
                <c:pt idx="944">
                  <c:v>984</c:v>
                </c:pt>
                <c:pt idx="945">
                  <c:v>984</c:v>
                </c:pt>
                <c:pt idx="946">
                  <c:v>985.95250212044186</c:v>
                </c:pt>
                <c:pt idx="947">
                  <c:v>980.19338422391911</c:v>
                </c:pt>
                <c:pt idx="948">
                  <c:v>984.79643765903086</c:v>
                </c:pt>
                <c:pt idx="949">
                  <c:v>986.90161153519944</c:v>
                </c:pt>
                <c:pt idx="950">
                  <c:v>986.05767599660771</c:v>
                </c:pt>
                <c:pt idx="951">
                  <c:v>990.66921119592985</c:v>
                </c:pt>
                <c:pt idx="952">
                  <c:v>988.22391857506409</c:v>
                </c:pt>
                <c:pt idx="953">
                  <c:v>988</c:v>
                </c:pt>
                <c:pt idx="954">
                  <c:v>989.81679389312978</c:v>
                </c:pt>
                <c:pt idx="955">
                  <c:v>986.40033927056652</c:v>
                </c:pt>
                <c:pt idx="956">
                  <c:v>983.32569974554679</c:v>
                </c:pt>
                <c:pt idx="957">
                  <c:v>986.53180661577483</c:v>
                </c:pt>
                <c:pt idx="958">
                  <c:v>987</c:v>
                </c:pt>
                <c:pt idx="959">
                  <c:v>988.73197625105979</c:v>
                </c:pt>
                <c:pt idx="960">
                  <c:v>989</c:v>
                </c:pt>
                <c:pt idx="961">
                  <c:v>989</c:v>
                </c:pt>
                <c:pt idx="962">
                  <c:v>987.31891433418082</c:v>
                </c:pt>
                <c:pt idx="963">
                  <c:v>987</c:v>
                </c:pt>
                <c:pt idx="964">
                  <c:v>984.52926208651502</c:v>
                </c:pt>
                <c:pt idx="965">
                  <c:v>985.63019508057687</c:v>
                </c:pt>
                <c:pt idx="966">
                  <c:v>986</c:v>
                </c:pt>
                <c:pt idx="967">
                  <c:v>986.79813401187459</c:v>
                </c:pt>
                <c:pt idx="968">
                  <c:v>1028.0619168787071</c:v>
                </c:pt>
                <c:pt idx="969">
                  <c:v>1039</c:v>
                </c:pt>
                <c:pt idx="970">
                  <c:v>1067.589482612387</c:v>
                </c:pt>
                <c:pt idx="971">
                  <c:v>1082.1136556403701</c:v>
                </c:pt>
                <c:pt idx="972">
                  <c:v>1111.9618320610659</c:v>
                </c:pt>
                <c:pt idx="973">
                  <c:v>1135.9448685326511</c:v>
                </c:pt>
                <c:pt idx="974">
                  <c:v>1172.7667514843131</c:v>
                </c:pt>
                <c:pt idx="975">
                  <c:v>1214.6717557251859</c:v>
                </c:pt>
                <c:pt idx="976">
                  <c:v>1246.932145886349</c:v>
                </c:pt>
                <c:pt idx="977">
                  <c:v>1255</c:v>
                </c:pt>
                <c:pt idx="978">
                  <c:v>1285.3078880407261</c:v>
                </c:pt>
                <c:pt idx="979">
                  <c:v>1314.0161153519971</c:v>
                </c:pt>
                <c:pt idx="980">
                  <c:v>1345.763358778617</c:v>
                </c:pt>
                <c:pt idx="981">
                  <c:v>1360.3969465648861</c:v>
                </c:pt>
                <c:pt idx="982">
                  <c:v>1359.31636980492</c:v>
                </c:pt>
                <c:pt idx="983">
                  <c:v>1269.234944868515</c:v>
                </c:pt>
                <c:pt idx="984">
                  <c:v>1233.809160305344</c:v>
                </c:pt>
                <c:pt idx="985">
                  <c:v>1239</c:v>
                </c:pt>
                <c:pt idx="986">
                  <c:v>1223.0754877014369</c:v>
                </c:pt>
                <c:pt idx="987">
                  <c:v>1223.427480916027</c:v>
                </c:pt>
                <c:pt idx="988">
                  <c:v>1226.519932145887</c:v>
                </c:pt>
                <c:pt idx="989">
                  <c:v>1217.050042408822</c:v>
                </c:pt>
                <c:pt idx="990">
                  <c:v>1210.793893129771</c:v>
                </c:pt>
                <c:pt idx="991">
                  <c:v>1218.3240033927059</c:v>
                </c:pt>
                <c:pt idx="992">
                  <c:v>1226.344359626803</c:v>
                </c:pt>
                <c:pt idx="993">
                  <c:v>1228</c:v>
                </c:pt>
                <c:pt idx="994">
                  <c:v>1227.4308736217131</c:v>
                </c:pt>
                <c:pt idx="995">
                  <c:v>1230.9245122985601</c:v>
                </c:pt>
                <c:pt idx="996">
                  <c:v>1232.343511450382</c:v>
                </c:pt>
                <c:pt idx="997">
                  <c:v>1230.4563189143339</c:v>
                </c:pt>
                <c:pt idx="998">
                  <c:v>1225.183206106871</c:v>
                </c:pt>
                <c:pt idx="999">
                  <c:v>1221</c:v>
                </c:pt>
                <c:pt idx="1000">
                  <c:v>1222.5547073791399</c:v>
                </c:pt>
                <c:pt idx="1001">
                  <c:v>1224</c:v>
                </c:pt>
                <c:pt idx="1002">
                  <c:v>1219.488549618319</c:v>
                </c:pt>
                <c:pt idx="1003">
                  <c:v>1215.4927905004211</c:v>
                </c:pt>
                <c:pt idx="1004">
                  <c:v>1221.3273960983699</c:v>
                </c:pt>
                <c:pt idx="1005">
                  <c:v>1226.5241730279899</c:v>
                </c:pt>
                <c:pt idx="1006">
                  <c:v>1221.7938931297581</c:v>
                </c:pt>
                <c:pt idx="1007">
                  <c:v>1225.259541984786</c:v>
                </c:pt>
                <c:pt idx="1008">
                  <c:v>1230.9465648854959</c:v>
                </c:pt>
                <c:pt idx="1009">
                  <c:v>1226</c:v>
                </c:pt>
                <c:pt idx="1010">
                  <c:v>1227.733672603893</c:v>
                </c:pt>
                <c:pt idx="1011">
                  <c:v>1225.325699745556</c:v>
                </c:pt>
                <c:pt idx="1012">
                  <c:v>1218.167090754876</c:v>
                </c:pt>
                <c:pt idx="1013">
                  <c:v>1217</c:v>
                </c:pt>
                <c:pt idx="1014">
                  <c:v>1216.600508905849</c:v>
                </c:pt>
                <c:pt idx="1015">
                  <c:v>1217.1730279898261</c:v>
                </c:pt>
                <c:pt idx="1016">
                  <c:v>1218.6174724342691</c:v>
                </c:pt>
                <c:pt idx="1017">
                  <c:v>1218</c:v>
                </c:pt>
                <c:pt idx="1018">
                  <c:v>1215.441051738761</c:v>
                </c:pt>
                <c:pt idx="1019">
                  <c:v>1213.499575911801</c:v>
                </c:pt>
                <c:pt idx="1020">
                  <c:v>1217.3027989821819</c:v>
                </c:pt>
                <c:pt idx="1021">
                  <c:v>1215.6598812553</c:v>
                </c:pt>
                <c:pt idx="1022">
                  <c:v>1215.9949109414649</c:v>
                </c:pt>
                <c:pt idx="1023">
                  <c:v>1218.3231552162831</c:v>
                </c:pt>
                <c:pt idx="1024">
                  <c:v>1218.370653095845</c:v>
                </c:pt>
                <c:pt idx="1025">
                  <c:v>1217</c:v>
                </c:pt>
                <c:pt idx="1026">
                  <c:v>1215.809160305334</c:v>
                </c:pt>
                <c:pt idx="1027">
                  <c:v>1212.421543681083</c:v>
                </c:pt>
                <c:pt idx="1028">
                  <c:v>1211.842239185738</c:v>
                </c:pt>
                <c:pt idx="1029">
                  <c:v>1213.183206106879</c:v>
                </c:pt>
                <c:pt idx="1030">
                  <c:v>1225.508057675926</c:v>
                </c:pt>
                <c:pt idx="1031">
                  <c:v>1261.9151823579259</c:v>
                </c:pt>
                <c:pt idx="1032">
                  <c:v>1248.5190839694551</c:v>
                </c:pt>
                <c:pt idx="1033">
                  <c:v>1244</c:v>
                </c:pt>
                <c:pt idx="1034">
                  <c:v>1255.7226463105651</c:v>
                </c:pt>
                <c:pt idx="1035">
                  <c:v>1296.770992366384</c:v>
                </c:pt>
                <c:pt idx="1036">
                  <c:v>1304.916030534333</c:v>
                </c:pt>
                <c:pt idx="1037">
                  <c:v>1316.0882103477441</c:v>
                </c:pt>
                <c:pt idx="1038">
                  <c:v>1335.1348600509079</c:v>
                </c:pt>
                <c:pt idx="1039">
                  <c:v>1349.499575911811</c:v>
                </c:pt>
                <c:pt idx="1040">
                  <c:v>1359.579304495383</c:v>
                </c:pt>
                <c:pt idx="1041">
                  <c:v>1376</c:v>
                </c:pt>
                <c:pt idx="1042">
                  <c:v>1378.268023748903</c:v>
                </c:pt>
                <c:pt idx="1043">
                  <c:v>1394.912637828633</c:v>
                </c:pt>
                <c:pt idx="1044">
                  <c:v>1422.870229007636</c:v>
                </c:pt>
                <c:pt idx="1045">
                  <c:v>1430.8676844784129</c:v>
                </c:pt>
                <c:pt idx="1046">
                  <c:v>1448.871925360472</c:v>
                </c:pt>
                <c:pt idx="1047">
                  <c:v>1452.424936386911</c:v>
                </c:pt>
                <c:pt idx="1048">
                  <c:v>1486.7777777777251</c:v>
                </c:pt>
                <c:pt idx="1049">
                  <c:v>1501</c:v>
                </c:pt>
                <c:pt idx="1050">
                  <c:v>1502.694656488545</c:v>
                </c:pt>
                <c:pt idx="1051">
                  <c:v>1519.3426632739661</c:v>
                </c:pt>
                <c:pt idx="1052">
                  <c:v>1524.0805767600059</c:v>
                </c:pt>
                <c:pt idx="1053">
                  <c:v>1538.1679389313599</c:v>
                </c:pt>
                <c:pt idx="1054">
                  <c:v>1554.3613231551919</c:v>
                </c:pt>
                <c:pt idx="1055">
                  <c:v>1561.0865139948589</c:v>
                </c:pt>
                <c:pt idx="1056">
                  <c:v>1581.778625954182</c:v>
                </c:pt>
                <c:pt idx="1057">
                  <c:v>1599</c:v>
                </c:pt>
                <c:pt idx="1058">
                  <c:v>1599.5258693808739</c:v>
                </c:pt>
                <c:pt idx="1059">
                  <c:v>1619.249363867734</c:v>
                </c:pt>
                <c:pt idx="1060">
                  <c:v>1633.0559796437381</c:v>
                </c:pt>
                <c:pt idx="1061">
                  <c:v>1639.0178117047681</c:v>
                </c:pt>
                <c:pt idx="1062">
                  <c:v>1659.8396946564551</c:v>
                </c:pt>
                <c:pt idx="1063">
                  <c:v>1677.7099236641211</c:v>
                </c:pt>
                <c:pt idx="1064">
                  <c:v>1692.6310432570201</c:v>
                </c:pt>
                <c:pt idx="1065">
                  <c:v>1710.4045801527261</c:v>
                </c:pt>
                <c:pt idx="1066">
                  <c:v>1711</c:v>
                </c:pt>
                <c:pt idx="1067">
                  <c:v>1714.7998303647021</c:v>
                </c:pt>
                <c:pt idx="1068">
                  <c:v>1706.5267175572731</c:v>
                </c:pt>
                <c:pt idx="1069">
                  <c:v>1706</c:v>
                </c:pt>
                <c:pt idx="1070">
                  <c:v>1703.2264631043231</c:v>
                </c:pt>
                <c:pt idx="1071">
                  <c:v>1707.5801526717671</c:v>
                </c:pt>
                <c:pt idx="1072">
                  <c:v>1702.554707379112</c:v>
                </c:pt>
                <c:pt idx="1073">
                  <c:v>1708.2934690415359</c:v>
                </c:pt>
                <c:pt idx="1074">
                  <c:v>1709</c:v>
                </c:pt>
                <c:pt idx="1075">
                  <c:v>1704.5894826123911</c:v>
                </c:pt>
                <c:pt idx="1076">
                  <c:v>1709.241730279899</c:v>
                </c:pt>
                <c:pt idx="1077">
                  <c:v>1711.7302798982221</c:v>
                </c:pt>
                <c:pt idx="1078">
                  <c:v>1742.8396946566029</c:v>
                </c:pt>
                <c:pt idx="1079">
                  <c:v>1733.581000848239</c:v>
                </c:pt>
                <c:pt idx="1080">
                  <c:v>1721.7633587786661</c:v>
                </c:pt>
                <c:pt idx="1081">
                  <c:v>1720</c:v>
                </c:pt>
                <c:pt idx="1082">
                  <c:v>1720</c:v>
                </c:pt>
                <c:pt idx="1083">
                  <c:v>1720</c:v>
                </c:pt>
                <c:pt idx="1084">
                  <c:v>1707.913486005051</c:v>
                </c:pt>
                <c:pt idx="1085">
                  <c:v>1712.972858354578</c:v>
                </c:pt>
                <c:pt idx="1086">
                  <c:v>1715.7888040712451</c:v>
                </c:pt>
                <c:pt idx="1087">
                  <c:v>1713.659033078889</c:v>
                </c:pt>
                <c:pt idx="1088">
                  <c:v>1713.771840542832</c:v>
                </c:pt>
                <c:pt idx="1089">
                  <c:v>1716.2900763358789</c:v>
                </c:pt>
                <c:pt idx="1090">
                  <c:v>1717</c:v>
                </c:pt>
                <c:pt idx="1091">
                  <c:v>1704.3112807463381</c:v>
                </c:pt>
                <c:pt idx="1092">
                  <c:v>1710.330788804037</c:v>
                </c:pt>
                <c:pt idx="1093">
                  <c:v>1713.270568278205</c:v>
                </c:pt>
                <c:pt idx="1094">
                  <c:v>1712.279050042411</c:v>
                </c:pt>
                <c:pt idx="1095">
                  <c:v>1710.575063613232</c:v>
                </c:pt>
                <c:pt idx="1096">
                  <c:v>1738.159457167136</c:v>
                </c:pt>
                <c:pt idx="1097">
                  <c:v>1748.608990670054</c:v>
                </c:pt>
                <c:pt idx="1098">
                  <c:v>1748</c:v>
                </c:pt>
                <c:pt idx="1099">
                  <c:v>1750.035623409666</c:v>
                </c:pt>
                <c:pt idx="1100">
                  <c:v>1771.771840542752</c:v>
                </c:pt>
                <c:pt idx="1101">
                  <c:v>1790.6005089058381</c:v>
                </c:pt>
                <c:pt idx="1102">
                  <c:v>1813.939779474144</c:v>
                </c:pt>
                <c:pt idx="1103">
                  <c:v>1837.5368956743421</c:v>
                </c:pt>
                <c:pt idx="1104">
                  <c:v>1854.5419847328781</c:v>
                </c:pt>
                <c:pt idx="1105">
                  <c:v>1868.78710771839</c:v>
                </c:pt>
                <c:pt idx="1106">
                  <c:v>1874</c:v>
                </c:pt>
                <c:pt idx="1107">
                  <c:v>1884.992366412182</c:v>
                </c:pt>
                <c:pt idx="1108">
                  <c:v>1901.6352841390981</c:v>
                </c:pt>
                <c:pt idx="1109">
                  <c:v>1919.2807463952749</c:v>
                </c:pt>
                <c:pt idx="1110">
                  <c:v>1936.3638676845239</c:v>
                </c:pt>
                <c:pt idx="1111">
                  <c:v>1957.995759117862</c:v>
                </c:pt>
                <c:pt idx="1112">
                  <c:v>1975.8193384223439</c:v>
                </c:pt>
                <c:pt idx="1113">
                  <c:v>1993.875318066102</c:v>
                </c:pt>
                <c:pt idx="1114">
                  <c:v>2004</c:v>
                </c:pt>
                <c:pt idx="1115">
                  <c:v>2016.4851569126531</c:v>
                </c:pt>
                <c:pt idx="1116">
                  <c:v>2035.549618320646</c:v>
                </c:pt>
                <c:pt idx="1117">
                  <c:v>2047.206955046679</c:v>
                </c:pt>
                <c:pt idx="1118">
                  <c:v>2048.9304495335032</c:v>
                </c:pt>
                <c:pt idx="1119">
                  <c:v>2051.0712468193128</c:v>
                </c:pt>
                <c:pt idx="1120">
                  <c:v>2076.5182357929771</c:v>
                </c:pt>
                <c:pt idx="1121">
                  <c:v>2077.3384223918588</c:v>
                </c:pt>
                <c:pt idx="1122">
                  <c:v>2056</c:v>
                </c:pt>
                <c:pt idx="1123">
                  <c:v>2056.949957591185</c:v>
                </c:pt>
                <c:pt idx="1124">
                  <c:v>2059.3994910941469</c:v>
                </c:pt>
                <c:pt idx="1125">
                  <c:v>2061.916030534343</c:v>
                </c:pt>
                <c:pt idx="1126">
                  <c:v>2046.3672603902451</c:v>
                </c:pt>
                <c:pt idx="1127">
                  <c:v>2010.1221374046061</c:v>
                </c:pt>
                <c:pt idx="1128">
                  <c:v>1970.966921119556</c:v>
                </c:pt>
                <c:pt idx="1129">
                  <c:v>1919.7065309582929</c:v>
                </c:pt>
                <c:pt idx="1130">
                  <c:v>1884</c:v>
                </c:pt>
                <c:pt idx="1131">
                  <c:v>1865.272264630978</c:v>
                </c:pt>
                <c:pt idx="1132">
                  <c:v>1814.8787107720109</c:v>
                </c:pt>
                <c:pt idx="1133">
                  <c:v>1760.4919423240731</c:v>
                </c:pt>
                <c:pt idx="1134">
                  <c:v>1711.2977099236571</c:v>
                </c:pt>
                <c:pt idx="1135">
                  <c:v>1666.0720949956919</c:v>
                </c:pt>
                <c:pt idx="1136">
                  <c:v>1621.6700593721789</c:v>
                </c:pt>
                <c:pt idx="1137">
                  <c:v>1571.6132315521061</c:v>
                </c:pt>
                <c:pt idx="1138">
                  <c:v>1542</c:v>
                </c:pt>
                <c:pt idx="1139">
                  <c:v>1523.340118744813</c:v>
                </c:pt>
                <c:pt idx="1140">
                  <c:v>1469.798982188323</c:v>
                </c:pt>
                <c:pt idx="1141">
                  <c:v>1416.9508057675439</c:v>
                </c:pt>
                <c:pt idx="1142">
                  <c:v>1363.936386768326</c:v>
                </c:pt>
                <c:pt idx="1143">
                  <c:v>1313.90076335872</c:v>
                </c:pt>
                <c:pt idx="1144">
                  <c:v>1255.703986429457</c:v>
                </c:pt>
                <c:pt idx="1145">
                  <c:v>1210</c:v>
                </c:pt>
                <c:pt idx="1146">
                  <c:v>1187.8880407125639</c:v>
                </c:pt>
                <c:pt idx="1147">
                  <c:v>1111.1865988125301</c:v>
                </c:pt>
                <c:pt idx="1148">
                  <c:v>1067.7285835454461</c:v>
                </c:pt>
                <c:pt idx="1149">
                  <c:v>1070.5725190836431</c:v>
                </c:pt>
                <c:pt idx="1150">
                  <c:v>979.81424936367262</c:v>
                </c:pt>
                <c:pt idx="1151">
                  <c:v>949.49872773495645</c:v>
                </c:pt>
                <c:pt idx="1152">
                  <c:v>1008.70992366439</c:v>
                </c:pt>
                <c:pt idx="1153">
                  <c:v>900</c:v>
                </c:pt>
                <c:pt idx="1154">
                  <c:v>923.53689567443143</c:v>
                </c:pt>
                <c:pt idx="1155">
                  <c:v>969.47328244219284</c:v>
                </c:pt>
                <c:pt idx="1156">
                  <c:v>828.06870229032756</c:v>
                </c:pt>
                <c:pt idx="1157">
                  <c:v>884.0245971168838</c:v>
                </c:pt>
                <c:pt idx="1158">
                  <c:v>729.94147582724793</c:v>
                </c:pt>
                <c:pt idx="1159">
                  <c:v>641.66072943172389</c:v>
                </c:pt>
                <c:pt idx="1160">
                  <c:v>631.45886344356973</c:v>
                </c:pt>
                <c:pt idx="1161">
                  <c:v>587</c:v>
                </c:pt>
                <c:pt idx="1162">
                  <c:v>502.36047497753322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702400"/>
        <c:axId val="94703552"/>
      </c:scatterChart>
      <c:valAx>
        <c:axId val="94702400"/>
        <c:scaling>
          <c:orientation val="minMax"/>
          <c:max val="1200"/>
          <c:min val="800"/>
        </c:scaling>
        <c:delete val="0"/>
        <c:axPos val="b"/>
        <c:majorGridlines/>
        <c:title>
          <c:tx>
            <c:rich>
              <a:bodyPr/>
              <a:lstStyle/>
              <a:p>
                <a:r>
                  <a:rPr lang="en-IE"/>
                  <a:t>Time [s]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4703552"/>
        <c:crosses val="autoZero"/>
        <c:crossBetween val="midCat"/>
      </c:valAx>
      <c:valAx>
        <c:axId val="9470355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rPr lang="en-IE" sz="1200"/>
                  <a:t>Engine speed [RPM]</a:t>
                </a:r>
              </a:p>
            </c:rich>
          </c:tx>
          <c:layout>
            <c:manualLayout>
              <c:xMode val="edge"/>
              <c:yMode val="edge"/>
              <c:x val="1.3017630176301764E-2"/>
              <c:y val="6.1325216904562004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4702400"/>
        <c:crosses val="autoZero"/>
        <c:crossBetween val="midCat"/>
      </c:valAx>
    </c:plotArea>
    <c:legend>
      <c:legendPos val="b"/>
      <c:layout/>
      <c:overlay val="0"/>
    </c:legend>
    <c:plotVisOnly val="0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en-IE" sz="1200"/>
              <a:t>Engine speed [RPM]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output.prediction.nedc_h.ts/engine_speeds_out</c:v>
          </c:tx>
          <c:spPr>
            <a:ln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output.prediction.nedc_h.ts!$A$3:$A$1183</c:f>
              <c:numCache>
                <c:formatCode>General</c:formatCode>
                <c:ptCount val="1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</c:numCache>
            </c:numRef>
          </c:xVal>
          <c:yVal>
            <c:numRef>
              <c:f>output.prediction.nedc_h.ts!$AN$3:$AN$1183</c:f>
              <c:numCache>
                <c:formatCode>General</c:formatCode>
                <c:ptCount val="1181"/>
                <c:pt idx="0">
                  <c:v>841.31186175524988</c:v>
                </c:pt>
                <c:pt idx="1">
                  <c:v>841.31186175524988</c:v>
                </c:pt>
                <c:pt idx="2">
                  <c:v>841.31186175524988</c:v>
                </c:pt>
                <c:pt idx="3">
                  <c:v>841.31186175524988</c:v>
                </c:pt>
                <c:pt idx="4">
                  <c:v>841.31186175524988</c:v>
                </c:pt>
                <c:pt idx="5">
                  <c:v>841.31186175524988</c:v>
                </c:pt>
                <c:pt idx="6">
                  <c:v>841.31186175524988</c:v>
                </c:pt>
                <c:pt idx="7">
                  <c:v>841.31186175524988</c:v>
                </c:pt>
                <c:pt idx="8">
                  <c:v>841.31186175524988</c:v>
                </c:pt>
                <c:pt idx="9">
                  <c:v>865.50441020363837</c:v>
                </c:pt>
                <c:pt idx="10">
                  <c:v>895.86726972125382</c:v>
                </c:pt>
                <c:pt idx="11">
                  <c:v>841.31186175524988</c:v>
                </c:pt>
                <c:pt idx="12">
                  <c:v>841.31186175524988</c:v>
                </c:pt>
                <c:pt idx="13">
                  <c:v>948.89400852706797</c:v>
                </c:pt>
                <c:pt idx="14">
                  <c:v>1234.697930338355</c:v>
                </c:pt>
                <c:pt idx="15">
                  <c:v>920.51803254533513</c:v>
                </c:pt>
                <c:pt idx="16">
                  <c:v>984.35936979675512</c:v>
                </c:pt>
                <c:pt idx="17">
                  <c:v>959.79173397887223</c:v>
                </c:pt>
                <c:pt idx="18">
                  <c:v>980.1907572937381</c:v>
                </c:pt>
                <c:pt idx="19">
                  <c:v>1004.81377655116</c:v>
                </c:pt>
                <c:pt idx="20">
                  <c:v>1011.304405505482</c:v>
                </c:pt>
                <c:pt idx="21">
                  <c:v>1025.007293603069</c:v>
                </c:pt>
                <c:pt idx="22">
                  <c:v>975.65749127020649</c:v>
                </c:pt>
                <c:pt idx="23">
                  <c:v>881.49182641903985</c:v>
                </c:pt>
                <c:pt idx="24">
                  <c:v>1120.0207254039731</c:v>
                </c:pt>
                <c:pt idx="25">
                  <c:v>771.94071439127629</c:v>
                </c:pt>
                <c:pt idx="26">
                  <c:v>811.62361405344052</c:v>
                </c:pt>
                <c:pt idx="27">
                  <c:v>808.71565371806605</c:v>
                </c:pt>
                <c:pt idx="28">
                  <c:v>805.8076933826917</c:v>
                </c:pt>
                <c:pt idx="29">
                  <c:v>802.90746191725373</c:v>
                </c:pt>
                <c:pt idx="30">
                  <c:v>800.00723045181576</c:v>
                </c:pt>
                <c:pt idx="31">
                  <c:v>797.1069989863779</c:v>
                </c:pt>
                <c:pt idx="32">
                  <c:v>794.20676752094005</c:v>
                </c:pt>
                <c:pt idx="33">
                  <c:v>791.30653605550219</c:v>
                </c:pt>
                <c:pt idx="34">
                  <c:v>788.40630459006422</c:v>
                </c:pt>
                <c:pt idx="35">
                  <c:v>785.50607312462637</c:v>
                </c:pt>
                <c:pt idx="36">
                  <c:v>782.6058416591884</c:v>
                </c:pt>
                <c:pt idx="37">
                  <c:v>779.70561019375054</c:v>
                </c:pt>
                <c:pt idx="38">
                  <c:v>776.80537872831258</c:v>
                </c:pt>
                <c:pt idx="39">
                  <c:v>773.90514726287461</c:v>
                </c:pt>
                <c:pt idx="40">
                  <c:v>771.00491579743675</c:v>
                </c:pt>
                <c:pt idx="41">
                  <c:v>768.10468433199878</c:v>
                </c:pt>
                <c:pt idx="42">
                  <c:v>765.20445286656093</c:v>
                </c:pt>
                <c:pt idx="43">
                  <c:v>762.30422140112296</c:v>
                </c:pt>
                <c:pt idx="44">
                  <c:v>759.4039899356851</c:v>
                </c:pt>
                <c:pt idx="45">
                  <c:v>756.50375847024713</c:v>
                </c:pt>
                <c:pt idx="46">
                  <c:v>753.60352700480917</c:v>
                </c:pt>
                <c:pt idx="47">
                  <c:v>758.71257176643655</c:v>
                </c:pt>
                <c:pt idx="48">
                  <c:v>790.60196680450224</c:v>
                </c:pt>
                <c:pt idx="49">
                  <c:v>743.16996105813985</c:v>
                </c:pt>
                <c:pt idx="50">
                  <c:v>851.26015482317598</c:v>
                </c:pt>
                <c:pt idx="51">
                  <c:v>935.0138665141269</c:v>
                </c:pt>
                <c:pt idx="52">
                  <c:v>1004.572093295568</c:v>
                </c:pt>
                <c:pt idx="53">
                  <c:v>1277.599831117818</c:v>
                </c:pt>
                <c:pt idx="54">
                  <c:v>1677.9140735123499</c:v>
                </c:pt>
                <c:pt idx="55">
                  <c:v>1359.932009283254</c:v>
                </c:pt>
                <c:pt idx="56">
                  <c:v>1576.1830402468281</c:v>
                </c:pt>
                <c:pt idx="57">
                  <c:v>1153.824683273649</c:v>
                </c:pt>
                <c:pt idx="58">
                  <c:v>1272.865303750644</c:v>
                </c:pt>
                <c:pt idx="59">
                  <c:v>1341.296496555512</c:v>
                </c:pt>
                <c:pt idx="60">
                  <c:v>1444.3027846853911</c:v>
                </c:pt>
                <c:pt idx="61">
                  <c:v>1055.5316266831419</c:v>
                </c:pt>
                <c:pt idx="62">
                  <c:v>1045.1419428241809</c:v>
                </c:pt>
                <c:pt idx="63">
                  <c:v>1039.7696053193299</c:v>
                </c:pt>
                <c:pt idx="64">
                  <c:v>1031.783718126668</c:v>
                </c:pt>
                <c:pt idx="65">
                  <c:v>1036.4669235106251</c:v>
                </c:pt>
                <c:pt idx="66">
                  <c:v>1036.0726263755171</c:v>
                </c:pt>
                <c:pt idx="67">
                  <c:v>1037.2061903387539</c:v>
                </c:pt>
                <c:pt idx="68">
                  <c:v>1044.650120471631</c:v>
                </c:pt>
                <c:pt idx="69">
                  <c:v>1057.2702080077449</c:v>
                </c:pt>
                <c:pt idx="70">
                  <c:v>1058.0591246795429</c:v>
                </c:pt>
                <c:pt idx="71">
                  <c:v>1061.1151692778169</c:v>
                </c:pt>
                <c:pt idx="72">
                  <c:v>1065.897029545946</c:v>
                </c:pt>
                <c:pt idx="73">
                  <c:v>1060.3759024496869</c:v>
                </c:pt>
                <c:pt idx="74">
                  <c:v>1050.861509355515</c:v>
                </c:pt>
                <c:pt idx="75">
                  <c:v>1044.946085124149</c:v>
                </c:pt>
                <c:pt idx="76">
                  <c:v>1043.861203799833</c:v>
                </c:pt>
                <c:pt idx="77">
                  <c:v>1043.072609529617</c:v>
                </c:pt>
                <c:pt idx="78">
                  <c:v>1038.093761894725</c:v>
                </c:pt>
                <c:pt idx="79">
                  <c:v>1042.0373780489699</c:v>
                </c:pt>
                <c:pt idx="80">
                  <c:v>1040.6078494332139</c:v>
                </c:pt>
                <c:pt idx="81">
                  <c:v>1040.854164242063</c:v>
                </c:pt>
                <c:pt idx="82">
                  <c:v>1041.495098587603</c:v>
                </c:pt>
                <c:pt idx="83">
                  <c:v>1045.8826617206239</c:v>
                </c:pt>
                <c:pt idx="84">
                  <c:v>1043.171264413789</c:v>
                </c:pt>
                <c:pt idx="85">
                  <c:v>1012.2619799190441</c:v>
                </c:pt>
                <c:pt idx="86">
                  <c:v>955.86652794480449</c:v>
                </c:pt>
                <c:pt idx="87">
                  <c:v>880.88591435941589</c:v>
                </c:pt>
                <c:pt idx="88">
                  <c:v>1046.835605111045</c:v>
                </c:pt>
                <c:pt idx="89">
                  <c:v>902.11933532957642</c:v>
                </c:pt>
                <c:pt idx="90">
                  <c:v>1157.251210823048</c:v>
                </c:pt>
                <c:pt idx="91">
                  <c:v>890.1413399218535</c:v>
                </c:pt>
                <c:pt idx="92">
                  <c:v>967.25549156335057</c:v>
                </c:pt>
                <c:pt idx="93">
                  <c:v>562.77108110063398</c:v>
                </c:pt>
                <c:pt idx="94">
                  <c:v>626.24065172479527</c:v>
                </c:pt>
                <c:pt idx="95">
                  <c:v>624.87587917638905</c:v>
                </c:pt>
                <c:pt idx="96">
                  <c:v>623.51110662798305</c:v>
                </c:pt>
                <c:pt idx="97">
                  <c:v>622.14633407957695</c:v>
                </c:pt>
                <c:pt idx="98">
                  <c:v>620.78156153117084</c:v>
                </c:pt>
                <c:pt idx="99">
                  <c:v>619.41678898276473</c:v>
                </c:pt>
                <c:pt idx="100">
                  <c:v>618.05201643435862</c:v>
                </c:pt>
                <c:pt idx="101">
                  <c:v>616.68724388595251</c:v>
                </c:pt>
                <c:pt idx="102">
                  <c:v>615.3224713375464</c:v>
                </c:pt>
                <c:pt idx="103">
                  <c:v>613.9576987891403</c:v>
                </c:pt>
                <c:pt idx="104">
                  <c:v>612.59292624073419</c:v>
                </c:pt>
                <c:pt idx="105">
                  <c:v>611.22815369232808</c:v>
                </c:pt>
                <c:pt idx="106">
                  <c:v>609.86338114392197</c:v>
                </c:pt>
                <c:pt idx="107">
                  <c:v>608.49860859551586</c:v>
                </c:pt>
                <c:pt idx="108">
                  <c:v>607.13383604710987</c:v>
                </c:pt>
                <c:pt idx="109">
                  <c:v>605.76906349870364</c:v>
                </c:pt>
                <c:pt idx="110">
                  <c:v>604.38942043475561</c:v>
                </c:pt>
                <c:pt idx="111">
                  <c:v>603.00977737080746</c:v>
                </c:pt>
                <c:pt idx="112">
                  <c:v>601.6301343068593</c:v>
                </c:pt>
                <c:pt idx="113">
                  <c:v>600.25049124291138</c:v>
                </c:pt>
                <c:pt idx="114">
                  <c:v>598.87084817896323</c:v>
                </c:pt>
                <c:pt idx="115">
                  <c:v>602.23574497204015</c:v>
                </c:pt>
                <c:pt idx="116">
                  <c:v>611.45373323570652</c:v>
                </c:pt>
                <c:pt idx="117">
                  <c:v>593.75416165633533</c:v>
                </c:pt>
                <c:pt idx="118">
                  <c:v>592.70394167458471</c:v>
                </c:pt>
                <c:pt idx="119">
                  <c:v>611.19745771285955</c:v>
                </c:pt>
                <c:pt idx="120">
                  <c:v>816.40212834253907</c:v>
                </c:pt>
                <c:pt idx="121">
                  <c:v>998.5785151734492</c:v>
                </c:pt>
                <c:pt idx="122">
                  <c:v>1157.726205588127</c:v>
                </c:pt>
                <c:pt idx="123">
                  <c:v>1313.4047115230869</c:v>
                </c:pt>
                <c:pt idx="124">
                  <c:v>1514.192621667856</c:v>
                </c:pt>
                <c:pt idx="125">
                  <c:v>1728.3875047491649</c:v>
                </c:pt>
                <c:pt idx="126">
                  <c:v>1948.4188618533201</c:v>
                </c:pt>
                <c:pt idx="127">
                  <c:v>1505.989001070327</c:v>
                </c:pt>
                <c:pt idx="128">
                  <c:v>1135.4777564665239</c:v>
                </c:pt>
                <c:pt idx="129">
                  <c:v>1213.6044903494501</c:v>
                </c:pt>
                <c:pt idx="130">
                  <c:v>1288.547215580996</c:v>
                </c:pt>
                <c:pt idx="131">
                  <c:v>1361.994819305344</c:v>
                </c:pt>
                <c:pt idx="132">
                  <c:v>1430.38860783565</c:v>
                </c:pt>
                <c:pt idx="133">
                  <c:v>1513.112178550118</c:v>
                </c:pt>
                <c:pt idx="134">
                  <c:v>1168.5866753000601</c:v>
                </c:pt>
                <c:pt idx="135">
                  <c:v>1210.1289513048271</c:v>
                </c:pt>
                <c:pt idx="136">
                  <c:v>1245.091052983699</c:v>
                </c:pt>
                <c:pt idx="137">
                  <c:v>1312.77571876247</c:v>
                </c:pt>
                <c:pt idx="138">
                  <c:v>1369.467457790809</c:v>
                </c:pt>
                <c:pt idx="139">
                  <c:v>1423.841774245841</c:v>
                </c:pt>
                <c:pt idx="140">
                  <c:v>1477.87112100785</c:v>
                </c:pt>
                <c:pt idx="141">
                  <c:v>1527.8088692893571</c:v>
                </c:pt>
                <c:pt idx="142">
                  <c:v>1552.9007396337429</c:v>
                </c:pt>
                <c:pt idx="143">
                  <c:v>1593.9653515681989</c:v>
                </c:pt>
                <c:pt idx="144">
                  <c:v>1189.57733589855</c:v>
                </c:pt>
                <c:pt idx="145">
                  <c:v>1185.2592522691029</c:v>
                </c:pt>
                <c:pt idx="146">
                  <c:v>1189.89986895946</c:v>
                </c:pt>
                <c:pt idx="147">
                  <c:v>1198.980846859876</c:v>
                </c:pt>
                <c:pt idx="148">
                  <c:v>1204.2420258967511</c:v>
                </c:pt>
                <c:pt idx="149">
                  <c:v>1200.2419366747081</c:v>
                </c:pt>
                <c:pt idx="150">
                  <c:v>1194.728586809601</c:v>
                </c:pt>
                <c:pt idx="151">
                  <c:v>1185.719725052586</c:v>
                </c:pt>
                <c:pt idx="152">
                  <c:v>1180.422252270339</c:v>
                </c:pt>
                <c:pt idx="153">
                  <c:v>1175.809882850401</c:v>
                </c:pt>
                <c:pt idx="154">
                  <c:v>1167.5938273234549</c:v>
                </c:pt>
                <c:pt idx="155">
                  <c:v>1145.6118369854121</c:v>
                </c:pt>
                <c:pt idx="156">
                  <c:v>1121.6480667458691</c:v>
                </c:pt>
                <c:pt idx="157">
                  <c:v>1094.1529622163901</c:v>
                </c:pt>
                <c:pt idx="158">
                  <c:v>1060.9639817896291</c:v>
                </c:pt>
                <c:pt idx="159">
                  <c:v>1004.712211568495</c:v>
                </c:pt>
                <c:pt idx="160">
                  <c:v>943.7757201103517</c:v>
                </c:pt>
                <c:pt idx="161">
                  <c:v>1166.1330713498639</c:v>
                </c:pt>
                <c:pt idx="162">
                  <c:v>1128.429543424845</c:v>
                </c:pt>
                <c:pt idx="163">
                  <c:v>1121.5532146920559</c:v>
                </c:pt>
                <c:pt idx="164">
                  <c:v>1121.8981843850779</c:v>
                </c:pt>
                <c:pt idx="165">
                  <c:v>1128.8491624986741</c:v>
                </c:pt>
                <c:pt idx="166">
                  <c:v>1137.821276131479</c:v>
                </c:pt>
                <c:pt idx="167">
                  <c:v>1138.018263498242</c:v>
                </c:pt>
                <c:pt idx="168">
                  <c:v>1133.729677650975</c:v>
                </c:pt>
                <c:pt idx="169">
                  <c:v>1130.3773459986021</c:v>
                </c:pt>
                <c:pt idx="170">
                  <c:v>1133.0394158633501</c:v>
                </c:pt>
                <c:pt idx="171">
                  <c:v>1133.187398189609</c:v>
                </c:pt>
                <c:pt idx="172">
                  <c:v>1132.595791286155</c:v>
                </c:pt>
                <c:pt idx="173">
                  <c:v>1135.8984730948609</c:v>
                </c:pt>
                <c:pt idx="174">
                  <c:v>1136.4410749578101</c:v>
                </c:pt>
                <c:pt idx="175">
                  <c:v>1137.821276131479</c:v>
                </c:pt>
                <c:pt idx="176">
                  <c:v>1135.898795496443</c:v>
                </c:pt>
                <c:pt idx="177">
                  <c:v>1080.9818771784619</c:v>
                </c:pt>
                <c:pt idx="178">
                  <c:v>982.33892186444245</c:v>
                </c:pt>
                <c:pt idx="179">
                  <c:v>884.58321570481121</c:v>
                </c:pt>
                <c:pt idx="180">
                  <c:v>1037.9042630253889</c:v>
                </c:pt>
                <c:pt idx="181">
                  <c:v>876.35051801674888</c:v>
                </c:pt>
                <c:pt idx="182">
                  <c:v>1097.3381751601521</c:v>
                </c:pt>
                <c:pt idx="183">
                  <c:v>818.22978303751927</c:v>
                </c:pt>
                <c:pt idx="184">
                  <c:v>902.65676738085403</c:v>
                </c:pt>
                <c:pt idx="185">
                  <c:v>592.32705253165807</c:v>
                </c:pt>
                <c:pt idx="186">
                  <c:v>560</c:v>
                </c:pt>
                <c:pt idx="187">
                  <c:v>560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586.62886219300924</c:v>
                </c:pt>
                <c:pt idx="206">
                  <c:v>622.08432034027226</c:v>
                </c:pt>
                <c:pt idx="207">
                  <c:v>668.29515286493006</c:v>
                </c:pt>
                <c:pt idx="208">
                  <c:v>1053.6259141488119</c:v>
                </c:pt>
                <c:pt idx="209">
                  <c:v>1403.3099306703559</c:v>
                </c:pt>
                <c:pt idx="210">
                  <c:v>1113.791232360307</c:v>
                </c:pt>
                <c:pt idx="211">
                  <c:v>1091.6854706978111</c:v>
                </c:pt>
                <c:pt idx="212">
                  <c:v>1025.1103836300611</c:v>
                </c:pt>
                <c:pt idx="213">
                  <c:v>1015.529075239065</c:v>
                </c:pt>
                <c:pt idx="214">
                  <c:v>1015.425985212073</c:v>
                </c:pt>
                <c:pt idx="215">
                  <c:v>1009.450132601684</c:v>
                </c:pt>
                <c:pt idx="216">
                  <c:v>994.6146017892404</c:v>
                </c:pt>
                <c:pt idx="217">
                  <c:v>969.26995234287619</c:v>
                </c:pt>
                <c:pt idx="218">
                  <c:v>892.51572139689347</c:v>
                </c:pt>
                <c:pt idx="219">
                  <c:v>1012.382749559998</c:v>
                </c:pt>
                <c:pt idx="220">
                  <c:v>604.56608074495227</c:v>
                </c:pt>
                <c:pt idx="221">
                  <c:v>560</c:v>
                </c:pt>
                <c:pt idx="222">
                  <c:v>560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598.43961253084387</c:v>
                </c:pt>
                <c:pt idx="245">
                  <c:v>560</c:v>
                </c:pt>
                <c:pt idx="246">
                  <c:v>709.1468606220518</c:v>
                </c:pt>
                <c:pt idx="247">
                  <c:v>1023.499475277825</c:v>
                </c:pt>
                <c:pt idx="248">
                  <c:v>1327.4419576353</c:v>
                </c:pt>
                <c:pt idx="249">
                  <c:v>1624.445039489683</c:v>
                </c:pt>
                <c:pt idx="250">
                  <c:v>1409.1506187820539</c:v>
                </c:pt>
                <c:pt idx="251">
                  <c:v>1541.0460223561649</c:v>
                </c:pt>
                <c:pt idx="252">
                  <c:v>1146.2094485527939</c:v>
                </c:pt>
                <c:pt idx="253">
                  <c:v>1267.9047466749289</c:v>
                </c:pt>
                <c:pt idx="254">
                  <c:v>1339.289095626516</c:v>
                </c:pt>
                <c:pt idx="255">
                  <c:v>1432.396008764646</c:v>
                </c:pt>
                <c:pt idx="256">
                  <c:v>1052.981254990415</c:v>
                </c:pt>
                <c:pt idx="257">
                  <c:v>1041.675459410576</c:v>
                </c:pt>
                <c:pt idx="258">
                  <c:v>1033.7555262037899</c:v>
                </c:pt>
                <c:pt idx="259">
                  <c:v>1039.621945394653</c:v>
                </c:pt>
                <c:pt idx="260">
                  <c:v>1038.3400767035739</c:v>
                </c:pt>
                <c:pt idx="261">
                  <c:v>1039.4246356263079</c:v>
                </c:pt>
                <c:pt idx="262">
                  <c:v>1046.079649087387</c:v>
                </c:pt>
                <c:pt idx="263">
                  <c:v>1041.100801452495</c:v>
                </c:pt>
                <c:pt idx="264">
                  <c:v>1039.227325857963</c:v>
                </c:pt>
                <c:pt idx="265">
                  <c:v>1044.255823336523</c:v>
                </c:pt>
                <c:pt idx="266">
                  <c:v>1041.6924083559479</c:v>
                </c:pt>
                <c:pt idx="267">
                  <c:v>1035.875316607171</c:v>
                </c:pt>
                <c:pt idx="268">
                  <c:v>1032.6216398389699</c:v>
                </c:pt>
                <c:pt idx="269">
                  <c:v>1035.3330371458039</c:v>
                </c:pt>
                <c:pt idx="270">
                  <c:v>1035.2837097037179</c:v>
                </c:pt>
                <c:pt idx="271">
                  <c:v>1039.671272836739</c:v>
                </c:pt>
                <c:pt idx="272">
                  <c:v>1043.2699192979619</c:v>
                </c:pt>
                <c:pt idx="273">
                  <c:v>1043.812198759329</c:v>
                </c:pt>
                <c:pt idx="274">
                  <c:v>1038.882356164941</c:v>
                </c:pt>
                <c:pt idx="275">
                  <c:v>1035.3330371458039</c:v>
                </c:pt>
                <c:pt idx="276">
                  <c:v>1034.9880674527831</c:v>
                </c:pt>
                <c:pt idx="277">
                  <c:v>1039.1783208174591</c:v>
                </c:pt>
                <c:pt idx="278">
                  <c:v>1038.7343738386819</c:v>
                </c:pt>
                <c:pt idx="279">
                  <c:v>1038.6850463965959</c:v>
                </c:pt>
                <c:pt idx="280">
                  <c:v>1017.438137322281</c:v>
                </c:pt>
                <c:pt idx="281">
                  <c:v>954.68331413789838</c:v>
                </c:pt>
                <c:pt idx="282">
                  <c:v>855.89237649761958</c:v>
                </c:pt>
                <c:pt idx="283">
                  <c:v>1026.4886907583179</c:v>
                </c:pt>
                <c:pt idx="284">
                  <c:v>887.88070873569075</c:v>
                </c:pt>
                <c:pt idx="285">
                  <c:v>1171.9832994652179</c:v>
                </c:pt>
                <c:pt idx="286">
                  <c:v>961.33942746725563</c:v>
                </c:pt>
                <c:pt idx="287">
                  <c:v>1160.334582551269</c:v>
                </c:pt>
                <c:pt idx="288">
                  <c:v>729.98167354808015</c:v>
                </c:pt>
                <c:pt idx="289">
                  <c:v>560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586.61220293308895</c:v>
                </c:pt>
                <c:pt idx="313">
                  <c:v>560</c:v>
                </c:pt>
                <c:pt idx="314">
                  <c:v>601.4183206707969</c:v>
                </c:pt>
                <c:pt idx="315">
                  <c:v>828.23176787004093</c:v>
                </c:pt>
                <c:pt idx="316">
                  <c:v>981.85925554773314</c:v>
                </c:pt>
                <c:pt idx="317">
                  <c:v>1136.7487337378941</c:v>
                </c:pt>
                <c:pt idx="318">
                  <c:v>1334.5400095531529</c:v>
                </c:pt>
                <c:pt idx="319">
                  <c:v>1576.0223170470399</c:v>
                </c:pt>
                <c:pt idx="320">
                  <c:v>1856.3051077320481</c:v>
                </c:pt>
                <c:pt idx="321">
                  <c:v>1353.94013187725</c:v>
                </c:pt>
                <c:pt idx="322">
                  <c:v>1498.054218218447</c:v>
                </c:pt>
                <c:pt idx="323">
                  <c:v>1134.807411809345</c:v>
                </c:pt>
                <c:pt idx="324">
                  <c:v>1195.3706483880389</c:v>
                </c:pt>
                <c:pt idx="325">
                  <c:v>1250.5428693959391</c:v>
                </c:pt>
                <c:pt idx="326">
                  <c:v>1319.905950977437</c:v>
                </c:pt>
                <c:pt idx="327">
                  <c:v>1406.159903388861</c:v>
                </c:pt>
                <c:pt idx="328">
                  <c:v>1492.4831233560219</c:v>
                </c:pt>
                <c:pt idx="329">
                  <c:v>1157.8081600632031</c:v>
                </c:pt>
                <c:pt idx="330">
                  <c:v>1202.1277182477791</c:v>
                </c:pt>
                <c:pt idx="331">
                  <c:v>1234.492423368376</c:v>
                </c:pt>
                <c:pt idx="332">
                  <c:v>1292.3177263599539</c:v>
                </c:pt>
                <c:pt idx="333">
                  <c:v>1357.4389771581491</c:v>
                </c:pt>
                <c:pt idx="334">
                  <c:v>1432.6165781103009</c:v>
                </c:pt>
                <c:pt idx="335">
                  <c:v>1507.350554485258</c:v>
                </c:pt>
                <c:pt idx="336">
                  <c:v>1570.894294341439</c:v>
                </c:pt>
                <c:pt idx="337">
                  <c:v>1182.904040010111</c:v>
                </c:pt>
                <c:pt idx="338">
                  <c:v>1183.697915229553</c:v>
                </c:pt>
                <c:pt idx="339">
                  <c:v>1183.089135534148</c:v>
                </c:pt>
                <c:pt idx="340">
                  <c:v>1182.7646128888441</c:v>
                </c:pt>
                <c:pt idx="341">
                  <c:v>1184.494457635783</c:v>
                </c:pt>
                <c:pt idx="342">
                  <c:v>1185.8637216657171</c:v>
                </c:pt>
                <c:pt idx="343">
                  <c:v>1184.27810920558</c:v>
                </c:pt>
                <c:pt idx="344">
                  <c:v>1184.0619964490479</c:v>
                </c:pt>
                <c:pt idx="345">
                  <c:v>1184.242286807551</c:v>
                </c:pt>
                <c:pt idx="346">
                  <c:v>1186.3322409241521</c:v>
                </c:pt>
                <c:pt idx="347">
                  <c:v>1186.8368182542879</c:v>
                </c:pt>
                <c:pt idx="348">
                  <c:v>1191.88164886096</c:v>
                </c:pt>
                <c:pt idx="349">
                  <c:v>1177.57554999537</c:v>
                </c:pt>
                <c:pt idx="350">
                  <c:v>1152.530744625825</c:v>
                </c:pt>
                <c:pt idx="351">
                  <c:v>1122.1165860043041</c:v>
                </c:pt>
                <c:pt idx="352">
                  <c:v>1090.261047209448</c:v>
                </c:pt>
                <c:pt idx="353">
                  <c:v>1021.613077554494</c:v>
                </c:pt>
                <c:pt idx="354">
                  <c:v>965.61347816159264</c:v>
                </c:pt>
                <c:pt idx="355">
                  <c:v>913.3615614888306</c:v>
                </c:pt>
                <c:pt idx="356">
                  <c:v>1146.6412810278489</c:v>
                </c:pt>
                <c:pt idx="357">
                  <c:v>1125.1070743424059</c:v>
                </c:pt>
                <c:pt idx="358">
                  <c:v>1121.6025421341419</c:v>
                </c:pt>
                <c:pt idx="359">
                  <c:v>1129.3421145179541</c:v>
                </c:pt>
                <c:pt idx="360">
                  <c:v>1127.961913344285</c:v>
                </c:pt>
                <c:pt idx="361">
                  <c:v>1132.6451187282421</c:v>
                </c:pt>
                <c:pt idx="362">
                  <c:v>1136.687389766659</c:v>
                </c:pt>
                <c:pt idx="363">
                  <c:v>1136.5394074404001</c:v>
                </c:pt>
                <c:pt idx="364">
                  <c:v>1133.9266650177381</c:v>
                </c:pt>
                <c:pt idx="365">
                  <c:v>1130.476000882775</c:v>
                </c:pt>
                <c:pt idx="366">
                  <c:v>1127.173319074069</c:v>
                </c:pt>
                <c:pt idx="367">
                  <c:v>1124.067302230545</c:v>
                </c:pt>
                <c:pt idx="368">
                  <c:v>1120.9619301901851</c:v>
                </c:pt>
                <c:pt idx="369">
                  <c:v>1117.954568230833</c:v>
                </c:pt>
                <c:pt idx="370">
                  <c:v>1115.2431709239991</c:v>
                </c:pt>
                <c:pt idx="371">
                  <c:v>1096.1160522530649</c:v>
                </c:pt>
                <c:pt idx="372">
                  <c:v>1012.163647436454</c:v>
                </c:pt>
                <c:pt idx="373">
                  <c:v>899.56940845315512</c:v>
                </c:pt>
                <c:pt idx="374">
                  <c:v>1077.253014099243</c:v>
                </c:pt>
                <c:pt idx="375">
                  <c:v>905.56270087391943</c:v>
                </c:pt>
                <c:pt idx="376">
                  <c:v>1158.917481676471</c:v>
                </c:pt>
                <c:pt idx="377">
                  <c:v>958.06845534561194</c:v>
                </c:pt>
                <c:pt idx="378">
                  <c:v>1205.9512955842119</c:v>
                </c:pt>
                <c:pt idx="379">
                  <c:v>868.34487362954178</c:v>
                </c:pt>
                <c:pt idx="380">
                  <c:v>565.61405919172262</c:v>
                </c:pt>
                <c:pt idx="381">
                  <c:v>560</c:v>
                </c:pt>
                <c:pt idx="382">
                  <c:v>560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581.03836284392537</c:v>
                </c:pt>
                <c:pt idx="401">
                  <c:v>628.93893074933794</c:v>
                </c:pt>
                <c:pt idx="402">
                  <c:v>745.42439433189338</c:v>
                </c:pt>
                <c:pt idx="403">
                  <c:v>1159.9347405621311</c:v>
                </c:pt>
                <c:pt idx="404">
                  <c:v>1439.9029104311321</c:v>
                </c:pt>
                <c:pt idx="405">
                  <c:v>1104.4517901484151</c:v>
                </c:pt>
                <c:pt idx="406">
                  <c:v>1050.524853769758</c:v>
                </c:pt>
                <c:pt idx="407">
                  <c:v>1014.498174969148</c:v>
                </c:pt>
                <c:pt idx="408">
                  <c:v>1016.559301717956</c:v>
                </c:pt>
                <c:pt idx="409">
                  <c:v>1015.3228951850811</c:v>
                </c:pt>
                <c:pt idx="410">
                  <c:v>996.88123480100626</c:v>
                </c:pt>
                <c:pt idx="411">
                  <c:v>991.0084722176083</c:v>
                </c:pt>
                <c:pt idx="412">
                  <c:v>939.90748700793915</c:v>
                </c:pt>
                <c:pt idx="413">
                  <c:v>850.58368447025271</c:v>
                </c:pt>
                <c:pt idx="414">
                  <c:v>971.97147712487981</c:v>
                </c:pt>
                <c:pt idx="415">
                  <c:v>628.21712922260735</c:v>
                </c:pt>
                <c:pt idx="416">
                  <c:v>560</c:v>
                </c:pt>
                <c:pt idx="417">
                  <c:v>560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588.18073460008475</c:v>
                </c:pt>
                <c:pt idx="439">
                  <c:v>615.58033411023075</c:v>
                </c:pt>
                <c:pt idx="440">
                  <c:v>571.13446823743982</c:v>
                </c:pt>
                <c:pt idx="441">
                  <c:v>815.14034413880177</c:v>
                </c:pt>
                <c:pt idx="442">
                  <c:v>1125.3924695955261</c:v>
                </c:pt>
                <c:pt idx="443">
                  <c:v>1377.915388872115</c:v>
                </c:pt>
                <c:pt idx="444">
                  <c:v>1631.385265227703</c:v>
                </c:pt>
                <c:pt idx="445">
                  <c:v>1946.210326879316</c:v>
                </c:pt>
                <c:pt idx="446">
                  <c:v>1498.8080570184809</c:v>
                </c:pt>
                <c:pt idx="447">
                  <c:v>1140.3750479516</c:v>
                </c:pt>
                <c:pt idx="448">
                  <c:v>1250.402352845653</c:v>
                </c:pt>
                <c:pt idx="449">
                  <c:v>1324.6826959485311</c:v>
                </c:pt>
                <c:pt idx="450">
                  <c:v>1426.858226138693</c:v>
                </c:pt>
                <c:pt idx="451">
                  <c:v>1062.7498281378321</c:v>
                </c:pt>
                <c:pt idx="452">
                  <c:v>1025.061905674155</c:v>
                </c:pt>
                <c:pt idx="453">
                  <c:v>1024.5864252042229</c:v>
                </c:pt>
                <c:pt idx="454">
                  <c:v>1021.036783783504</c:v>
                </c:pt>
                <c:pt idx="455">
                  <c:v>1015.71296645559</c:v>
                </c:pt>
                <c:pt idx="456">
                  <c:v>1016.402905841634</c:v>
                </c:pt>
                <c:pt idx="457">
                  <c:v>1021.825700455302</c:v>
                </c:pt>
                <c:pt idx="458">
                  <c:v>1026.656888165518</c:v>
                </c:pt>
                <c:pt idx="459">
                  <c:v>1034.2978056651571</c:v>
                </c:pt>
                <c:pt idx="460">
                  <c:v>1033.0162593756611</c:v>
                </c:pt>
                <c:pt idx="461">
                  <c:v>1039.325980742135</c:v>
                </c:pt>
                <c:pt idx="462">
                  <c:v>1040.854164242063</c:v>
                </c:pt>
                <c:pt idx="463">
                  <c:v>1037.5021549912719</c:v>
                </c:pt>
                <c:pt idx="464">
                  <c:v>1039.5232905104799</c:v>
                </c:pt>
                <c:pt idx="465">
                  <c:v>1042.9739546454441</c:v>
                </c:pt>
                <c:pt idx="466">
                  <c:v>1044.5021381453721</c:v>
                </c:pt>
                <c:pt idx="467">
                  <c:v>1043.762871317243</c:v>
                </c:pt>
                <c:pt idx="468">
                  <c:v>1041.938723164797</c:v>
                </c:pt>
                <c:pt idx="469">
                  <c:v>1036.0726263755171</c:v>
                </c:pt>
                <c:pt idx="470">
                  <c:v>1033.0159369740779</c:v>
                </c:pt>
                <c:pt idx="471">
                  <c:v>1034.9387400106971</c:v>
                </c:pt>
                <c:pt idx="472">
                  <c:v>1035.9739714913439</c:v>
                </c:pt>
                <c:pt idx="473">
                  <c:v>1039.572617952567</c:v>
                </c:pt>
                <c:pt idx="474">
                  <c:v>1033.607543877531</c:v>
                </c:pt>
                <c:pt idx="475">
                  <c:v>991.11372572890207</c:v>
                </c:pt>
                <c:pt idx="476">
                  <c:v>923.28140002545479</c:v>
                </c:pt>
                <c:pt idx="477">
                  <c:v>838.78639334589445</c:v>
                </c:pt>
                <c:pt idx="478">
                  <c:v>952.41557184697638</c:v>
                </c:pt>
                <c:pt idx="479">
                  <c:v>813.20554675907431</c:v>
                </c:pt>
                <c:pt idx="480">
                  <c:v>1034.5362763027399</c:v>
                </c:pt>
                <c:pt idx="481">
                  <c:v>785.78739878615102</c:v>
                </c:pt>
                <c:pt idx="482">
                  <c:v>909.41015855096214</c:v>
                </c:pt>
                <c:pt idx="483">
                  <c:v>597.60455298589545</c:v>
                </c:pt>
                <c:pt idx="484">
                  <c:v>560</c:v>
                </c:pt>
                <c:pt idx="485">
                  <c:v>560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580.55016655244845</c:v>
                </c:pt>
                <c:pt idx="508">
                  <c:v>560</c:v>
                </c:pt>
                <c:pt idx="509">
                  <c:v>560</c:v>
                </c:pt>
                <c:pt idx="510">
                  <c:v>754.73036229755451</c:v>
                </c:pt>
                <c:pt idx="511">
                  <c:v>987.69521379875027</c:v>
                </c:pt>
                <c:pt idx="512">
                  <c:v>1159.619088202465</c:v>
                </c:pt>
                <c:pt idx="513">
                  <c:v>1321.2908627964459</c:v>
                </c:pt>
                <c:pt idx="514">
                  <c:v>1526.9682898850631</c:v>
                </c:pt>
                <c:pt idx="515">
                  <c:v>1739.7437688915329</c:v>
                </c:pt>
                <c:pt idx="516">
                  <c:v>1310.7806851585019</c:v>
                </c:pt>
                <c:pt idx="517">
                  <c:v>1448.264314835928</c:v>
                </c:pt>
                <c:pt idx="518">
                  <c:v>1581.863234696958</c:v>
                </c:pt>
                <c:pt idx="519">
                  <c:v>1169.077573025394</c:v>
                </c:pt>
                <c:pt idx="520">
                  <c:v>1279.8299482606999</c:v>
                </c:pt>
                <c:pt idx="521">
                  <c:v>1338.8734902920969</c:v>
                </c:pt>
                <c:pt idx="522">
                  <c:v>1412.044023793497</c:v>
                </c:pt>
                <c:pt idx="523">
                  <c:v>1501.1361350736349</c:v>
                </c:pt>
                <c:pt idx="524">
                  <c:v>1152.1920697494991</c:v>
                </c:pt>
                <c:pt idx="525">
                  <c:v>1208.095169987645</c:v>
                </c:pt>
                <c:pt idx="526">
                  <c:v>1238.8306590593111</c:v>
                </c:pt>
                <c:pt idx="527">
                  <c:v>1293.303630398515</c:v>
                </c:pt>
                <c:pt idx="528">
                  <c:v>1348.1708988728269</c:v>
                </c:pt>
                <c:pt idx="529">
                  <c:v>1409.9398180186481</c:v>
                </c:pt>
                <c:pt idx="530">
                  <c:v>1468.4553827978521</c:v>
                </c:pt>
                <c:pt idx="531">
                  <c:v>1530.0273145769099</c:v>
                </c:pt>
                <c:pt idx="532">
                  <c:v>1590.5146874332361</c:v>
                </c:pt>
                <c:pt idx="533">
                  <c:v>1193.1570042372291</c:v>
                </c:pt>
                <c:pt idx="534">
                  <c:v>1175.5352416501421</c:v>
                </c:pt>
                <c:pt idx="535">
                  <c:v>1172.6747160018281</c:v>
                </c:pt>
                <c:pt idx="536">
                  <c:v>1174.0800381034619</c:v>
                </c:pt>
                <c:pt idx="537">
                  <c:v>1176.242344037136</c:v>
                </c:pt>
                <c:pt idx="538">
                  <c:v>1175.917821391831</c:v>
                </c:pt>
                <c:pt idx="539">
                  <c:v>1172.8189482886301</c:v>
                </c:pt>
                <c:pt idx="540">
                  <c:v>1178.51258851224</c:v>
                </c:pt>
                <c:pt idx="541">
                  <c:v>1174.188212318564</c:v>
                </c:pt>
                <c:pt idx="542">
                  <c:v>1174.548557361898</c:v>
                </c:pt>
                <c:pt idx="543">
                  <c:v>1171.9540259151599</c:v>
                </c:pt>
                <c:pt idx="544">
                  <c:v>1170.368413455024</c:v>
                </c:pt>
                <c:pt idx="545">
                  <c:v>1164.062257359848</c:v>
                </c:pt>
                <c:pt idx="546">
                  <c:v>1140.278541805136</c:v>
                </c:pt>
                <c:pt idx="547">
                  <c:v>1091.8464239959139</c:v>
                </c:pt>
                <c:pt idx="548">
                  <c:v>1039.2343979534901</c:v>
                </c:pt>
                <c:pt idx="549">
                  <c:v>980.53232857242051</c:v>
                </c:pt>
                <c:pt idx="550">
                  <c:v>925.61376430952021</c:v>
                </c:pt>
                <c:pt idx="551">
                  <c:v>1154.381632918632</c:v>
                </c:pt>
                <c:pt idx="552">
                  <c:v>1130.2969690256571</c:v>
                </c:pt>
                <c:pt idx="553">
                  <c:v>1128.7998350565881</c:v>
                </c:pt>
                <c:pt idx="554">
                  <c:v>1129.391441960041</c:v>
                </c:pt>
                <c:pt idx="555">
                  <c:v>1131.5605598055081</c:v>
                </c:pt>
                <c:pt idx="556">
                  <c:v>1131.708542131767</c:v>
                </c:pt>
                <c:pt idx="557">
                  <c:v>1130.968952902055</c:v>
                </c:pt>
                <c:pt idx="558">
                  <c:v>1128.159223112631</c:v>
                </c:pt>
                <c:pt idx="559">
                  <c:v>1128.011240786371</c:v>
                </c:pt>
                <c:pt idx="560">
                  <c:v>1129.1941321916961</c:v>
                </c:pt>
                <c:pt idx="561">
                  <c:v>1123.1307256340699</c:v>
                </c:pt>
                <c:pt idx="562">
                  <c:v>1123.4760177286739</c:v>
                </c:pt>
                <c:pt idx="563">
                  <c:v>1123.1307256340699</c:v>
                </c:pt>
                <c:pt idx="564">
                  <c:v>1126.088437749753</c:v>
                </c:pt>
                <c:pt idx="565">
                  <c:v>1120.370000885149</c:v>
                </c:pt>
                <c:pt idx="566">
                  <c:v>1099.764026156374</c:v>
                </c:pt>
                <c:pt idx="567">
                  <c:v>1039.325980742135</c:v>
                </c:pt>
                <c:pt idx="568">
                  <c:v>947.28871144710774</c:v>
                </c:pt>
                <c:pt idx="569">
                  <c:v>851.2584985557495</c:v>
                </c:pt>
                <c:pt idx="570">
                  <c:v>981.6299161652372</c:v>
                </c:pt>
                <c:pt idx="571">
                  <c:v>826.98118355477993</c:v>
                </c:pt>
                <c:pt idx="572">
                  <c:v>1049.9493416299219</c:v>
                </c:pt>
                <c:pt idx="573">
                  <c:v>824.91512556567307</c:v>
                </c:pt>
                <c:pt idx="574">
                  <c:v>981.55851056563711</c:v>
                </c:pt>
                <c:pt idx="575">
                  <c:v>617.86252768674524</c:v>
                </c:pt>
                <c:pt idx="576">
                  <c:v>560</c:v>
                </c:pt>
                <c:pt idx="577">
                  <c:v>560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604.09388329562637</c:v>
                </c:pt>
                <c:pt idx="596">
                  <c:v>560</c:v>
                </c:pt>
                <c:pt idx="597">
                  <c:v>831.38633153375042</c:v>
                </c:pt>
                <c:pt idx="598">
                  <c:v>1156.464627693121</c:v>
                </c:pt>
                <c:pt idx="599">
                  <c:v>1413.2467907378859</c:v>
                </c:pt>
                <c:pt idx="600">
                  <c:v>1020.816825163204</c:v>
                </c:pt>
                <c:pt idx="601">
                  <c:v>1022.868404889369</c:v>
                </c:pt>
                <c:pt idx="602">
                  <c:v>994.92387187021575</c:v>
                </c:pt>
                <c:pt idx="603">
                  <c:v>1006.977319535934</c:v>
                </c:pt>
                <c:pt idx="604">
                  <c:v>976.99698783007295</c:v>
                </c:pt>
                <c:pt idx="605">
                  <c:v>934.55017455949974</c:v>
                </c:pt>
                <c:pt idx="606">
                  <c:v>930.94404498786753</c:v>
                </c:pt>
                <c:pt idx="607">
                  <c:v>892.82431768684251</c:v>
                </c:pt>
                <c:pt idx="608">
                  <c:v>1249.1722545000789</c:v>
                </c:pt>
                <c:pt idx="609">
                  <c:v>937.8235262120611</c:v>
                </c:pt>
                <c:pt idx="610">
                  <c:v>595.10919334337791</c:v>
                </c:pt>
                <c:pt idx="611">
                  <c:v>560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601.10828558927915</c:v>
                </c:pt>
                <c:pt idx="635">
                  <c:v>560</c:v>
                </c:pt>
                <c:pt idx="636">
                  <c:v>731.85969836988659</c:v>
                </c:pt>
                <c:pt idx="637">
                  <c:v>1067.347507901359</c:v>
                </c:pt>
                <c:pt idx="638">
                  <c:v>1363.8771112162431</c:v>
                </c:pt>
                <c:pt idx="639">
                  <c:v>1635.643477452219</c:v>
                </c:pt>
                <c:pt idx="640">
                  <c:v>1356.422253236321</c:v>
                </c:pt>
                <c:pt idx="641">
                  <c:v>1513.5118138046739</c:v>
                </c:pt>
                <c:pt idx="642">
                  <c:v>1128.8652999245289</c:v>
                </c:pt>
                <c:pt idx="643">
                  <c:v>1254.5764303272399</c:v>
                </c:pt>
                <c:pt idx="644">
                  <c:v>1320.805976472891</c:v>
                </c:pt>
                <c:pt idx="645">
                  <c:v>1429.004162179162</c:v>
                </c:pt>
                <c:pt idx="646">
                  <c:v>1064.8564342396</c:v>
                </c:pt>
                <c:pt idx="647">
                  <c:v>1053.722330334361</c:v>
                </c:pt>
                <c:pt idx="648">
                  <c:v>1040.755831759473</c:v>
                </c:pt>
                <c:pt idx="649">
                  <c:v>1033.4105565107691</c:v>
                </c:pt>
                <c:pt idx="650">
                  <c:v>1031.783718126668</c:v>
                </c:pt>
                <c:pt idx="651">
                  <c:v>1026.656888165518</c:v>
                </c:pt>
                <c:pt idx="652">
                  <c:v>1028.4313864742951</c:v>
                </c:pt>
                <c:pt idx="653">
                  <c:v>1034.692102800265</c:v>
                </c:pt>
                <c:pt idx="654">
                  <c:v>1039.5232905104799</c:v>
                </c:pt>
                <c:pt idx="655">
                  <c:v>1034.2484782230711</c:v>
                </c:pt>
                <c:pt idx="656">
                  <c:v>1033.8541810879631</c:v>
                </c:pt>
                <c:pt idx="657">
                  <c:v>1033.3612290686831</c:v>
                </c:pt>
                <c:pt idx="658">
                  <c:v>1029.6146002812011</c:v>
                </c:pt>
                <c:pt idx="659">
                  <c:v>1029.3679630707691</c:v>
                </c:pt>
                <c:pt idx="660">
                  <c:v>1028.9243384935751</c:v>
                </c:pt>
                <c:pt idx="661">
                  <c:v>1029.811910049546</c:v>
                </c:pt>
                <c:pt idx="662">
                  <c:v>1028.727351126812</c:v>
                </c:pt>
                <c:pt idx="663">
                  <c:v>1032.818949607316</c:v>
                </c:pt>
                <c:pt idx="664">
                  <c:v>1038.3894041456599</c:v>
                </c:pt>
                <c:pt idx="665">
                  <c:v>1038.882356164941</c:v>
                </c:pt>
                <c:pt idx="666">
                  <c:v>1039.7696053193299</c:v>
                </c:pt>
                <c:pt idx="667">
                  <c:v>1043.6148889909839</c:v>
                </c:pt>
                <c:pt idx="668">
                  <c:v>1044.3544782206959</c:v>
                </c:pt>
                <c:pt idx="669">
                  <c:v>1039.1286709737899</c:v>
                </c:pt>
                <c:pt idx="670">
                  <c:v>991.5573503060964</c:v>
                </c:pt>
                <c:pt idx="671">
                  <c:v>916.57673672070769</c:v>
                </c:pt>
                <c:pt idx="672">
                  <c:v>821.87771996251456</c:v>
                </c:pt>
                <c:pt idx="673">
                  <c:v>920.29709632321055</c:v>
                </c:pt>
                <c:pt idx="674">
                  <c:v>791.97203308260237</c:v>
                </c:pt>
                <c:pt idx="675">
                  <c:v>996.47397191578614</c:v>
                </c:pt>
                <c:pt idx="676">
                  <c:v>1213.212926288028</c:v>
                </c:pt>
                <c:pt idx="677">
                  <c:v>890.96069121127857</c:v>
                </c:pt>
                <c:pt idx="678">
                  <c:v>629.8094967985478</c:v>
                </c:pt>
                <c:pt idx="679">
                  <c:v>560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584.70529089593401</c:v>
                </c:pt>
                <c:pt idx="703">
                  <c:v>560</c:v>
                </c:pt>
                <c:pt idx="704">
                  <c:v>560</c:v>
                </c:pt>
                <c:pt idx="705">
                  <c:v>782.64826619453811</c:v>
                </c:pt>
                <c:pt idx="706">
                  <c:v>1023.657301457658</c:v>
                </c:pt>
                <c:pt idx="707">
                  <c:v>1208.515289184608</c:v>
                </c:pt>
                <c:pt idx="708">
                  <c:v>1364.3505897557429</c:v>
                </c:pt>
                <c:pt idx="709">
                  <c:v>1588.1666805449149</c:v>
                </c:pt>
                <c:pt idx="710">
                  <c:v>1166.2670268973091</c:v>
                </c:pt>
                <c:pt idx="711">
                  <c:v>1268.157712142088</c:v>
                </c:pt>
                <c:pt idx="712">
                  <c:v>1350.6727316160841</c:v>
                </c:pt>
                <c:pt idx="713">
                  <c:v>1486.7704333938921</c:v>
                </c:pt>
                <c:pt idx="714">
                  <c:v>1163.624239124912</c:v>
                </c:pt>
                <c:pt idx="715">
                  <c:v>1278.5058596299859</c:v>
                </c:pt>
                <c:pt idx="716">
                  <c:v>1346.9035467372021</c:v>
                </c:pt>
                <c:pt idx="717">
                  <c:v>1420.0740802386019</c:v>
                </c:pt>
                <c:pt idx="718">
                  <c:v>1071.472740972511</c:v>
                </c:pt>
                <c:pt idx="719">
                  <c:v>1118.946387739144</c:v>
                </c:pt>
                <c:pt idx="720">
                  <c:v>1149.1101675344271</c:v>
                </c:pt>
                <c:pt idx="721">
                  <c:v>1208.069356890825</c:v>
                </c:pt>
                <c:pt idx="722">
                  <c:v>1275.014433439884</c:v>
                </c:pt>
                <c:pt idx="723">
                  <c:v>1335.7974485471441</c:v>
                </c:pt>
                <c:pt idx="724">
                  <c:v>1404.8129880574979</c:v>
                </c:pt>
                <c:pt idx="725">
                  <c:v>1479.399304507778</c:v>
                </c:pt>
                <c:pt idx="726">
                  <c:v>1547.4782674216569</c:v>
                </c:pt>
                <c:pt idx="727">
                  <c:v>1184.473308100946</c:v>
                </c:pt>
                <c:pt idx="728">
                  <c:v>1154.560803767183</c:v>
                </c:pt>
                <c:pt idx="729">
                  <c:v>1152.674976912627</c:v>
                </c:pt>
                <c:pt idx="730">
                  <c:v>1151.6658222523561</c:v>
                </c:pt>
                <c:pt idx="731">
                  <c:v>1163.161276914678</c:v>
                </c:pt>
                <c:pt idx="732">
                  <c:v>1169.611665296655</c:v>
                </c:pt>
                <c:pt idx="733">
                  <c:v>1175.1610732334641</c:v>
                </c:pt>
                <c:pt idx="734">
                  <c:v>1176.998856521833</c:v>
                </c:pt>
                <c:pt idx="735">
                  <c:v>1181.539581145712</c:v>
                </c:pt>
                <c:pt idx="736">
                  <c:v>1179.665739785642</c:v>
                </c:pt>
                <c:pt idx="737">
                  <c:v>1178.800817412173</c:v>
                </c:pt>
                <c:pt idx="738">
                  <c:v>1177.6116080670699</c:v>
                </c:pt>
                <c:pt idx="739">
                  <c:v>1158.188326777735</c:v>
                </c:pt>
                <c:pt idx="740">
                  <c:v>1132.7110602214559</c:v>
                </c:pt>
                <c:pt idx="741">
                  <c:v>1107.9184256801441</c:v>
                </c:pt>
                <c:pt idx="742">
                  <c:v>1080.2790888638619</c:v>
                </c:pt>
                <c:pt idx="743">
                  <c:v>1030.4416489530061</c:v>
                </c:pt>
                <c:pt idx="744">
                  <c:v>974.5862818469069</c:v>
                </c:pt>
                <c:pt idx="745">
                  <c:v>930.33430794455933</c:v>
                </c:pt>
                <c:pt idx="746">
                  <c:v>904.24452551671436</c:v>
                </c:pt>
                <c:pt idx="747">
                  <c:v>1158.48482650595</c:v>
                </c:pt>
                <c:pt idx="748">
                  <c:v>1139.3492131361411</c:v>
                </c:pt>
                <c:pt idx="749">
                  <c:v>1135.7508131701841</c:v>
                </c:pt>
                <c:pt idx="750">
                  <c:v>1137.7226212473061</c:v>
                </c:pt>
                <c:pt idx="751">
                  <c:v>1127.222324114573</c:v>
                </c:pt>
                <c:pt idx="752">
                  <c:v>1128.8491624986741</c:v>
                </c:pt>
                <c:pt idx="753">
                  <c:v>1134.1733022281701</c:v>
                </c:pt>
                <c:pt idx="754">
                  <c:v>1130.6733106511199</c:v>
                </c:pt>
                <c:pt idx="755">
                  <c:v>1131.856202056443</c:v>
                </c:pt>
                <c:pt idx="756">
                  <c:v>1131.313922595077</c:v>
                </c:pt>
                <c:pt idx="757">
                  <c:v>1132.793101054501</c:v>
                </c:pt>
                <c:pt idx="758">
                  <c:v>1135.208533708817</c:v>
                </c:pt>
                <c:pt idx="759">
                  <c:v>1130.6733106511199</c:v>
                </c:pt>
                <c:pt idx="760">
                  <c:v>1113.7643148661571</c:v>
                </c:pt>
                <c:pt idx="761">
                  <c:v>1072.74935277537</c:v>
                </c:pt>
                <c:pt idx="762">
                  <c:v>1035.135727377459</c:v>
                </c:pt>
                <c:pt idx="763">
                  <c:v>969.76816177041496</c:v>
                </c:pt>
                <c:pt idx="764">
                  <c:v>871.66748591776184</c:v>
                </c:pt>
                <c:pt idx="765">
                  <c:v>975.33219221075353</c:v>
                </c:pt>
                <c:pt idx="766">
                  <c:v>798.98563940592749</c:v>
                </c:pt>
                <c:pt idx="767">
                  <c:v>1023.3890669417131</c:v>
                </c:pt>
                <c:pt idx="768">
                  <c:v>1170.2080831746921</c:v>
                </c:pt>
                <c:pt idx="769">
                  <c:v>804.7085948833477</c:v>
                </c:pt>
                <c:pt idx="770">
                  <c:v>560</c:v>
                </c:pt>
                <c:pt idx="771">
                  <c:v>560</c:v>
                </c:pt>
                <c:pt idx="772">
                  <c:v>560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560</c:v>
                </c:pt>
                <c:pt idx="802">
                  <c:v>560</c:v>
                </c:pt>
                <c:pt idx="803">
                  <c:v>792.42740323660087</c:v>
                </c:pt>
                <c:pt idx="804">
                  <c:v>917.34826873560758</c:v>
                </c:pt>
                <c:pt idx="805">
                  <c:v>1010.723497597519</c:v>
                </c:pt>
                <c:pt idx="806">
                  <c:v>1128.8625824645351</c:v>
                </c:pt>
                <c:pt idx="807">
                  <c:v>1250.6280590649051</c:v>
                </c:pt>
                <c:pt idx="808">
                  <c:v>1444.9502535548129</c:v>
                </c:pt>
                <c:pt idx="809">
                  <c:v>1693.5295814228939</c:v>
                </c:pt>
                <c:pt idx="810">
                  <c:v>1278.7381541586831</c:v>
                </c:pt>
                <c:pt idx="811">
                  <c:v>1412.492035150115</c:v>
                </c:pt>
                <c:pt idx="812">
                  <c:v>1536.22265196272</c:v>
                </c:pt>
                <c:pt idx="813">
                  <c:v>1107.6380752326129</c:v>
                </c:pt>
                <c:pt idx="814">
                  <c:v>1177.922899961354</c:v>
                </c:pt>
                <c:pt idx="815">
                  <c:v>1234.275406567642</c:v>
                </c:pt>
                <c:pt idx="816">
                  <c:v>1312.014429643805</c:v>
                </c:pt>
                <c:pt idx="817">
                  <c:v>1398.268382055229</c:v>
                </c:pt>
                <c:pt idx="818">
                  <c:v>1074.010436852398</c:v>
                </c:pt>
                <c:pt idx="819">
                  <c:v>1122.627707178402</c:v>
                </c:pt>
                <c:pt idx="820">
                  <c:v>1148.765197841406</c:v>
                </c:pt>
                <c:pt idx="821">
                  <c:v>1195.646579123056</c:v>
                </c:pt>
                <c:pt idx="822">
                  <c:v>1249.527943558807</c:v>
                </c:pt>
                <c:pt idx="823">
                  <c:v>1315.437788627218</c:v>
                </c:pt>
                <c:pt idx="824">
                  <c:v>1392.88316230901</c:v>
                </c:pt>
                <c:pt idx="825">
                  <c:v>1441.638019185192</c:v>
                </c:pt>
                <c:pt idx="826">
                  <c:v>1494.3361698140361</c:v>
                </c:pt>
                <c:pt idx="827">
                  <c:v>1548.7108086706501</c:v>
                </c:pt>
                <c:pt idx="828">
                  <c:v>1610.479727816471</c:v>
                </c:pt>
                <c:pt idx="829">
                  <c:v>1250.9080485968479</c:v>
                </c:pt>
                <c:pt idx="830">
                  <c:v>1288.8857830444749</c:v>
                </c:pt>
                <c:pt idx="831">
                  <c:v>1295.953021019749</c:v>
                </c:pt>
                <c:pt idx="832">
                  <c:v>1332.2408745497121</c:v>
                </c:pt>
                <c:pt idx="833">
                  <c:v>1371.267727486885</c:v>
                </c:pt>
                <c:pt idx="834">
                  <c:v>1412.204244182157</c:v>
                </c:pt>
                <c:pt idx="835">
                  <c:v>1451.4472098758611</c:v>
                </c:pt>
                <c:pt idx="836">
                  <c:v>1494.041219500999</c:v>
                </c:pt>
                <c:pt idx="837">
                  <c:v>1536.0229489282431</c:v>
                </c:pt>
                <c:pt idx="838">
                  <c:v>1569.7165066851389</c:v>
                </c:pt>
                <c:pt idx="839">
                  <c:v>1600.851355393328</c:v>
                </c:pt>
                <c:pt idx="840">
                  <c:v>1631.8059137430139</c:v>
                </c:pt>
                <c:pt idx="841">
                  <c:v>1369.563294011431</c:v>
                </c:pt>
                <c:pt idx="842">
                  <c:v>1363.1363285418199</c:v>
                </c:pt>
                <c:pt idx="843">
                  <c:v>1361.897662834373</c:v>
                </c:pt>
                <c:pt idx="844">
                  <c:v>1362.724976403385</c:v>
                </c:pt>
                <c:pt idx="845">
                  <c:v>1376.28801032396</c:v>
                </c:pt>
                <c:pt idx="846">
                  <c:v>1389.969507972123</c:v>
                </c:pt>
                <c:pt idx="847">
                  <c:v>1397.622689929615</c:v>
                </c:pt>
                <c:pt idx="848">
                  <c:v>1378.149804045956</c:v>
                </c:pt>
                <c:pt idx="849">
                  <c:v>1360.3906805379099</c:v>
                </c:pt>
                <c:pt idx="850">
                  <c:v>1354.1262104017039</c:v>
                </c:pt>
                <c:pt idx="851">
                  <c:v>1351.6145088234621</c:v>
                </c:pt>
                <c:pt idx="852">
                  <c:v>1351.5553735858739</c:v>
                </c:pt>
                <c:pt idx="853">
                  <c:v>1351.2007554127511</c:v>
                </c:pt>
                <c:pt idx="854">
                  <c:v>1347.8026050279091</c:v>
                </c:pt>
                <c:pt idx="855">
                  <c:v>1345.3500386872561</c:v>
                </c:pt>
                <c:pt idx="856">
                  <c:v>1344.877150038956</c:v>
                </c:pt>
                <c:pt idx="857">
                  <c:v>1339.499128709351</c:v>
                </c:pt>
                <c:pt idx="858">
                  <c:v>1342.1884292527691</c:v>
                </c:pt>
                <c:pt idx="859">
                  <c:v>1348.5707833593319</c:v>
                </c:pt>
                <c:pt idx="860">
                  <c:v>1351.3188326355189</c:v>
                </c:pt>
                <c:pt idx="861">
                  <c:v>1349.0141043888379</c:v>
                </c:pt>
                <c:pt idx="862">
                  <c:v>1349.2208844679881</c:v>
                </c:pt>
                <c:pt idx="863">
                  <c:v>1354.4215000848269</c:v>
                </c:pt>
                <c:pt idx="864">
                  <c:v>1356.6968539651241</c:v>
                </c:pt>
                <c:pt idx="865">
                  <c:v>1355.6921346833451</c:v>
                </c:pt>
                <c:pt idx="866">
                  <c:v>1357.081039757041</c:v>
                </c:pt>
                <c:pt idx="867">
                  <c:v>1358.7949953850641</c:v>
                </c:pt>
                <c:pt idx="868">
                  <c:v>1360.7748663298271</c:v>
                </c:pt>
                <c:pt idx="869">
                  <c:v>1359.0609107018031</c:v>
                </c:pt>
                <c:pt idx="870">
                  <c:v>1359.7701470480481</c:v>
                </c:pt>
                <c:pt idx="871">
                  <c:v>1364.882059808504</c:v>
                </c:pt>
                <c:pt idx="872">
                  <c:v>1366.832363134472</c:v>
                </c:pt>
                <c:pt idx="873">
                  <c:v>1361.601986646428</c:v>
                </c:pt>
                <c:pt idx="874">
                  <c:v>1357.140174994629</c:v>
                </c:pt>
                <c:pt idx="875">
                  <c:v>1352.3237451697071</c:v>
                </c:pt>
                <c:pt idx="876">
                  <c:v>1350.9939753336009</c:v>
                </c:pt>
                <c:pt idx="877">
                  <c:v>1351.112245808778</c:v>
                </c:pt>
                <c:pt idx="878">
                  <c:v>1350.757627635656</c:v>
                </c:pt>
                <c:pt idx="879">
                  <c:v>1351.023542952395</c:v>
                </c:pt>
                <c:pt idx="880">
                  <c:v>1350.609789541684</c:v>
                </c:pt>
                <c:pt idx="881">
                  <c:v>1356.076320475262</c:v>
                </c:pt>
                <c:pt idx="882">
                  <c:v>1360.981646408977</c:v>
                </c:pt>
                <c:pt idx="883">
                  <c:v>1359.6518765728711</c:v>
                </c:pt>
                <c:pt idx="884">
                  <c:v>1358.9426402266261</c:v>
                </c:pt>
                <c:pt idx="885">
                  <c:v>1359.0017754642149</c:v>
                </c:pt>
                <c:pt idx="886">
                  <c:v>1364.615951239354</c:v>
                </c:pt>
                <c:pt idx="887">
                  <c:v>1360.065436731172</c:v>
                </c:pt>
                <c:pt idx="888">
                  <c:v>1363.2568070368629</c:v>
                </c:pt>
                <c:pt idx="889">
                  <c:v>1363.729695685164</c:v>
                </c:pt>
                <c:pt idx="890">
                  <c:v>1358.6177829247081</c:v>
                </c:pt>
                <c:pt idx="891">
                  <c:v>1331.343490484765</c:v>
                </c:pt>
                <c:pt idx="892">
                  <c:v>1274.609027590607</c:v>
                </c:pt>
                <c:pt idx="893">
                  <c:v>1231.998803616887</c:v>
                </c:pt>
                <c:pt idx="894">
                  <c:v>1180.4058211019801</c:v>
                </c:pt>
                <c:pt idx="895">
                  <c:v>1121.927834961004</c:v>
                </c:pt>
                <c:pt idx="896">
                  <c:v>1067.438771823528</c:v>
                </c:pt>
                <c:pt idx="897">
                  <c:v>1011.679267339944</c:v>
                </c:pt>
                <c:pt idx="898">
                  <c:v>978.64315428329962</c:v>
                </c:pt>
                <c:pt idx="899">
                  <c:v>968.53740598515549</c:v>
                </c:pt>
                <c:pt idx="900">
                  <c:v>972.14233644914839</c:v>
                </c:pt>
                <c:pt idx="901">
                  <c:v>974.50639318582807</c:v>
                </c:pt>
                <c:pt idx="902">
                  <c:v>976.01337548229094</c:v>
                </c:pt>
                <c:pt idx="903">
                  <c:v>980.7412957032401</c:v>
                </c:pt>
                <c:pt idx="904">
                  <c:v>979.26368777316134</c:v>
                </c:pt>
                <c:pt idx="905">
                  <c:v>975.57005445278537</c:v>
                </c:pt>
                <c:pt idx="906">
                  <c:v>974.77211525015696</c:v>
                </c:pt>
                <c:pt idx="907">
                  <c:v>969.68977010849596</c:v>
                </c:pt>
                <c:pt idx="908">
                  <c:v>967.3259066242266</c:v>
                </c:pt>
                <c:pt idx="909">
                  <c:v>968.68505082671732</c:v>
                </c:pt>
                <c:pt idx="910">
                  <c:v>965.99613678811988</c:v>
                </c:pt>
                <c:pt idx="911">
                  <c:v>966.55753504039285</c:v>
                </c:pt>
                <c:pt idx="912">
                  <c:v>965.52324813981988</c:v>
                </c:pt>
                <c:pt idx="913">
                  <c:v>966.0257044069142</c:v>
                </c:pt>
                <c:pt idx="914">
                  <c:v>964.37088401647952</c:v>
                </c:pt>
                <c:pt idx="915">
                  <c:v>963.72078290782349</c:v>
                </c:pt>
                <c:pt idx="916">
                  <c:v>961.65240235908777</c:v>
                </c:pt>
                <c:pt idx="917">
                  <c:v>963.72078290782349</c:v>
                </c:pt>
                <c:pt idx="918">
                  <c:v>965.10968798151896</c:v>
                </c:pt>
                <c:pt idx="919">
                  <c:v>965.58238337740863</c:v>
                </c:pt>
                <c:pt idx="920">
                  <c:v>967.26677138663774</c:v>
                </c:pt>
                <c:pt idx="921">
                  <c:v>967.08936567387138</c:v>
                </c:pt>
                <c:pt idx="922">
                  <c:v>966.49839980280399</c:v>
                </c:pt>
                <c:pt idx="923">
                  <c:v>964.8142050459852</c:v>
                </c:pt>
                <c:pt idx="924">
                  <c:v>966.67580551557046</c:v>
                </c:pt>
                <c:pt idx="925">
                  <c:v>963.63208005144008</c:v>
                </c:pt>
                <c:pt idx="926">
                  <c:v>966.0257044069142</c:v>
                </c:pt>
                <c:pt idx="927">
                  <c:v>966.0257044069142</c:v>
                </c:pt>
                <c:pt idx="928">
                  <c:v>966.55753504039285</c:v>
                </c:pt>
                <c:pt idx="929">
                  <c:v>965.5528157586142</c:v>
                </c:pt>
                <c:pt idx="930">
                  <c:v>964.75506980839646</c:v>
                </c:pt>
                <c:pt idx="931">
                  <c:v>965.7597890901751</c:v>
                </c:pt>
                <c:pt idx="932">
                  <c:v>963.12981703675598</c:v>
                </c:pt>
                <c:pt idx="933">
                  <c:v>964.4595868728627</c:v>
                </c:pt>
                <c:pt idx="934">
                  <c:v>965.99613678811988</c:v>
                </c:pt>
                <c:pt idx="935">
                  <c:v>967.03042368869285</c:v>
                </c:pt>
                <c:pt idx="936">
                  <c:v>967.59182194096581</c:v>
                </c:pt>
                <c:pt idx="937">
                  <c:v>968.47827074756685</c:v>
                </c:pt>
                <c:pt idx="938">
                  <c:v>969.36471955416789</c:v>
                </c:pt>
                <c:pt idx="939">
                  <c:v>968.12365257444435</c:v>
                </c:pt>
                <c:pt idx="940">
                  <c:v>970.10352351920722</c:v>
                </c:pt>
                <c:pt idx="941">
                  <c:v>969.57149963331813</c:v>
                </c:pt>
                <c:pt idx="942">
                  <c:v>969.36471955416789</c:v>
                </c:pt>
                <c:pt idx="943">
                  <c:v>968.24192304962196</c:v>
                </c:pt>
                <c:pt idx="944">
                  <c:v>969.51255764813982</c:v>
                </c:pt>
                <c:pt idx="945">
                  <c:v>968.53740598515549</c:v>
                </c:pt>
                <c:pt idx="946">
                  <c:v>969.98525304402961</c:v>
                </c:pt>
                <c:pt idx="947">
                  <c:v>969.83741495005756</c:v>
                </c:pt>
                <c:pt idx="948">
                  <c:v>969.06923661863414</c:v>
                </c:pt>
                <c:pt idx="949">
                  <c:v>970.93083708821939</c:v>
                </c:pt>
                <c:pt idx="950">
                  <c:v>971.787718276026</c:v>
                </c:pt>
                <c:pt idx="951">
                  <c:v>972.14233644914839</c:v>
                </c:pt>
                <c:pt idx="952">
                  <c:v>973.11748811213272</c:v>
                </c:pt>
                <c:pt idx="953">
                  <c:v>972.79243755780442</c:v>
                </c:pt>
                <c:pt idx="954">
                  <c:v>974.74274088377297</c:v>
                </c:pt>
                <c:pt idx="955">
                  <c:v>972.37868414709328</c:v>
                </c:pt>
                <c:pt idx="956">
                  <c:v>973.23575858731033</c:v>
                </c:pt>
                <c:pt idx="957">
                  <c:v>972.40825176588783</c:v>
                </c:pt>
                <c:pt idx="958">
                  <c:v>971.84685351361475</c:v>
                </c:pt>
                <c:pt idx="959">
                  <c:v>971.34459049893064</c:v>
                </c:pt>
                <c:pt idx="960">
                  <c:v>975.27457151725173</c:v>
                </c:pt>
                <c:pt idx="961">
                  <c:v>972.26060692432611</c:v>
                </c:pt>
                <c:pt idx="962">
                  <c:v>972.02406597397089</c:v>
                </c:pt>
                <c:pt idx="963">
                  <c:v>972.67416708262704</c:v>
                </c:pt>
                <c:pt idx="964">
                  <c:v>972.20147168673736</c:v>
                </c:pt>
                <c:pt idx="965">
                  <c:v>968.80332130189493</c:v>
                </c:pt>
                <c:pt idx="966">
                  <c:v>972.49695462227089</c:v>
                </c:pt>
                <c:pt idx="967">
                  <c:v>972.82200517659896</c:v>
                </c:pt>
                <c:pt idx="968">
                  <c:v>990.137807655139</c:v>
                </c:pt>
                <c:pt idx="969">
                  <c:v>1019.184804455874</c:v>
                </c:pt>
                <c:pt idx="970">
                  <c:v>1050.00469886981</c:v>
                </c:pt>
                <c:pt idx="971">
                  <c:v>1075.7126805232911</c:v>
                </c:pt>
                <c:pt idx="972">
                  <c:v>1106.7099806499939</c:v>
                </c:pt>
                <c:pt idx="973">
                  <c:v>1137.913867603437</c:v>
                </c:pt>
                <c:pt idx="974">
                  <c:v>1168.763329636168</c:v>
                </c:pt>
                <c:pt idx="975">
                  <c:v>1203.277050622891</c:v>
                </c:pt>
                <c:pt idx="976">
                  <c:v>1234.2150222595949</c:v>
                </c:pt>
                <c:pt idx="977">
                  <c:v>1269.9106749884529</c:v>
                </c:pt>
                <c:pt idx="978">
                  <c:v>1300.346383610472</c:v>
                </c:pt>
                <c:pt idx="979">
                  <c:v>1326.763408357788</c:v>
                </c:pt>
                <c:pt idx="980">
                  <c:v>1351.2894582691349</c:v>
                </c:pt>
                <c:pt idx="981">
                  <c:v>1364.054552987081</c:v>
                </c:pt>
                <c:pt idx="982">
                  <c:v>1361.572612280045</c:v>
                </c:pt>
                <c:pt idx="983">
                  <c:v>1352.589660486447</c:v>
                </c:pt>
                <c:pt idx="984">
                  <c:v>1348.5709766117429</c:v>
                </c:pt>
                <c:pt idx="985">
                  <c:v>1349.6346378787</c:v>
                </c:pt>
                <c:pt idx="986">
                  <c:v>1347.447986854786</c:v>
                </c:pt>
                <c:pt idx="987">
                  <c:v>1349.5163674035221</c:v>
                </c:pt>
                <c:pt idx="988">
                  <c:v>1353.1214911199249</c:v>
                </c:pt>
                <c:pt idx="989">
                  <c:v>1350.1960361309721</c:v>
                </c:pt>
                <c:pt idx="990">
                  <c:v>1346.325190350241</c:v>
                </c:pt>
                <c:pt idx="991">
                  <c:v>1345.793166464352</c:v>
                </c:pt>
                <c:pt idx="992">
                  <c:v>1350.4028162101231</c:v>
                </c:pt>
                <c:pt idx="993">
                  <c:v>1352.589660486447</c:v>
                </c:pt>
                <c:pt idx="994">
                  <c:v>1356.135648965261</c:v>
                </c:pt>
                <c:pt idx="995">
                  <c:v>1357.3173874549859</c:v>
                </c:pt>
                <c:pt idx="996">
                  <c:v>1357.3173874549859</c:v>
                </c:pt>
                <c:pt idx="997">
                  <c:v>1357.465225548958</c:v>
                </c:pt>
                <c:pt idx="998">
                  <c:v>1356.2539194404389</c:v>
                </c:pt>
                <c:pt idx="999">
                  <c:v>1355.3672773814269</c:v>
                </c:pt>
                <c:pt idx="1000">
                  <c:v>1352.8258149319811</c:v>
                </c:pt>
                <c:pt idx="1001">
                  <c:v>1349.723340735083</c:v>
                </c:pt>
                <c:pt idx="1002">
                  <c:v>1349.8709855766449</c:v>
                </c:pt>
                <c:pt idx="1003">
                  <c:v>1347.7139021715259</c:v>
                </c:pt>
                <c:pt idx="1004">
                  <c:v>1351.8212889026131</c:v>
                </c:pt>
                <c:pt idx="1005">
                  <c:v>1352.3531195360911</c:v>
                </c:pt>
                <c:pt idx="1006">
                  <c:v>1351.1120525563681</c:v>
                </c:pt>
                <c:pt idx="1007">
                  <c:v>1349.8416112102609</c:v>
                </c:pt>
                <c:pt idx="1008">
                  <c:v>1351.082484937574</c:v>
                </c:pt>
                <c:pt idx="1009">
                  <c:v>1357.1106073758349</c:v>
                </c:pt>
                <c:pt idx="1010">
                  <c:v>1352.9736530259529</c:v>
                </c:pt>
                <c:pt idx="1011">
                  <c:v>1352.234849060914</c:v>
                </c:pt>
                <c:pt idx="1012">
                  <c:v>1347.8615470130881</c:v>
                </c:pt>
                <c:pt idx="1013">
                  <c:v>1349.4869930371381</c:v>
                </c:pt>
                <c:pt idx="1014">
                  <c:v>1348.925401532455</c:v>
                </c:pt>
                <c:pt idx="1015">
                  <c:v>1347.5364964587591</c:v>
                </c:pt>
                <c:pt idx="1016">
                  <c:v>1347.447986854786</c:v>
                </c:pt>
                <c:pt idx="1017">
                  <c:v>1347.1229363004579</c:v>
                </c:pt>
                <c:pt idx="1018">
                  <c:v>1345.290903449667</c:v>
                </c:pt>
                <c:pt idx="1019">
                  <c:v>1346.1184102710899</c:v>
                </c:pt>
                <c:pt idx="1020">
                  <c:v>1345.734224479173</c:v>
                </c:pt>
                <c:pt idx="1021">
                  <c:v>1345.6750892415851</c:v>
                </c:pt>
                <c:pt idx="1022">
                  <c:v>1344.936285276545</c:v>
                </c:pt>
                <c:pt idx="1023">
                  <c:v>1346.3841323354191</c:v>
                </c:pt>
                <c:pt idx="1024">
                  <c:v>1344.049836469944</c:v>
                </c:pt>
                <c:pt idx="1025">
                  <c:v>1344.2272421827111</c:v>
                </c:pt>
                <c:pt idx="1026">
                  <c:v>1344.522531865834</c:v>
                </c:pt>
                <c:pt idx="1027">
                  <c:v>1343.163387663343</c:v>
                </c:pt>
                <c:pt idx="1028">
                  <c:v>1343.606708692849</c:v>
                </c:pt>
                <c:pt idx="1029">
                  <c:v>1343.2225229009321</c:v>
                </c:pt>
                <c:pt idx="1030">
                  <c:v>1349.605070259905</c:v>
                </c:pt>
                <c:pt idx="1031">
                  <c:v>1371.796631053367</c:v>
                </c:pt>
                <c:pt idx="1032">
                  <c:v>1383.4093616479729</c:v>
                </c:pt>
                <c:pt idx="1033">
                  <c:v>1395.6132513660571</c:v>
                </c:pt>
                <c:pt idx="1034">
                  <c:v>1417.568464461574</c:v>
                </c:pt>
                <c:pt idx="1035">
                  <c:v>1436.9232731224649</c:v>
                </c:pt>
                <c:pt idx="1036">
                  <c:v>1455.5097101995229</c:v>
                </c:pt>
                <c:pt idx="1037">
                  <c:v>1474.5394683060861</c:v>
                </c:pt>
                <c:pt idx="1038">
                  <c:v>1332.9321743683861</c:v>
                </c:pt>
                <c:pt idx="1039">
                  <c:v>1350.169822102946</c:v>
                </c:pt>
                <c:pt idx="1040">
                  <c:v>1350.3171243205641</c:v>
                </c:pt>
                <c:pt idx="1041">
                  <c:v>1361.5189578693539</c:v>
                </c:pt>
                <c:pt idx="1042">
                  <c:v>1375.160522970662</c:v>
                </c:pt>
                <c:pt idx="1043">
                  <c:v>1391.8193257008411</c:v>
                </c:pt>
                <c:pt idx="1044">
                  <c:v>1407.1136287800241</c:v>
                </c:pt>
                <c:pt idx="1045">
                  <c:v>1423.1425964518839</c:v>
                </c:pt>
                <c:pt idx="1046">
                  <c:v>1433.242776252524</c:v>
                </c:pt>
                <c:pt idx="1047">
                  <c:v>1447.750085757066</c:v>
                </c:pt>
                <c:pt idx="1048">
                  <c:v>1465.6155433401891</c:v>
                </c:pt>
                <c:pt idx="1049">
                  <c:v>1484.5301541190661</c:v>
                </c:pt>
                <c:pt idx="1050">
                  <c:v>1505.832167468496</c:v>
                </c:pt>
                <c:pt idx="1051">
                  <c:v>1520.2346474386791</c:v>
                </c:pt>
                <c:pt idx="1052">
                  <c:v>1534.374796217315</c:v>
                </c:pt>
                <c:pt idx="1053">
                  <c:v>1550.0364315928371</c:v>
                </c:pt>
                <c:pt idx="1054">
                  <c:v>1560.556272671779</c:v>
                </c:pt>
                <c:pt idx="1055">
                  <c:v>1575.7196675108371</c:v>
                </c:pt>
                <c:pt idx="1056">
                  <c:v>1591.565054819745</c:v>
                </c:pt>
                <c:pt idx="1057">
                  <c:v>1608.879428173143</c:v>
                </c:pt>
                <c:pt idx="1058">
                  <c:v>1619.4255195282819</c:v>
                </c:pt>
                <c:pt idx="1059">
                  <c:v>1633.617997288881</c:v>
                </c:pt>
                <c:pt idx="1060">
                  <c:v>1646.840072682319</c:v>
                </c:pt>
                <c:pt idx="1061">
                  <c:v>1662.0032959509449</c:v>
                </c:pt>
                <c:pt idx="1062">
                  <c:v>1677.08793996141</c:v>
                </c:pt>
                <c:pt idx="1063">
                  <c:v>1691.5952494659521</c:v>
                </c:pt>
                <c:pt idx="1064">
                  <c:v>1706.5486420954271</c:v>
                </c:pt>
                <c:pt idx="1065">
                  <c:v>1720.007313115512</c:v>
                </c:pt>
                <c:pt idx="1066">
                  <c:v>1721.5806139830629</c:v>
                </c:pt>
                <c:pt idx="1067">
                  <c:v>1712.2150987750999</c:v>
                </c:pt>
                <c:pt idx="1068">
                  <c:v>1709.0410457707719</c:v>
                </c:pt>
                <c:pt idx="1069">
                  <c:v>1708.752292732594</c:v>
                </c:pt>
                <c:pt idx="1070">
                  <c:v>1712.267770897929</c:v>
                </c:pt>
                <c:pt idx="1071">
                  <c:v>1710.011619708366</c:v>
                </c:pt>
                <c:pt idx="1072">
                  <c:v>1708.752292732594</c:v>
                </c:pt>
                <c:pt idx="1073">
                  <c:v>1711.0871947507519</c:v>
                </c:pt>
                <c:pt idx="1074">
                  <c:v>1712.398850708486</c:v>
                </c:pt>
                <c:pt idx="1075">
                  <c:v>1717.2518919668889</c:v>
                </c:pt>
                <c:pt idx="1076">
                  <c:v>1718.039400252828</c:v>
                </c:pt>
                <c:pt idx="1077">
                  <c:v>1719.7448103535321</c:v>
                </c:pt>
                <c:pt idx="1078">
                  <c:v>1722.761018559808</c:v>
                </c:pt>
                <c:pt idx="1079">
                  <c:v>1723.8110296077259</c:v>
                </c:pt>
                <c:pt idx="1080">
                  <c:v>1723.889952006753</c:v>
                </c:pt>
                <c:pt idx="1081">
                  <c:v>1721.764194346016</c:v>
                </c:pt>
                <c:pt idx="1082">
                  <c:v>1721.764194346016</c:v>
                </c:pt>
                <c:pt idx="1083">
                  <c:v>1721.764194346016</c:v>
                </c:pt>
                <c:pt idx="1084">
                  <c:v>1719.6658879545059</c:v>
                </c:pt>
                <c:pt idx="1085">
                  <c:v>1719.1408824305461</c:v>
                </c:pt>
                <c:pt idx="1086">
                  <c:v>1719.1940692646731</c:v>
                </c:pt>
                <c:pt idx="1087">
                  <c:v>1719.6127011203789</c:v>
                </c:pt>
                <c:pt idx="1088">
                  <c:v>1721.5274271489361</c:v>
                </c:pt>
                <c:pt idx="1089">
                  <c:v>1718.353374144607</c:v>
                </c:pt>
                <c:pt idx="1090">
                  <c:v>1715.4944960250871</c:v>
                </c:pt>
                <c:pt idx="1091">
                  <c:v>1715.730062229138</c:v>
                </c:pt>
                <c:pt idx="1092">
                  <c:v>1716.203596623297</c:v>
                </c:pt>
                <c:pt idx="1093">
                  <c:v>1715.2584151097381</c:v>
                </c:pt>
                <c:pt idx="1094">
                  <c:v>1716.0714873901441</c:v>
                </c:pt>
                <c:pt idx="1095">
                  <c:v>1723.4953400116201</c:v>
                </c:pt>
                <c:pt idx="1096">
                  <c:v>1736.0611585001091</c:v>
                </c:pt>
                <c:pt idx="1097">
                  <c:v>1749.047324548631</c:v>
                </c:pt>
                <c:pt idx="1098">
                  <c:v>1759.9351842056419</c:v>
                </c:pt>
                <c:pt idx="1099">
                  <c:v>1776.9601182391309</c:v>
                </c:pt>
                <c:pt idx="1100">
                  <c:v>1797.5537172720819</c:v>
                </c:pt>
                <c:pt idx="1101">
                  <c:v>1820.693421525802</c:v>
                </c:pt>
                <c:pt idx="1102">
                  <c:v>1843.2532177171099</c:v>
                </c:pt>
                <c:pt idx="1103">
                  <c:v>1851.203791566872</c:v>
                </c:pt>
                <c:pt idx="1104">
                  <c:v>1867.152978987544</c:v>
                </c:pt>
                <c:pt idx="1105">
                  <c:v>1884.363209088312</c:v>
                </c:pt>
                <c:pt idx="1106">
                  <c:v>1900.732744069016</c:v>
                </c:pt>
                <c:pt idx="1107">
                  <c:v>1913.6399877185111</c:v>
                </c:pt>
                <c:pt idx="1108">
                  <c:v>1927.727635944751</c:v>
                </c:pt>
                <c:pt idx="1109">
                  <c:v>1946.2486641510909</c:v>
                </c:pt>
                <c:pt idx="1110">
                  <c:v>1968.0758545949141</c:v>
                </c:pt>
                <c:pt idx="1111">
                  <c:v>1983.134591470046</c:v>
                </c:pt>
                <c:pt idx="1112">
                  <c:v>2000.9470337894741</c:v>
                </c:pt>
                <c:pt idx="1113">
                  <c:v>2018.838398507929</c:v>
                </c:pt>
                <c:pt idx="1114">
                  <c:v>2033.634632621081</c:v>
                </c:pt>
                <c:pt idx="1115">
                  <c:v>2049.6901937100051</c:v>
                </c:pt>
                <c:pt idx="1116">
                  <c:v>2061.6520842755081</c:v>
                </c:pt>
                <c:pt idx="1117">
                  <c:v>2056.142957682589</c:v>
                </c:pt>
                <c:pt idx="1118">
                  <c:v>2054.5422055458112</c:v>
                </c:pt>
                <c:pt idx="1119">
                  <c:v>2059.9209386099042</c:v>
                </c:pt>
                <c:pt idx="1120">
                  <c:v>2064.4075054241312</c:v>
                </c:pt>
                <c:pt idx="1121">
                  <c:v>2062.0981674004411</c:v>
                </c:pt>
                <c:pt idx="1122">
                  <c:v>2063.8824999001708</c:v>
                </c:pt>
                <c:pt idx="1123">
                  <c:v>2065.7183035297021</c:v>
                </c:pt>
                <c:pt idx="1124">
                  <c:v>2064.2239250611769</c:v>
                </c:pt>
                <c:pt idx="1125">
                  <c:v>2056.693698771448</c:v>
                </c:pt>
                <c:pt idx="1126">
                  <c:v>2028.204428427189</c:v>
                </c:pt>
                <c:pt idx="1127">
                  <c:v>1990.242754495416</c:v>
                </c:pt>
                <c:pt idx="1128">
                  <c:v>1943.7831970336749</c:v>
                </c:pt>
                <c:pt idx="1129">
                  <c:v>1893.806445702272</c:v>
                </c:pt>
                <c:pt idx="1130">
                  <c:v>1854.823927696134</c:v>
                </c:pt>
                <c:pt idx="1131">
                  <c:v>1808.2837321310401</c:v>
                </c:pt>
                <c:pt idx="1132">
                  <c:v>1760.3023449315481</c:v>
                </c:pt>
                <c:pt idx="1133">
                  <c:v>1716.43864811605</c:v>
                </c:pt>
                <c:pt idx="1134">
                  <c:v>1676.2482742639399</c:v>
                </c:pt>
                <c:pt idx="1135">
                  <c:v>1637.8154679240649</c:v>
                </c:pt>
                <c:pt idx="1136">
                  <c:v>1593.637454075923</c:v>
                </c:pt>
                <c:pt idx="1137">
                  <c:v>1550.876097290306</c:v>
                </c:pt>
                <c:pt idx="1138">
                  <c:v>1501.424866194161</c:v>
                </c:pt>
                <c:pt idx="1139">
                  <c:v>1457.9290163863</c:v>
                </c:pt>
                <c:pt idx="1140">
                  <c:v>1406.693967501722</c:v>
                </c:pt>
                <c:pt idx="1141">
                  <c:v>1358.7904732786601</c:v>
                </c:pt>
                <c:pt idx="1142">
                  <c:v>1314.297627686575</c:v>
                </c:pt>
                <c:pt idx="1143">
                  <c:v>1261.1737599087719</c:v>
                </c:pt>
                <c:pt idx="1144">
                  <c:v>1203.721341685228</c:v>
                </c:pt>
                <c:pt idx="1145">
                  <c:v>1133.204349725434</c:v>
                </c:pt>
                <c:pt idx="1146">
                  <c:v>1058.647388787643</c:v>
                </c:pt>
                <c:pt idx="1147">
                  <c:v>1024.5164463544991</c:v>
                </c:pt>
                <c:pt idx="1148">
                  <c:v>964.6926947044368</c:v>
                </c:pt>
                <c:pt idx="1149">
                  <c:v>963.60251243264577</c:v>
                </c:pt>
                <c:pt idx="1150">
                  <c:v>1017.420779122273</c:v>
                </c:pt>
                <c:pt idx="1151">
                  <c:v>894.33977769745343</c:v>
                </c:pt>
                <c:pt idx="1152">
                  <c:v>1069.7745854858069</c:v>
                </c:pt>
                <c:pt idx="1153">
                  <c:v>880.04492683455646</c:v>
                </c:pt>
                <c:pt idx="1154">
                  <c:v>1054.8015658520419</c:v>
                </c:pt>
                <c:pt idx="1155">
                  <c:v>791.8004006283968</c:v>
                </c:pt>
                <c:pt idx="1156">
                  <c:v>877.11326811549725</c:v>
                </c:pt>
                <c:pt idx="1157">
                  <c:v>856.61483592212767</c:v>
                </c:pt>
                <c:pt idx="1158">
                  <c:v>560</c:v>
                </c:pt>
                <c:pt idx="1159">
                  <c:v>560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output.prediction.nedc_h.ts/target.engine_speeds_out</c:v>
          </c:tx>
          <c:spPr>
            <a:ln>
              <a:solidFill>
                <a:schemeClr val="accent2">
                  <a:shade val="95000"/>
                  <a:satMod val="105000"/>
                </a:schemeClr>
              </a:solidFill>
            </a:ln>
          </c:spPr>
          <c:marker>
            <c:symbol val="none"/>
          </c:marker>
          <c:xVal>
            <c:numRef>
              <c:f>output.prediction.nedc_h.ts!$A$3:$A$1183</c:f>
              <c:numCache>
                <c:formatCode>General</c:formatCode>
                <c:ptCount val="1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</c:numCache>
            </c:numRef>
          </c:xVal>
          <c:yVal>
            <c:numRef>
              <c:f>output.prediction.nedc_h.ts!$AM$3:$AM$1183</c:f>
              <c:numCache>
                <c:formatCode>General</c:formatCode>
                <c:ptCount val="1181"/>
                <c:pt idx="0">
                  <c:v>1313</c:v>
                </c:pt>
                <c:pt idx="1">
                  <c:v>1313</c:v>
                </c:pt>
                <c:pt idx="2">
                  <c:v>1187.1713316369801</c:v>
                </c:pt>
                <c:pt idx="3">
                  <c:v>1113.857506361323</c:v>
                </c:pt>
                <c:pt idx="4">
                  <c:v>1103.30534351145</c:v>
                </c:pt>
                <c:pt idx="5">
                  <c:v>1034.0534351145041</c:v>
                </c:pt>
                <c:pt idx="6">
                  <c:v>876.29516539440158</c:v>
                </c:pt>
                <c:pt idx="7">
                  <c:v>829.43426632739613</c:v>
                </c:pt>
                <c:pt idx="8">
                  <c:v>822.33927056827815</c:v>
                </c:pt>
                <c:pt idx="9">
                  <c:v>822</c:v>
                </c:pt>
                <c:pt idx="10">
                  <c:v>882.40203562340707</c:v>
                </c:pt>
                <c:pt idx="11">
                  <c:v>1006.77777777778</c:v>
                </c:pt>
                <c:pt idx="12">
                  <c:v>1149.241730279897</c:v>
                </c:pt>
                <c:pt idx="13">
                  <c:v>1483.415606446124</c:v>
                </c:pt>
                <c:pt idx="14">
                  <c:v>1564.418999151824</c:v>
                </c:pt>
                <c:pt idx="15">
                  <c:v>1481.849872773538</c:v>
                </c:pt>
                <c:pt idx="16">
                  <c:v>1490.6072943172189</c:v>
                </c:pt>
                <c:pt idx="17">
                  <c:v>1494</c:v>
                </c:pt>
                <c:pt idx="18">
                  <c:v>1532.97709923664</c:v>
                </c:pt>
                <c:pt idx="19">
                  <c:v>1553.421543681086</c:v>
                </c:pt>
                <c:pt idx="20">
                  <c:v>1573.4376590330789</c:v>
                </c:pt>
                <c:pt idx="21">
                  <c:v>1428.23918575064</c:v>
                </c:pt>
                <c:pt idx="22">
                  <c:v>1262.6022052586891</c:v>
                </c:pt>
                <c:pt idx="23">
                  <c:v>1039.624257845629</c:v>
                </c:pt>
                <c:pt idx="24">
                  <c:v>813.00508905852894</c:v>
                </c:pt>
                <c:pt idx="25">
                  <c:v>767</c:v>
                </c:pt>
                <c:pt idx="26">
                  <c:v>808.31212892281633</c:v>
                </c:pt>
                <c:pt idx="27">
                  <c:v>839.2748091603047</c:v>
                </c:pt>
                <c:pt idx="28">
                  <c:v>849.57506361323169</c:v>
                </c:pt>
                <c:pt idx="29">
                  <c:v>856.27820186598819</c:v>
                </c:pt>
                <c:pt idx="30">
                  <c:v>859.49109414758266</c:v>
                </c:pt>
                <c:pt idx="31">
                  <c:v>847.46988973706516</c:v>
                </c:pt>
                <c:pt idx="32">
                  <c:v>843.72858354537743</c:v>
                </c:pt>
                <c:pt idx="33">
                  <c:v>844</c:v>
                </c:pt>
                <c:pt idx="34">
                  <c:v>844.71162001696359</c:v>
                </c:pt>
                <c:pt idx="35">
                  <c:v>838.67175572519079</c:v>
                </c:pt>
                <c:pt idx="36">
                  <c:v>836</c:v>
                </c:pt>
                <c:pt idx="37">
                  <c:v>832.56912637828668</c:v>
                </c:pt>
                <c:pt idx="38">
                  <c:v>828.28922815945714</c:v>
                </c:pt>
                <c:pt idx="39">
                  <c:v>827</c:v>
                </c:pt>
                <c:pt idx="40">
                  <c:v>826.33927056827827</c:v>
                </c:pt>
                <c:pt idx="41">
                  <c:v>826</c:v>
                </c:pt>
                <c:pt idx="42">
                  <c:v>826.64376590330789</c:v>
                </c:pt>
                <c:pt idx="43">
                  <c:v>823.82357930449518</c:v>
                </c:pt>
                <c:pt idx="44">
                  <c:v>820.746395250212</c:v>
                </c:pt>
                <c:pt idx="45">
                  <c:v>817.5267175572518</c:v>
                </c:pt>
                <c:pt idx="46">
                  <c:v>816.6098388464801</c:v>
                </c:pt>
                <c:pt idx="47">
                  <c:v>826.02035623409654</c:v>
                </c:pt>
                <c:pt idx="48">
                  <c:v>974.29007633588185</c:v>
                </c:pt>
                <c:pt idx="49">
                  <c:v>1072</c:v>
                </c:pt>
                <c:pt idx="50">
                  <c:v>1052.9949109414761</c:v>
                </c:pt>
                <c:pt idx="51">
                  <c:v>1172.3460559796461</c:v>
                </c:pt>
                <c:pt idx="52">
                  <c:v>1471.8676844783779</c:v>
                </c:pt>
                <c:pt idx="53">
                  <c:v>1627.449533502969</c:v>
                </c:pt>
                <c:pt idx="54">
                  <c:v>1549.496183206106</c:v>
                </c:pt>
                <c:pt idx="55">
                  <c:v>1518.6776929601369</c:v>
                </c:pt>
                <c:pt idx="56">
                  <c:v>1398.318914334187</c:v>
                </c:pt>
                <c:pt idx="57">
                  <c:v>1262</c:v>
                </c:pt>
                <c:pt idx="58">
                  <c:v>1323.9830364715881</c:v>
                </c:pt>
                <c:pt idx="59">
                  <c:v>1432.4588634435941</c:v>
                </c:pt>
                <c:pt idx="60">
                  <c:v>1278.17811704835</c:v>
                </c:pt>
                <c:pt idx="61">
                  <c:v>1056.899915182358</c:v>
                </c:pt>
                <c:pt idx="62">
                  <c:v>1042.155216284988</c:v>
                </c:pt>
                <c:pt idx="63">
                  <c:v>1038.0687022900761</c:v>
                </c:pt>
                <c:pt idx="64">
                  <c:v>1039.743002544529</c:v>
                </c:pt>
                <c:pt idx="65">
                  <c:v>1043</c:v>
                </c:pt>
                <c:pt idx="66">
                  <c:v>1044.7608142493641</c:v>
                </c:pt>
                <c:pt idx="67">
                  <c:v>1053.4758269720101</c:v>
                </c:pt>
                <c:pt idx="68">
                  <c:v>1062.423240033927</c:v>
                </c:pt>
                <c:pt idx="69">
                  <c:v>1063.82951653944</c:v>
                </c:pt>
                <c:pt idx="70">
                  <c:v>1065.812553011026</c:v>
                </c:pt>
                <c:pt idx="71">
                  <c:v>1065.0110262934691</c:v>
                </c:pt>
                <c:pt idx="72">
                  <c:v>1056.93893129771</c:v>
                </c:pt>
                <c:pt idx="73">
                  <c:v>1049</c:v>
                </c:pt>
                <c:pt idx="74">
                  <c:v>1049.3723494486851</c:v>
                </c:pt>
                <c:pt idx="75">
                  <c:v>1048.9083969465651</c:v>
                </c:pt>
                <c:pt idx="76">
                  <c:v>1047</c:v>
                </c:pt>
                <c:pt idx="77">
                  <c:v>1047.346904156065</c:v>
                </c:pt>
                <c:pt idx="78">
                  <c:v>1047.3231552162849</c:v>
                </c:pt>
                <c:pt idx="79">
                  <c:v>1045.670059372349</c:v>
                </c:pt>
                <c:pt idx="80">
                  <c:v>1045</c:v>
                </c:pt>
                <c:pt idx="81">
                  <c:v>1045</c:v>
                </c:pt>
                <c:pt idx="82">
                  <c:v>1045.30449533503</c:v>
                </c:pt>
                <c:pt idx="83">
                  <c:v>1040.6717557251909</c:v>
                </c:pt>
                <c:pt idx="84">
                  <c:v>1014.198473282442</c:v>
                </c:pt>
                <c:pt idx="85">
                  <c:v>957.95504664970417</c:v>
                </c:pt>
                <c:pt idx="86">
                  <c:v>893.15351993214631</c:v>
                </c:pt>
                <c:pt idx="87">
                  <c:v>889.29770992366525</c:v>
                </c:pt>
                <c:pt idx="88">
                  <c:v>904.52417302799211</c:v>
                </c:pt>
                <c:pt idx="89">
                  <c:v>806</c:v>
                </c:pt>
                <c:pt idx="90">
                  <c:v>829.19083969465794</c:v>
                </c:pt>
                <c:pt idx="91">
                  <c:v>844.90670059372906</c:v>
                </c:pt>
                <c:pt idx="92">
                  <c:v>629.62256149279256</c:v>
                </c:pt>
                <c:pt idx="93">
                  <c:v>573.73282442748086</c:v>
                </c:pt>
                <c:pt idx="94">
                  <c:v>576.70313825275559</c:v>
                </c:pt>
                <c:pt idx="95">
                  <c:v>603.89228159457218</c:v>
                </c:pt>
                <c:pt idx="96">
                  <c:v>591.55725190839701</c:v>
                </c:pt>
                <c:pt idx="97">
                  <c:v>594</c:v>
                </c:pt>
                <c:pt idx="98">
                  <c:v>591.97455470737862</c:v>
                </c:pt>
                <c:pt idx="99">
                  <c:v>581.03816793893134</c:v>
                </c:pt>
                <c:pt idx="100">
                  <c:v>575.54452926208671</c:v>
                </c:pt>
                <c:pt idx="101">
                  <c:v>572.42663273961125</c:v>
                </c:pt>
                <c:pt idx="102">
                  <c:v>568.86513994910933</c:v>
                </c:pt>
                <c:pt idx="103">
                  <c:v>567.24173027989968</c:v>
                </c:pt>
                <c:pt idx="104">
                  <c:v>562</c:v>
                </c:pt>
                <c:pt idx="105">
                  <c:v>562</c:v>
                </c:pt>
                <c:pt idx="106">
                  <c:v>561.09160305343221</c:v>
                </c:pt>
                <c:pt idx="107">
                  <c:v>553.64715860899048</c:v>
                </c:pt>
                <c:pt idx="108">
                  <c:v>559.32824427480546</c:v>
                </c:pt>
                <c:pt idx="109">
                  <c:v>552.30195080576777</c:v>
                </c:pt>
                <c:pt idx="110">
                  <c:v>555.86598812553075</c:v>
                </c:pt>
                <c:pt idx="111">
                  <c:v>554</c:v>
                </c:pt>
                <c:pt idx="112">
                  <c:v>554</c:v>
                </c:pt>
                <c:pt idx="113">
                  <c:v>554</c:v>
                </c:pt>
                <c:pt idx="114">
                  <c:v>553.80152671755775</c:v>
                </c:pt>
                <c:pt idx="115">
                  <c:v>548.14758269720369</c:v>
                </c:pt>
                <c:pt idx="116">
                  <c:v>556.69126378286899</c:v>
                </c:pt>
                <c:pt idx="117">
                  <c:v>721.88549618316017</c:v>
                </c:pt>
                <c:pt idx="118">
                  <c:v>836.90161153521694</c:v>
                </c:pt>
                <c:pt idx="119">
                  <c:v>880.58948261237117</c:v>
                </c:pt>
                <c:pt idx="120">
                  <c:v>917.34096692112973</c:v>
                </c:pt>
                <c:pt idx="121">
                  <c:v>991.02798982187267</c:v>
                </c:pt>
                <c:pt idx="122">
                  <c:v>993</c:v>
                </c:pt>
                <c:pt idx="123">
                  <c:v>1147.0356234096701</c:v>
                </c:pt>
                <c:pt idx="124">
                  <c:v>1309.5148430872921</c:v>
                </c:pt>
                <c:pt idx="125">
                  <c:v>1486.2205258693959</c:v>
                </c:pt>
                <c:pt idx="126">
                  <c:v>1652.5267175572039</c:v>
                </c:pt>
                <c:pt idx="127">
                  <c:v>1657.540288379982</c:v>
                </c:pt>
                <c:pt idx="128">
                  <c:v>1278.4656488550279</c:v>
                </c:pt>
                <c:pt idx="129">
                  <c:v>1360.760814249405</c:v>
                </c:pt>
                <c:pt idx="130">
                  <c:v>1373</c:v>
                </c:pt>
                <c:pt idx="131">
                  <c:v>1446.777777777816</c:v>
                </c:pt>
                <c:pt idx="132">
                  <c:v>1508.824427480924</c:v>
                </c:pt>
                <c:pt idx="133">
                  <c:v>1589.241730279874</c:v>
                </c:pt>
                <c:pt idx="134">
                  <c:v>1341.830364715827</c:v>
                </c:pt>
                <c:pt idx="135">
                  <c:v>1306.9847328244259</c:v>
                </c:pt>
                <c:pt idx="136">
                  <c:v>1358.7888040712619</c:v>
                </c:pt>
                <c:pt idx="137">
                  <c:v>1426.6598812552979</c:v>
                </c:pt>
                <c:pt idx="138">
                  <c:v>1438</c:v>
                </c:pt>
                <c:pt idx="139">
                  <c:v>1484.7989821883009</c:v>
                </c:pt>
                <c:pt idx="140">
                  <c:v>1525.8770144189871</c:v>
                </c:pt>
                <c:pt idx="141">
                  <c:v>1594.109414758273</c:v>
                </c:pt>
                <c:pt idx="142">
                  <c:v>1608.2044105173879</c:v>
                </c:pt>
                <c:pt idx="143">
                  <c:v>1606.4257845631889</c:v>
                </c:pt>
                <c:pt idx="144">
                  <c:v>1328.809160305361</c:v>
                </c:pt>
                <c:pt idx="145">
                  <c:v>1243.838846480066</c:v>
                </c:pt>
                <c:pt idx="146">
                  <c:v>1242</c:v>
                </c:pt>
                <c:pt idx="147">
                  <c:v>1236.727735368959</c:v>
                </c:pt>
                <c:pt idx="148">
                  <c:v>1214.1484308736219</c:v>
                </c:pt>
                <c:pt idx="149">
                  <c:v>1201.1102629346919</c:v>
                </c:pt>
                <c:pt idx="150">
                  <c:v>1189.5394402035611</c:v>
                </c:pt>
                <c:pt idx="151">
                  <c:v>1189.596268023749</c:v>
                </c:pt>
                <c:pt idx="152">
                  <c:v>1183.1815097540259</c:v>
                </c:pt>
                <c:pt idx="153">
                  <c:v>1165.2519083969451</c:v>
                </c:pt>
                <c:pt idx="154">
                  <c:v>1159</c:v>
                </c:pt>
                <c:pt idx="155">
                  <c:v>1137.7548770144219</c:v>
                </c:pt>
                <c:pt idx="156">
                  <c:v>1101.603053435123</c:v>
                </c:pt>
                <c:pt idx="157">
                  <c:v>1062.265479219677</c:v>
                </c:pt>
                <c:pt idx="158">
                  <c:v>1010.7268871925399</c:v>
                </c:pt>
                <c:pt idx="159">
                  <c:v>936.28244274807878</c:v>
                </c:pt>
                <c:pt idx="160">
                  <c:v>1073.515691263799</c:v>
                </c:pt>
                <c:pt idx="161">
                  <c:v>1144.429177268863</c:v>
                </c:pt>
                <c:pt idx="162">
                  <c:v>1132</c:v>
                </c:pt>
                <c:pt idx="163">
                  <c:v>1126.4427480916049</c:v>
                </c:pt>
                <c:pt idx="164">
                  <c:v>1137.006785411364</c:v>
                </c:pt>
                <c:pt idx="165">
                  <c:v>1148.4020356234089</c:v>
                </c:pt>
                <c:pt idx="166">
                  <c:v>1144.0797285835449</c:v>
                </c:pt>
                <c:pt idx="167">
                  <c:v>1140.583545377438</c:v>
                </c:pt>
                <c:pt idx="168">
                  <c:v>1140.424936386768</c:v>
                </c:pt>
                <c:pt idx="169">
                  <c:v>1141.1331636980501</c:v>
                </c:pt>
                <c:pt idx="170">
                  <c:v>1142</c:v>
                </c:pt>
                <c:pt idx="171">
                  <c:v>1145.297709923663</c:v>
                </c:pt>
                <c:pt idx="172">
                  <c:v>1146.9177268871931</c:v>
                </c:pt>
                <c:pt idx="173">
                  <c:v>1146</c:v>
                </c:pt>
                <c:pt idx="174">
                  <c:v>1147.5725190839689</c:v>
                </c:pt>
                <c:pt idx="175">
                  <c:v>1133.0135708227281</c:v>
                </c:pt>
                <c:pt idx="176">
                  <c:v>1070.829516539425</c:v>
                </c:pt>
                <c:pt idx="177">
                  <c:v>970.63867684481181</c:v>
                </c:pt>
                <c:pt idx="178">
                  <c:v>916</c:v>
                </c:pt>
                <c:pt idx="179">
                  <c:v>864.45122985582407</c:v>
                </c:pt>
                <c:pt idx="180">
                  <c:v>858.69465648854123</c:v>
                </c:pt>
                <c:pt idx="181">
                  <c:v>815.46225614927687</c:v>
                </c:pt>
                <c:pt idx="182">
                  <c:v>721.62171331637114</c:v>
                </c:pt>
                <c:pt idx="183">
                  <c:v>691.70737913484231</c:v>
                </c:pt>
                <c:pt idx="184">
                  <c:v>634.34775233248843</c:v>
                </c:pt>
                <c:pt idx="185">
                  <c:v>619.57845631889711</c:v>
                </c:pt>
                <c:pt idx="186">
                  <c:v>586</c:v>
                </c:pt>
                <c:pt idx="187">
                  <c:v>405.53519932152352</c:v>
                </c:pt>
                <c:pt idx="188">
                  <c:v>89.185750636131957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165.33842239191409</c:v>
                </c:pt>
                <c:pt idx="205">
                  <c:v>712.00932994060258</c:v>
                </c:pt>
                <c:pt idx="206">
                  <c:v>1031.682782018697</c:v>
                </c:pt>
                <c:pt idx="207">
                  <c:v>1175.381679389317</c:v>
                </c:pt>
                <c:pt idx="208">
                  <c:v>1287.41730279903</c:v>
                </c:pt>
                <c:pt idx="209">
                  <c:v>1300.530958439374</c:v>
                </c:pt>
                <c:pt idx="210">
                  <c:v>1010</c:v>
                </c:pt>
                <c:pt idx="211">
                  <c:v>1024.9346904156121</c:v>
                </c:pt>
                <c:pt idx="212">
                  <c:v>1078.7794741306211</c:v>
                </c:pt>
                <c:pt idx="213">
                  <c:v>1070</c:v>
                </c:pt>
                <c:pt idx="214">
                  <c:v>1068.1509754028839</c:v>
                </c:pt>
                <c:pt idx="215">
                  <c:v>1049.414758269698</c:v>
                </c:pt>
                <c:pt idx="216">
                  <c:v>963.55725190840951</c:v>
                </c:pt>
                <c:pt idx="217">
                  <c:v>766.89482612386814</c:v>
                </c:pt>
                <c:pt idx="218">
                  <c:v>682</c:v>
                </c:pt>
                <c:pt idx="219">
                  <c:v>668.74809160307268</c:v>
                </c:pt>
                <c:pt idx="220">
                  <c:v>599.05089058525664</c:v>
                </c:pt>
                <c:pt idx="221">
                  <c:v>611.27735368960657</c:v>
                </c:pt>
                <c:pt idx="222">
                  <c:v>215.44020356225559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580.76420695487946</c:v>
                </c:pt>
                <c:pt idx="243">
                  <c:v>613</c:v>
                </c:pt>
                <c:pt idx="244">
                  <c:v>789.78541136554122</c:v>
                </c:pt>
                <c:pt idx="245">
                  <c:v>949.5928753181214</c:v>
                </c:pt>
                <c:pt idx="246">
                  <c:v>1057.9160305343521</c:v>
                </c:pt>
                <c:pt idx="247">
                  <c:v>1172.885496183158</c:v>
                </c:pt>
                <c:pt idx="248">
                  <c:v>1374.959287531814</c:v>
                </c:pt>
                <c:pt idx="249">
                  <c:v>1563.0636132314989</c:v>
                </c:pt>
                <c:pt idx="250">
                  <c:v>1582.2408821034769</c:v>
                </c:pt>
                <c:pt idx="251">
                  <c:v>1582</c:v>
                </c:pt>
                <c:pt idx="252">
                  <c:v>1246.450381679281</c:v>
                </c:pt>
                <c:pt idx="253">
                  <c:v>1298.0559796437651</c:v>
                </c:pt>
                <c:pt idx="254">
                  <c:v>1425.086513994961</c:v>
                </c:pt>
                <c:pt idx="255">
                  <c:v>1456.7201017811719</c:v>
                </c:pt>
                <c:pt idx="256">
                  <c:v>1125.046649703266</c:v>
                </c:pt>
                <c:pt idx="257">
                  <c:v>1060.921119592876</c:v>
                </c:pt>
                <c:pt idx="258">
                  <c:v>1062</c:v>
                </c:pt>
                <c:pt idx="259">
                  <c:v>1062</c:v>
                </c:pt>
                <c:pt idx="260">
                  <c:v>1061.205258693808</c:v>
                </c:pt>
                <c:pt idx="261">
                  <c:v>1064.931297709925</c:v>
                </c:pt>
                <c:pt idx="262">
                  <c:v>1048.111111111109</c:v>
                </c:pt>
                <c:pt idx="263">
                  <c:v>1057.6166242578399</c:v>
                </c:pt>
                <c:pt idx="264">
                  <c:v>1061.2391857506359</c:v>
                </c:pt>
                <c:pt idx="265">
                  <c:v>1044.4486853265521</c:v>
                </c:pt>
                <c:pt idx="266">
                  <c:v>1043.4631043257</c:v>
                </c:pt>
                <c:pt idx="267">
                  <c:v>1045</c:v>
                </c:pt>
                <c:pt idx="268">
                  <c:v>1047.907548770145</c:v>
                </c:pt>
                <c:pt idx="269">
                  <c:v>1049</c:v>
                </c:pt>
                <c:pt idx="270">
                  <c:v>1047.580152671756</c:v>
                </c:pt>
                <c:pt idx="271">
                  <c:v>1051.9100932994061</c:v>
                </c:pt>
                <c:pt idx="272">
                  <c:v>1056.771840542832</c:v>
                </c:pt>
                <c:pt idx="273">
                  <c:v>1048.4173027989809</c:v>
                </c:pt>
                <c:pt idx="274">
                  <c:v>1045.351993214588</c:v>
                </c:pt>
                <c:pt idx="275">
                  <c:v>1046</c:v>
                </c:pt>
                <c:pt idx="276">
                  <c:v>1047.318066157761</c:v>
                </c:pt>
                <c:pt idx="277">
                  <c:v>1046.6988973706541</c:v>
                </c:pt>
                <c:pt idx="278">
                  <c:v>1049.8524173027979</c:v>
                </c:pt>
                <c:pt idx="279">
                  <c:v>1024.7557251908479</c:v>
                </c:pt>
                <c:pt idx="280">
                  <c:v>964.61747243426726</c:v>
                </c:pt>
                <c:pt idx="281">
                  <c:v>867.70483460560604</c:v>
                </c:pt>
                <c:pt idx="282">
                  <c:v>949.27735368958724</c:v>
                </c:pt>
                <c:pt idx="283">
                  <c:v>1030</c:v>
                </c:pt>
                <c:pt idx="284">
                  <c:v>925.95250212040492</c:v>
                </c:pt>
                <c:pt idx="285">
                  <c:v>796.89567430023658</c:v>
                </c:pt>
                <c:pt idx="286">
                  <c:v>743.36726039016628</c:v>
                </c:pt>
                <c:pt idx="287">
                  <c:v>672.33502968618654</c:v>
                </c:pt>
                <c:pt idx="288">
                  <c:v>631.12977099236525</c:v>
                </c:pt>
                <c:pt idx="289">
                  <c:v>628.31721798133958</c:v>
                </c:pt>
                <c:pt idx="290">
                  <c:v>285.94062765052422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232.02883799817491</c:v>
                </c:pt>
                <c:pt idx="311">
                  <c:v>614.7726887192531</c:v>
                </c:pt>
                <c:pt idx="312">
                  <c:v>696.86259541982986</c:v>
                </c:pt>
                <c:pt idx="313">
                  <c:v>903.71246819339285</c:v>
                </c:pt>
                <c:pt idx="314">
                  <c:v>925.15351993214324</c:v>
                </c:pt>
                <c:pt idx="315">
                  <c:v>890</c:v>
                </c:pt>
                <c:pt idx="316">
                  <c:v>910.14503816792978</c:v>
                </c:pt>
                <c:pt idx="317">
                  <c:v>1005.606446140752</c:v>
                </c:pt>
                <c:pt idx="318">
                  <c:v>1200.727735368951</c:v>
                </c:pt>
                <c:pt idx="319">
                  <c:v>1390.535199321454</c:v>
                </c:pt>
                <c:pt idx="320">
                  <c:v>1447.0152671755859</c:v>
                </c:pt>
                <c:pt idx="321">
                  <c:v>1554.195928753179</c:v>
                </c:pt>
                <c:pt idx="322">
                  <c:v>1519.145038167858</c:v>
                </c:pt>
                <c:pt idx="323">
                  <c:v>1302</c:v>
                </c:pt>
                <c:pt idx="324">
                  <c:v>1295.7022900763261</c:v>
                </c:pt>
                <c:pt idx="325">
                  <c:v>1295.256997455466</c:v>
                </c:pt>
                <c:pt idx="326">
                  <c:v>1375.964376590307</c:v>
                </c:pt>
                <c:pt idx="327">
                  <c:v>1472.3435114503909</c:v>
                </c:pt>
                <c:pt idx="328">
                  <c:v>1553.528413910082</c:v>
                </c:pt>
                <c:pt idx="329">
                  <c:v>1549.1891433417311</c:v>
                </c:pt>
                <c:pt idx="330">
                  <c:v>1288.4325699745559</c:v>
                </c:pt>
                <c:pt idx="331">
                  <c:v>1314</c:v>
                </c:pt>
                <c:pt idx="332">
                  <c:v>1329.4605597964339</c:v>
                </c:pt>
                <c:pt idx="333">
                  <c:v>1407.656488549602</c:v>
                </c:pt>
                <c:pt idx="334">
                  <c:v>1468.3723494486931</c:v>
                </c:pt>
                <c:pt idx="335">
                  <c:v>1552.296013570814</c:v>
                </c:pt>
                <c:pt idx="336">
                  <c:v>1592.2010178117071</c:v>
                </c:pt>
                <c:pt idx="337">
                  <c:v>1546.7328244275061</c:v>
                </c:pt>
                <c:pt idx="338">
                  <c:v>1228.4020356234059</c:v>
                </c:pt>
                <c:pt idx="339">
                  <c:v>1218</c:v>
                </c:pt>
                <c:pt idx="340">
                  <c:v>1215.327396098397</c:v>
                </c:pt>
                <c:pt idx="341">
                  <c:v>1195.8617472434271</c:v>
                </c:pt>
                <c:pt idx="342">
                  <c:v>1203.297709923663</c:v>
                </c:pt>
                <c:pt idx="343">
                  <c:v>1205.2739609838829</c:v>
                </c:pt>
                <c:pt idx="344">
                  <c:v>1198.7404580152661</c:v>
                </c:pt>
                <c:pt idx="345">
                  <c:v>1206.7786259541981</c:v>
                </c:pt>
                <c:pt idx="346">
                  <c:v>1204.653095843935</c:v>
                </c:pt>
                <c:pt idx="347">
                  <c:v>1214</c:v>
                </c:pt>
                <c:pt idx="348">
                  <c:v>1211.3893129770961</c:v>
                </c:pt>
                <c:pt idx="349">
                  <c:v>1159.242578456325</c:v>
                </c:pt>
                <c:pt idx="350">
                  <c:v>1140.0271416454559</c:v>
                </c:pt>
                <c:pt idx="351">
                  <c:v>1108.900763358788</c:v>
                </c:pt>
                <c:pt idx="352">
                  <c:v>1060.8608990669809</c:v>
                </c:pt>
                <c:pt idx="353">
                  <c:v>982.61407972858945</c:v>
                </c:pt>
                <c:pt idx="354">
                  <c:v>918.16539440200688</c:v>
                </c:pt>
                <c:pt idx="355">
                  <c:v>1177.1111111111179</c:v>
                </c:pt>
                <c:pt idx="356">
                  <c:v>1180</c:v>
                </c:pt>
                <c:pt idx="357">
                  <c:v>1126.5394402035549</c:v>
                </c:pt>
                <c:pt idx="358">
                  <c:v>1146.1976251060159</c:v>
                </c:pt>
                <c:pt idx="359">
                  <c:v>1146.044953350297</c:v>
                </c:pt>
                <c:pt idx="360">
                  <c:v>1146</c:v>
                </c:pt>
                <c:pt idx="361">
                  <c:v>1143.1857506361309</c:v>
                </c:pt>
                <c:pt idx="362">
                  <c:v>1145.7888040712469</c:v>
                </c:pt>
                <c:pt idx="363">
                  <c:v>1141.394402035625</c:v>
                </c:pt>
                <c:pt idx="364">
                  <c:v>1141</c:v>
                </c:pt>
                <c:pt idx="365">
                  <c:v>1131.958439355388</c:v>
                </c:pt>
                <c:pt idx="366">
                  <c:v>1130.104325699745</c:v>
                </c:pt>
                <c:pt idx="367">
                  <c:v>1126.45122985581</c:v>
                </c:pt>
                <c:pt idx="368">
                  <c:v>1126.878710771841</c:v>
                </c:pt>
                <c:pt idx="369">
                  <c:v>1122.6488549618321</c:v>
                </c:pt>
                <c:pt idx="370">
                  <c:v>1085.8066157760991</c:v>
                </c:pt>
                <c:pt idx="371">
                  <c:v>1022.831212892282</c:v>
                </c:pt>
                <c:pt idx="372">
                  <c:v>1013</c:v>
                </c:pt>
                <c:pt idx="373">
                  <c:v>906.7896522476542</c:v>
                </c:pt>
                <c:pt idx="374">
                  <c:v>867.78795589482957</c:v>
                </c:pt>
                <c:pt idx="375">
                  <c:v>898.41221374046893</c:v>
                </c:pt>
                <c:pt idx="376">
                  <c:v>696.79898218829987</c:v>
                </c:pt>
                <c:pt idx="377">
                  <c:v>730.6446140797666</c:v>
                </c:pt>
                <c:pt idx="378">
                  <c:v>667.64122137402978</c:v>
                </c:pt>
                <c:pt idx="379">
                  <c:v>484.20525869387149</c:v>
                </c:pt>
                <c:pt idx="380">
                  <c:v>440</c:v>
                </c:pt>
                <c:pt idx="381">
                  <c:v>612.90076335874789</c:v>
                </c:pt>
                <c:pt idx="382">
                  <c:v>503.88719253601028</c:v>
                </c:pt>
                <c:pt idx="383">
                  <c:v>112.57760814249831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89.287531806629744</c:v>
                </c:pt>
                <c:pt idx="400">
                  <c:v>601.07803223090093</c:v>
                </c:pt>
                <c:pt idx="401">
                  <c:v>1031.930449533553</c:v>
                </c:pt>
                <c:pt idx="402">
                  <c:v>1173.768447837133</c:v>
                </c:pt>
                <c:pt idx="403">
                  <c:v>1268.348600508901</c:v>
                </c:pt>
                <c:pt idx="404">
                  <c:v>1311</c:v>
                </c:pt>
                <c:pt idx="405">
                  <c:v>1214.404580152662</c:v>
                </c:pt>
                <c:pt idx="406">
                  <c:v>1015.365564037307</c:v>
                </c:pt>
                <c:pt idx="407">
                  <c:v>1011.8863443596561</c:v>
                </c:pt>
                <c:pt idx="408">
                  <c:v>1071.5801526717489</c:v>
                </c:pt>
                <c:pt idx="409">
                  <c:v>1051.2832909245139</c:v>
                </c:pt>
                <c:pt idx="410">
                  <c:v>1022.398642917734</c:v>
                </c:pt>
                <c:pt idx="411">
                  <c:v>890.03307888042946</c:v>
                </c:pt>
                <c:pt idx="412">
                  <c:v>787</c:v>
                </c:pt>
                <c:pt idx="413">
                  <c:v>726.36217133163109</c:v>
                </c:pt>
                <c:pt idx="414">
                  <c:v>625.42748091602243</c:v>
                </c:pt>
                <c:pt idx="415">
                  <c:v>586.40033927056925</c:v>
                </c:pt>
                <c:pt idx="416">
                  <c:v>595.60220525869045</c:v>
                </c:pt>
                <c:pt idx="417">
                  <c:v>398.30788804080771</c:v>
                </c:pt>
                <c:pt idx="418">
                  <c:v>87.805767599674738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267.31806615801582</c:v>
                </c:pt>
                <c:pt idx="439">
                  <c:v>911.17896522478077</c:v>
                </c:pt>
                <c:pt idx="440">
                  <c:v>881.47158608986092</c:v>
                </c:pt>
                <c:pt idx="441">
                  <c:v>1021.5877862595401</c:v>
                </c:pt>
                <c:pt idx="442">
                  <c:v>1118.301950805758</c:v>
                </c:pt>
                <c:pt idx="443">
                  <c:v>1219.040712468222</c:v>
                </c:pt>
                <c:pt idx="444">
                  <c:v>1419</c:v>
                </c:pt>
                <c:pt idx="445">
                  <c:v>1456.45207803227</c:v>
                </c:pt>
                <c:pt idx="446">
                  <c:v>1593.2510602205271</c:v>
                </c:pt>
                <c:pt idx="447">
                  <c:v>1548.302798982043</c:v>
                </c:pt>
                <c:pt idx="448">
                  <c:v>1282.6149279049989</c:v>
                </c:pt>
                <c:pt idx="449">
                  <c:v>1374.66072943169</c:v>
                </c:pt>
                <c:pt idx="450">
                  <c:v>1391.8015267175099</c:v>
                </c:pt>
                <c:pt idx="451">
                  <c:v>1056.631891433422</c:v>
                </c:pt>
                <c:pt idx="452">
                  <c:v>1036</c:v>
                </c:pt>
                <c:pt idx="453">
                  <c:v>1033.63358778626</c:v>
                </c:pt>
                <c:pt idx="454">
                  <c:v>1022.343511450385</c:v>
                </c:pt>
                <c:pt idx="455">
                  <c:v>1028.8736217133171</c:v>
                </c:pt>
                <c:pt idx="456">
                  <c:v>1024.646310432563</c:v>
                </c:pt>
                <c:pt idx="457">
                  <c:v>1042.7430025445301</c:v>
                </c:pt>
                <c:pt idx="458">
                  <c:v>1046.5004240882131</c:v>
                </c:pt>
                <c:pt idx="459">
                  <c:v>1036.7099236641261</c:v>
                </c:pt>
                <c:pt idx="460">
                  <c:v>1051</c:v>
                </c:pt>
                <c:pt idx="461">
                  <c:v>1050.9100932994061</c:v>
                </c:pt>
                <c:pt idx="462">
                  <c:v>1050</c:v>
                </c:pt>
                <c:pt idx="463">
                  <c:v>1050.2917726887181</c:v>
                </c:pt>
                <c:pt idx="464">
                  <c:v>1054</c:v>
                </c:pt>
                <c:pt idx="465">
                  <c:v>1054.223918575062</c:v>
                </c:pt>
                <c:pt idx="466">
                  <c:v>1057.5250212044079</c:v>
                </c:pt>
                <c:pt idx="467">
                  <c:v>1047.7659033078889</c:v>
                </c:pt>
                <c:pt idx="468">
                  <c:v>1042</c:v>
                </c:pt>
                <c:pt idx="469">
                  <c:v>1041.955894826124</c:v>
                </c:pt>
                <c:pt idx="470">
                  <c:v>1040</c:v>
                </c:pt>
                <c:pt idx="471">
                  <c:v>1040.0559796437669</c:v>
                </c:pt>
                <c:pt idx="472">
                  <c:v>1050.962680237486</c:v>
                </c:pt>
                <c:pt idx="473">
                  <c:v>1047.047497879558</c:v>
                </c:pt>
                <c:pt idx="474">
                  <c:v>1010.753180661586</c:v>
                </c:pt>
                <c:pt idx="475">
                  <c:v>954.64376590329118</c:v>
                </c:pt>
                <c:pt idx="476">
                  <c:v>878.8736217133237</c:v>
                </c:pt>
                <c:pt idx="477">
                  <c:v>876</c:v>
                </c:pt>
                <c:pt idx="478">
                  <c:v>823.03986429177098</c:v>
                </c:pt>
                <c:pt idx="479">
                  <c:v>870.61068702287992</c:v>
                </c:pt>
                <c:pt idx="480">
                  <c:v>735.6157760814117</c:v>
                </c:pt>
                <c:pt idx="481">
                  <c:v>731.44189991518056</c:v>
                </c:pt>
                <c:pt idx="482">
                  <c:v>688.23409669209991</c:v>
                </c:pt>
                <c:pt idx="483">
                  <c:v>603.60559796438793</c:v>
                </c:pt>
                <c:pt idx="484">
                  <c:v>646.89991518237866</c:v>
                </c:pt>
                <c:pt idx="485">
                  <c:v>653</c:v>
                </c:pt>
                <c:pt idx="486">
                  <c:v>591.54961832063975</c:v>
                </c:pt>
                <c:pt idx="487">
                  <c:v>76.150975402858464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444.76675148430422</c:v>
                </c:pt>
                <c:pt idx="507">
                  <c:v>609.10687022900095</c:v>
                </c:pt>
                <c:pt idx="508">
                  <c:v>785.56743002547705</c:v>
                </c:pt>
                <c:pt idx="509">
                  <c:v>868</c:v>
                </c:pt>
                <c:pt idx="510">
                  <c:v>911.82951653943587</c:v>
                </c:pt>
                <c:pt idx="511">
                  <c:v>964.29346904155273</c:v>
                </c:pt>
                <c:pt idx="512">
                  <c:v>989.20271416454693</c:v>
                </c:pt>
                <c:pt idx="513">
                  <c:v>1057.587786259541</c:v>
                </c:pt>
                <c:pt idx="514">
                  <c:v>1221.9957591179391</c:v>
                </c:pt>
                <c:pt idx="515">
                  <c:v>1376.513994910955</c:v>
                </c:pt>
                <c:pt idx="516">
                  <c:v>1508.160305343547</c:v>
                </c:pt>
                <c:pt idx="517">
                  <c:v>1559</c:v>
                </c:pt>
                <c:pt idx="518">
                  <c:v>1579.0127226463039</c:v>
                </c:pt>
                <c:pt idx="519">
                  <c:v>1398.85750636134</c:v>
                </c:pt>
                <c:pt idx="520">
                  <c:v>1299.653095843933</c:v>
                </c:pt>
                <c:pt idx="521">
                  <c:v>1360.508057676004</c:v>
                </c:pt>
                <c:pt idx="522">
                  <c:v>1450.8320610687099</c:v>
                </c:pt>
                <c:pt idx="523">
                  <c:v>1537.6106870229171</c:v>
                </c:pt>
                <c:pt idx="524">
                  <c:v>1561.7777777777751</c:v>
                </c:pt>
                <c:pt idx="525">
                  <c:v>1556</c:v>
                </c:pt>
                <c:pt idx="526">
                  <c:v>1411.1187446989211</c:v>
                </c:pt>
                <c:pt idx="527">
                  <c:v>1320.3969465648829</c:v>
                </c:pt>
                <c:pt idx="528">
                  <c:v>1383.384223918576</c:v>
                </c:pt>
                <c:pt idx="529">
                  <c:v>1446.8413910093359</c:v>
                </c:pt>
                <c:pt idx="530">
                  <c:v>1504.2425784563291</c:v>
                </c:pt>
                <c:pt idx="531">
                  <c:v>1561.2595419847471</c:v>
                </c:pt>
                <c:pt idx="532">
                  <c:v>1583.733672603897</c:v>
                </c:pt>
                <c:pt idx="533">
                  <c:v>1574</c:v>
                </c:pt>
                <c:pt idx="534">
                  <c:v>1385.704834605627</c:v>
                </c:pt>
                <c:pt idx="535">
                  <c:v>1181.858354537743</c:v>
                </c:pt>
                <c:pt idx="536">
                  <c:v>1189.1849024597111</c:v>
                </c:pt>
                <c:pt idx="537">
                  <c:v>1193.2340966921131</c:v>
                </c:pt>
                <c:pt idx="538">
                  <c:v>1195.321458863441</c:v>
                </c:pt>
                <c:pt idx="539">
                  <c:v>1188.856658184902</c:v>
                </c:pt>
                <c:pt idx="540">
                  <c:v>1189.580152671756</c:v>
                </c:pt>
                <c:pt idx="541">
                  <c:v>1189</c:v>
                </c:pt>
                <c:pt idx="542">
                  <c:v>1188.1942324003401</c:v>
                </c:pt>
                <c:pt idx="543">
                  <c:v>1187</c:v>
                </c:pt>
                <c:pt idx="544">
                  <c:v>1184.684478371501</c:v>
                </c:pt>
                <c:pt idx="545">
                  <c:v>1165.525021204405</c:v>
                </c:pt>
                <c:pt idx="546">
                  <c:v>1123.7659033078839</c:v>
                </c:pt>
                <c:pt idx="547">
                  <c:v>1072.5691263782651</c:v>
                </c:pt>
                <c:pt idx="548">
                  <c:v>1012.34435962681</c:v>
                </c:pt>
                <c:pt idx="549">
                  <c:v>978</c:v>
                </c:pt>
                <c:pt idx="550">
                  <c:v>953.20780322306723</c:v>
                </c:pt>
                <c:pt idx="551">
                  <c:v>989.22900763356199</c:v>
                </c:pt>
                <c:pt idx="552">
                  <c:v>1154.8218829516491</c:v>
                </c:pt>
                <c:pt idx="553">
                  <c:v>1136.0958439355391</c:v>
                </c:pt>
                <c:pt idx="554">
                  <c:v>1139.6878710771809</c:v>
                </c:pt>
                <c:pt idx="555">
                  <c:v>1134.9262086513979</c:v>
                </c:pt>
                <c:pt idx="556">
                  <c:v>1142.2841391009331</c:v>
                </c:pt>
                <c:pt idx="557">
                  <c:v>1143</c:v>
                </c:pt>
                <c:pt idx="558">
                  <c:v>1142.465648854962</c:v>
                </c:pt>
                <c:pt idx="559">
                  <c:v>1140.741306191688</c:v>
                </c:pt>
                <c:pt idx="560">
                  <c:v>1137.748091603054</c:v>
                </c:pt>
                <c:pt idx="561">
                  <c:v>1129.791348600507</c:v>
                </c:pt>
                <c:pt idx="562">
                  <c:v>1127.865988125528</c:v>
                </c:pt>
                <c:pt idx="563">
                  <c:v>1133.5504664970319</c:v>
                </c:pt>
                <c:pt idx="564">
                  <c:v>1130.9185750636129</c:v>
                </c:pt>
                <c:pt idx="565">
                  <c:v>1127</c:v>
                </c:pt>
                <c:pt idx="566">
                  <c:v>1118.229855810001</c:v>
                </c:pt>
                <c:pt idx="567">
                  <c:v>1067.160305343521</c:v>
                </c:pt>
                <c:pt idx="568">
                  <c:v>980.12298558097393</c:v>
                </c:pt>
                <c:pt idx="569">
                  <c:v>873.61238337573764</c:v>
                </c:pt>
                <c:pt idx="570">
                  <c:v>805.88549618324305</c:v>
                </c:pt>
                <c:pt idx="571">
                  <c:v>848.20525869381754</c:v>
                </c:pt>
                <c:pt idx="572">
                  <c:v>684.76505513144411</c:v>
                </c:pt>
                <c:pt idx="573">
                  <c:v>758</c:v>
                </c:pt>
                <c:pt idx="574">
                  <c:v>746.69380831214767</c:v>
                </c:pt>
                <c:pt idx="575">
                  <c:v>670.89312977099053</c:v>
                </c:pt>
                <c:pt idx="576">
                  <c:v>662.7709923664122</c:v>
                </c:pt>
                <c:pt idx="577">
                  <c:v>606.18659881235885</c:v>
                </c:pt>
                <c:pt idx="578">
                  <c:v>129.9541984732947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638.74469889713851</c:v>
                </c:pt>
                <c:pt idx="596">
                  <c:v>961.96437659037576</c:v>
                </c:pt>
                <c:pt idx="597">
                  <c:v>1092.302798982156</c:v>
                </c:pt>
                <c:pt idx="598">
                  <c:v>1100</c:v>
                </c:pt>
                <c:pt idx="599">
                  <c:v>1158.843087362166</c:v>
                </c:pt>
                <c:pt idx="600">
                  <c:v>1188.595419847338</c:v>
                </c:pt>
                <c:pt idx="601">
                  <c:v>1089.0220525869281</c:v>
                </c:pt>
                <c:pt idx="602">
                  <c:v>1012.739609838874</c:v>
                </c:pt>
                <c:pt idx="603">
                  <c:v>1062.5572519084001</c:v>
                </c:pt>
                <c:pt idx="604">
                  <c:v>923.53859202717604</c:v>
                </c:pt>
                <c:pt idx="605">
                  <c:v>988.984732824449</c:v>
                </c:pt>
                <c:pt idx="606">
                  <c:v>1002</c:v>
                </c:pt>
                <c:pt idx="607">
                  <c:v>904.92111959284443</c:v>
                </c:pt>
                <c:pt idx="608">
                  <c:v>741.30279898218055</c:v>
                </c:pt>
                <c:pt idx="609">
                  <c:v>665.59287531809002</c:v>
                </c:pt>
                <c:pt idx="610">
                  <c:v>499.03647158609829</c:v>
                </c:pt>
                <c:pt idx="611">
                  <c:v>553.48770144187347</c:v>
                </c:pt>
                <c:pt idx="612">
                  <c:v>440.29770992364411</c:v>
                </c:pt>
                <c:pt idx="613">
                  <c:v>81.522476675212303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113.587786259593</c:v>
                </c:pt>
                <c:pt idx="634">
                  <c:v>589.02290076326221</c:v>
                </c:pt>
                <c:pt idx="635">
                  <c:v>875.68702290076362</c:v>
                </c:pt>
                <c:pt idx="636">
                  <c:v>1000.529262086513</c:v>
                </c:pt>
                <c:pt idx="637">
                  <c:v>1126.9058524173199</c:v>
                </c:pt>
                <c:pt idx="638">
                  <c:v>1168</c:v>
                </c:pt>
                <c:pt idx="639">
                  <c:v>1260.244274809196</c:v>
                </c:pt>
                <c:pt idx="640">
                  <c:v>1453.339270568332</c:v>
                </c:pt>
                <c:pt idx="641">
                  <c:v>1601.5029686174551</c:v>
                </c:pt>
                <c:pt idx="642">
                  <c:v>1615.819338422396</c:v>
                </c:pt>
                <c:pt idx="643">
                  <c:v>1410.468193384241</c:v>
                </c:pt>
                <c:pt idx="644">
                  <c:v>1345.1145038168061</c:v>
                </c:pt>
                <c:pt idx="645">
                  <c:v>1462.870229007639</c:v>
                </c:pt>
                <c:pt idx="646">
                  <c:v>1501</c:v>
                </c:pt>
                <c:pt idx="647">
                  <c:v>1277.125530110151</c:v>
                </c:pt>
                <c:pt idx="648">
                  <c:v>1057.954198473285</c:v>
                </c:pt>
                <c:pt idx="649">
                  <c:v>1044.0746395250239</c:v>
                </c:pt>
                <c:pt idx="650">
                  <c:v>1036.973706530958</c:v>
                </c:pt>
                <c:pt idx="651">
                  <c:v>1039.913486005089</c:v>
                </c:pt>
                <c:pt idx="652">
                  <c:v>1045.289228159457</c:v>
                </c:pt>
                <c:pt idx="653">
                  <c:v>1046.6929601357081</c:v>
                </c:pt>
                <c:pt idx="654">
                  <c:v>1044</c:v>
                </c:pt>
                <c:pt idx="655">
                  <c:v>1042.6666666666661</c:v>
                </c:pt>
                <c:pt idx="656">
                  <c:v>1041</c:v>
                </c:pt>
                <c:pt idx="657">
                  <c:v>1041</c:v>
                </c:pt>
                <c:pt idx="658">
                  <c:v>1039.7430025445301</c:v>
                </c:pt>
                <c:pt idx="659">
                  <c:v>1038</c:v>
                </c:pt>
                <c:pt idx="660">
                  <c:v>1038.40203562341</c:v>
                </c:pt>
                <c:pt idx="661">
                  <c:v>1038.6064461407971</c:v>
                </c:pt>
                <c:pt idx="662">
                  <c:v>1038</c:v>
                </c:pt>
                <c:pt idx="663">
                  <c:v>1040.259541984731</c:v>
                </c:pt>
                <c:pt idx="664">
                  <c:v>1042.5275657336731</c:v>
                </c:pt>
                <c:pt idx="665">
                  <c:v>1042.877014418998</c:v>
                </c:pt>
                <c:pt idx="666">
                  <c:v>1048.3511450381679</c:v>
                </c:pt>
                <c:pt idx="667">
                  <c:v>1049</c:v>
                </c:pt>
                <c:pt idx="668">
                  <c:v>1048.331636980492</c:v>
                </c:pt>
                <c:pt idx="669">
                  <c:v>1032.34351145038</c:v>
                </c:pt>
                <c:pt idx="670">
                  <c:v>1002</c:v>
                </c:pt>
                <c:pt idx="671">
                  <c:v>973.90500424089453</c:v>
                </c:pt>
                <c:pt idx="672">
                  <c:v>877.07124681936898</c:v>
                </c:pt>
                <c:pt idx="673">
                  <c:v>845.85072094996531</c:v>
                </c:pt>
                <c:pt idx="674">
                  <c:v>895.42663273964206</c:v>
                </c:pt>
                <c:pt idx="675">
                  <c:v>736.34351145038681</c:v>
                </c:pt>
                <c:pt idx="676">
                  <c:v>734.63358778625661</c:v>
                </c:pt>
                <c:pt idx="677">
                  <c:v>637.50466497028515</c:v>
                </c:pt>
                <c:pt idx="678">
                  <c:v>567</c:v>
                </c:pt>
                <c:pt idx="679">
                  <c:v>568.44529262086348</c:v>
                </c:pt>
                <c:pt idx="680">
                  <c:v>579.27480916030572</c:v>
                </c:pt>
                <c:pt idx="681">
                  <c:v>465.64885496197132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37.129770992308472</c:v>
                </c:pt>
                <c:pt idx="702">
                  <c:v>684</c:v>
                </c:pt>
                <c:pt idx="703">
                  <c:v>686.5004240882165</c:v>
                </c:pt>
                <c:pt idx="704">
                  <c:v>756.04664970307761</c:v>
                </c:pt>
                <c:pt idx="705">
                  <c:v>927.7506361323392</c:v>
                </c:pt>
                <c:pt idx="706">
                  <c:v>1011.881255301104</c:v>
                </c:pt>
                <c:pt idx="707">
                  <c:v>1002.257845631918</c:v>
                </c:pt>
                <c:pt idx="708">
                  <c:v>1077.613231552162</c:v>
                </c:pt>
                <c:pt idx="709">
                  <c:v>1232.8693808312939</c:v>
                </c:pt>
                <c:pt idx="710">
                  <c:v>1308.3460559796481</c:v>
                </c:pt>
                <c:pt idx="711">
                  <c:v>1310</c:v>
                </c:pt>
                <c:pt idx="712">
                  <c:v>1421.474130619192</c:v>
                </c:pt>
                <c:pt idx="713">
                  <c:v>1567.922815945682</c:v>
                </c:pt>
                <c:pt idx="714">
                  <c:v>1603.32061068703</c:v>
                </c:pt>
                <c:pt idx="715">
                  <c:v>1458.1204410517471</c:v>
                </c:pt>
                <c:pt idx="716">
                  <c:v>1362.7107718405041</c:v>
                </c:pt>
                <c:pt idx="717">
                  <c:v>1434.9974554707401</c:v>
                </c:pt>
                <c:pt idx="718">
                  <c:v>1500.245971161979</c:v>
                </c:pt>
                <c:pt idx="719">
                  <c:v>1506</c:v>
                </c:pt>
                <c:pt idx="720">
                  <c:v>1545.297709923653</c:v>
                </c:pt>
                <c:pt idx="721">
                  <c:v>1642.00339270571</c:v>
                </c:pt>
                <c:pt idx="722">
                  <c:v>1339.456318914363</c:v>
                </c:pt>
                <c:pt idx="723">
                  <c:v>1353.134860050912</c:v>
                </c:pt>
                <c:pt idx="724">
                  <c:v>1424.7217981340179</c:v>
                </c:pt>
                <c:pt idx="725">
                  <c:v>1493.699745547048</c:v>
                </c:pt>
                <c:pt idx="726">
                  <c:v>1557.903307888042</c:v>
                </c:pt>
                <c:pt idx="727">
                  <c:v>1568</c:v>
                </c:pt>
                <c:pt idx="728">
                  <c:v>1592.7582697201069</c:v>
                </c:pt>
                <c:pt idx="729">
                  <c:v>1238.6106870229521</c:v>
                </c:pt>
                <c:pt idx="730">
                  <c:v>1170.932994062769</c:v>
                </c:pt>
                <c:pt idx="731">
                  <c:v>1187.5971162001699</c:v>
                </c:pt>
                <c:pt idx="732">
                  <c:v>1191.7913486005091</c:v>
                </c:pt>
                <c:pt idx="733">
                  <c:v>1195.131467345208</c:v>
                </c:pt>
                <c:pt idx="734">
                  <c:v>1199.8719253604741</c:v>
                </c:pt>
                <c:pt idx="735">
                  <c:v>1201</c:v>
                </c:pt>
                <c:pt idx="736">
                  <c:v>1192.66836301951</c:v>
                </c:pt>
                <c:pt idx="737">
                  <c:v>1191.4978795589491</c:v>
                </c:pt>
                <c:pt idx="738">
                  <c:v>1190.519083969466</c:v>
                </c:pt>
                <c:pt idx="739">
                  <c:v>1153.4011874469741</c:v>
                </c:pt>
                <c:pt idx="740">
                  <c:v>1132.041560644612</c:v>
                </c:pt>
                <c:pt idx="741">
                  <c:v>1105.40458015268</c:v>
                </c:pt>
                <c:pt idx="742">
                  <c:v>1074.8040712468201</c:v>
                </c:pt>
                <c:pt idx="743">
                  <c:v>1066</c:v>
                </c:pt>
                <c:pt idx="744">
                  <c:v>1023.246819338413</c:v>
                </c:pt>
                <c:pt idx="745">
                  <c:v>961.09160305343528</c:v>
                </c:pt>
                <c:pt idx="746">
                  <c:v>916.11365564036555</c:v>
                </c:pt>
                <c:pt idx="747">
                  <c:v>1051.435114503849</c:v>
                </c:pt>
                <c:pt idx="748">
                  <c:v>1132.556403731973</c:v>
                </c:pt>
                <c:pt idx="749">
                  <c:v>1156.7090754876981</c:v>
                </c:pt>
                <c:pt idx="750">
                  <c:v>1152.033078880411</c:v>
                </c:pt>
                <c:pt idx="751">
                  <c:v>1143</c:v>
                </c:pt>
                <c:pt idx="752">
                  <c:v>1142.37828668363</c:v>
                </c:pt>
                <c:pt idx="753">
                  <c:v>1140.7735368956739</c:v>
                </c:pt>
                <c:pt idx="754">
                  <c:v>1135.7667514843081</c:v>
                </c:pt>
                <c:pt idx="755">
                  <c:v>1137.173876166245</c:v>
                </c:pt>
                <c:pt idx="756">
                  <c:v>1139.4122137404579</c:v>
                </c:pt>
                <c:pt idx="757">
                  <c:v>1133.206955046651</c:v>
                </c:pt>
                <c:pt idx="758">
                  <c:v>1134.137404580152</c:v>
                </c:pt>
                <c:pt idx="759">
                  <c:v>1138</c:v>
                </c:pt>
                <c:pt idx="760">
                  <c:v>1124.1535199321429</c:v>
                </c:pt>
                <c:pt idx="761">
                  <c:v>1096.6386768447801</c:v>
                </c:pt>
                <c:pt idx="762">
                  <c:v>1056.692111959278</c:v>
                </c:pt>
                <c:pt idx="763">
                  <c:v>999.1246819338262</c:v>
                </c:pt>
                <c:pt idx="764">
                  <c:v>907.1679389313183</c:v>
                </c:pt>
                <c:pt idx="765">
                  <c:v>865.83206106869852</c:v>
                </c:pt>
                <c:pt idx="766">
                  <c:v>819.14079728584124</c:v>
                </c:pt>
                <c:pt idx="767">
                  <c:v>759</c:v>
                </c:pt>
                <c:pt idx="768">
                  <c:v>773.58015267175801</c:v>
                </c:pt>
                <c:pt idx="769">
                  <c:v>706.38846480066286</c:v>
                </c:pt>
                <c:pt idx="770">
                  <c:v>613.18575063613116</c:v>
                </c:pt>
                <c:pt idx="771">
                  <c:v>625.65903307887322</c:v>
                </c:pt>
                <c:pt idx="772">
                  <c:v>610.54622561494443</c:v>
                </c:pt>
                <c:pt idx="773">
                  <c:v>317.15012722651431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132.83036471605081</c:v>
                </c:pt>
                <c:pt idx="801">
                  <c:v>655.27480916028037</c:v>
                </c:pt>
                <c:pt idx="802">
                  <c:v>810.61238337571649</c:v>
                </c:pt>
                <c:pt idx="803">
                  <c:v>875.32400339270578</c:v>
                </c:pt>
                <c:pt idx="804">
                  <c:v>863.83715012725213</c:v>
                </c:pt>
                <c:pt idx="805">
                  <c:v>805.28413910094514</c:v>
                </c:pt>
                <c:pt idx="806">
                  <c:v>907.98558100084176</c:v>
                </c:pt>
                <c:pt idx="807">
                  <c:v>959</c:v>
                </c:pt>
                <c:pt idx="808">
                  <c:v>984.67854113655039</c:v>
                </c:pt>
                <c:pt idx="809">
                  <c:v>1159.715012722731</c:v>
                </c:pt>
                <c:pt idx="810">
                  <c:v>1335.8320610687001</c:v>
                </c:pt>
                <c:pt idx="811">
                  <c:v>1458.374045801479</c:v>
                </c:pt>
                <c:pt idx="812">
                  <c:v>1578.0152671755741</c:v>
                </c:pt>
                <c:pt idx="813">
                  <c:v>1543.5394402036429</c:v>
                </c:pt>
                <c:pt idx="814">
                  <c:v>1187.338422391879</c:v>
                </c:pt>
                <c:pt idx="815">
                  <c:v>1266</c:v>
                </c:pt>
                <c:pt idx="816">
                  <c:v>1271.0483460560069</c:v>
                </c:pt>
                <c:pt idx="817">
                  <c:v>1336.758269720098</c:v>
                </c:pt>
                <c:pt idx="818">
                  <c:v>1431.139100932965</c:v>
                </c:pt>
                <c:pt idx="819">
                  <c:v>1512.4198473282529</c:v>
                </c:pt>
                <c:pt idx="820">
                  <c:v>1575.382527565718</c:v>
                </c:pt>
                <c:pt idx="821">
                  <c:v>1613.052586938009</c:v>
                </c:pt>
                <c:pt idx="822">
                  <c:v>1273.043256997446</c:v>
                </c:pt>
                <c:pt idx="823">
                  <c:v>1344</c:v>
                </c:pt>
                <c:pt idx="824">
                  <c:v>1344.771840542827</c:v>
                </c:pt>
                <c:pt idx="825">
                  <c:v>1414.160305343484</c:v>
                </c:pt>
                <c:pt idx="826">
                  <c:v>1476.6259541984789</c:v>
                </c:pt>
                <c:pt idx="827">
                  <c:v>1520.3655640373031</c:v>
                </c:pt>
                <c:pt idx="828">
                  <c:v>1586.465648854979</c:v>
                </c:pt>
                <c:pt idx="829">
                  <c:v>1652.897370653083</c:v>
                </c:pt>
                <c:pt idx="830">
                  <c:v>1697.2459711620149</c:v>
                </c:pt>
                <c:pt idx="831">
                  <c:v>1761.8091603053431</c:v>
                </c:pt>
                <c:pt idx="832">
                  <c:v>1765</c:v>
                </c:pt>
                <c:pt idx="833">
                  <c:v>1640.686174724334</c:v>
                </c:pt>
                <c:pt idx="834">
                  <c:v>1440.274809160368</c:v>
                </c:pt>
                <c:pt idx="835">
                  <c:v>1454.3672603901659</c:v>
                </c:pt>
                <c:pt idx="836">
                  <c:v>1493.369804919414</c:v>
                </c:pt>
                <c:pt idx="837">
                  <c:v>1529.4274809160379</c:v>
                </c:pt>
                <c:pt idx="838">
                  <c:v>1562.445292620863</c:v>
                </c:pt>
                <c:pt idx="839">
                  <c:v>1597.816793893144</c:v>
                </c:pt>
                <c:pt idx="840">
                  <c:v>1602</c:v>
                </c:pt>
                <c:pt idx="841">
                  <c:v>1630.605597964365</c:v>
                </c:pt>
                <c:pt idx="842">
                  <c:v>1417.836301950789</c:v>
                </c:pt>
                <c:pt idx="843">
                  <c:v>1239.2213740458451</c:v>
                </c:pt>
                <c:pt idx="844">
                  <c:v>1256.9109414758379</c:v>
                </c:pt>
                <c:pt idx="845">
                  <c:v>1271.6632739609829</c:v>
                </c:pt>
                <c:pt idx="846">
                  <c:v>1274.648854961833</c:v>
                </c:pt>
                <c:pt idx="847">
                  <c:v>1241.546225614924</c:v>
                </c:pt>
                <c:pt idx="848">
                  <c:v>1234</c:v>
                </c:pt>
                <c:pt idx="849">
                  <c:v>1215.6234096692119</c:v>
                </c:pt>
                <c:pt idx="850">
                  <c:v>1213.3715012722639</c:v>
                </c:pt>
                <c:pt idx="851">
                  <c:v>1217.1280746395259</c:v>
                </c:pt>
                <c:pt idx="852">
                  <c:v>1223.414758269719</c:v>
                </c:pt>
                <c:pt idx="853">
                  <c:v>1225</c:v>
                </c:pt>
                <c:pt idx="854">
                  <c:v>1218.947413061916</c:v>
                </c:pt>
                <c:pt idx="855">
                  <c:v>1215.5038167938919</c:v>
                </c:pt>
                <c:pt idx="856">
                  <c:v>1215</c:v>
                </c:pt>
                <c:pt idx="857">
                  <c:v>1213.537743850721</c:v>
                </c:pt>
                <c:pt idx="858">
                  <c:v>1211.5547073791349</c:v>
                </c:pt>
                <c:pt idx="859">
                  <c:v>1228.139949109411</c:v>
                </c:pt>
                <c:pt idx="860">
                  <c:v>1220.180661577604</c:v>
                </c:pt>
                <c:pt idx="861">
                  <c:v>1215.394402035623</c:v>
                </c:pt>
                <c:pt idx="862">
                  <c:v>1227.7082273112851</c:v>
                </c:pt>
                <c:pt idx="863">
                  <c:v>1231.639525021204</c:v>
                </c:pt>
                <c:pt idx="864">
                  <c:v>1231</c:v>
                </c:pt>
                <c:pt idx="865">
                  <c:v>1230.336726039016</c:v>
                </c:pt>
                <c:pt idx="866">
                  <c:v>1232.6191687871069</c:v>
                </c:pt>
                <c:pt idx="867">
                  <c:v>1234</c:v>
                </c:pt>
                <c:pt idx="868">
                  <c:v>1226.983884648007</c:v>
                </c:pt>
                <c:pt idx="869">
                  <c:v>1229.293469041562</c:v>
                </c:pt>
                <c:pt idx="870">
                  <c:v>1234.862595419848</c:v>
                </c:pt>
                <c:pt idx="871">
                  <c:v>1237.2247667514839</c:v>
                </c:pt>
                <c:pt idx="872">
                  <c:v>1238</c:v>
                </c:pt>
                <c:pt idx="873">
                  <c:v>1237.404580152672</c:v>
                </c:pt>
                <c:pt idx="874">
                  <c:v>1225.8481764206949</c:v>
                </c:pt>
                <c:pt idx="875">
                  <c:v>1218</c:v>
                </c:pt>
                <c:pt idx="876">
                  <c:v>1218</c:v>
                </c:pt>
                <c:pt idx="877">
                  <c:v>1219.6844783715021</c:v>
                </c:pt>
                <c:pt idx="878">
                  <c:v>1227.636132315524</c:v>
                </c:pt>
                <c:pt idx="879">
                  <c:v>1226.465648854959</c:v>
                </c:pt>
                <c:pt idx="880">
                  <c:v>1221</c:v>
                </c:pt>
                <c:pt idx="881">
                  <c:v>1234.7167090754861</c:v>
                </c:pt>
                <c:pt idx="882">
                  <c:v>1236.6183206106871</c:v>
                </c:pt>
                <c:pt idx="883">
                  <c:v>1218.3197625106011</c:v>
                </c:pt>
                <c:pt idx="884">
                  <c:v>1218.03392705683</c:v>
                </c:pt>
                <c:pt idx="885">
                  <c:v>1228.96183206107</c:v>
                </c:pt>
                <c:pt idx="886">
                  <c:v>1235.396098388467</c:v>
                </c:pt>
                <c:pt idx="887">
                  <c:v>1239.476675148431</c:v>
                </c:pt>
                <c:pt idx="888">
                  <c:v>1240</c:v>
                </c:pt>
                <c:pt idx="889">
                  <c:v>1238.161153519932</c:v>
                </c:pt>
                <c:pt idx="890">
                  <c:v>1230.5852417302799</c:v>
                </c:pt>
                <c:pt idx="891">
                  <c:v>1207.6183206106839</c:v>
                </c:pt>
                <c:pt idx="892">
                  <c:v>1161.378286683627</c:v>
                </c:pt>
                <c:pt idx="893">
                  <c:v>1107.1365564037219</c:v>
                </c:pt>
                <c:pt idx="894">
                  <c:v>1059.8040712468289</c:v>
                </c:pt>
                <c:pt idx="895">
                  <c:v>1061.6174724342479</c:v>
                </c:pt>
                <c:pt idx="896">
                  <c:v>1103</c:v>
                </c:pt>
                <c:pt idx="897">
                  <c:v>1076.745547073798</c:v>
                </c:pt>
                <c:pt idx="898">
                  <c:v>1013.764206955044</c:v>
                </c:pt>
                <c:pt idx="899">
                  <c:v>972.37659033078876</c:v>
                </c:pt>
                <c:pt idx="900">
                  <c:v>981.32061068703456</c:v>
                </c:pt>
                <c:pt idx="901">
                  <c:v>1005.483460559794</c:v>
                </c:pt>
                <c:pt idx="902">
                  <c:v>997.59117896523026</c:v>
                </c:pt>
                <c:pt idx="903">
                  <c:v>1005.954198473283</c:v>
                </c:pt>
                <c:pt idx="904">
                  <c:v>1002</c:v>
                </c:pt>
                <c:pt idx="905">
                  <c:v>996.49194232400259</c:v>
                </c:pt>
                <c:pt idx="906">
                  <c:v>985.3155216284988</c:v>
                </c:pt>
                <c:pt idx="907">
                  <c:v>982.62256149278824</c:v>
                </c:pt>
                <c:pt idx="908">
                  <c:v>975.89567430025454</c:v>
                </c:pt>
                <c:pt idx="909">
                  <c:v>977.4198473282438</c:v>
                </c:pt>
                <c:pt idx="910">
                  <c:v>976.28159457167078</c:v>
                </c:pt>
                <c:pt idx="911">
                  <c:v>977.54622561492738</c:v>
                </c:pt>
                <c:pt idx="912">
                  <c:v>979</c:v>
                </c:pt>
                <c:pt idx="913">
                  <c:v>978.74385072095015</c:v>
                </c:pt>
                <c:pt idx="914">
                  <c:v>978.24766751484322</c:v>
                </c:pt>
                <c:pt idx="915">
                  <c:v>978.28244274809185</c:v>
                </c:pt>
                <c:pt idx="916">
                  <c:v>976</c:v>
                </c:pt>
                <c:pt idx="917">
                  <c:v>976</c:v>
                </c:pt>
                <c:pt idx="918">
                  <c:v>976.85496183206283</c:v>
                </c:pt>
                <c:pt idx="919">
                  <c:v>981.23155216285022</c:v>
                </c:pt>
                <c:pt idx="920">
                  <c:v>986</c:v>
                </c:pt>
                <c:pt idx="921">
                  <c:v>984.8702290076327</c:v>
                </c:pt>
                <c:pt idx="922">
                  <c:v>979.46055979643791</c:v>
                </c:pt>
                <c:pt idx="923">
                  <c:v>977.85665818490395</c:v>
                </c:pt>
                <c:pt idx="924">
                  <c:v>981.34860050890643</c:v>
                </c:pt>
                <c:pt idx="925">
                  <c:v>977.84563189143364</c:v>
                </c:pt>
                <c:pt idx="926">
                  <c:v>977.72943172179828</c:v>
                </c:pt>
                <c:pt idx="927">
                  <c:v>982.41221374045699</c:v>
                </c:pt>
                <c:pt idx="928">
                  <c:v>985</c:v>
                </c:pt>
                <c:pt idx="929">
                  <c:v>984.75911789652275</c:v>
                </c:pt>
                <c:pt idx="930">
                  <c:v>982.44020356233955</c:v>
                </c:pt>
                <c:pt idx="931">
                  <c:v>978</c:v>
                </c:pt>
                <c:pt idx="932">
                  <c:v>977.81000848176325</c:v>
                </c:pt>
                <c:pt idx="933">
                  <c:v>976.60559796437656</c:v>
                </c:pt>
                <c:pt idx="934">
                  <c:v>982.84393553859286</c:v>
                </c:pt>
                <c:pt idx="935">
                  <c:v>981.2086513994916</c:v>
                </c:pt>
                <c:pt idx="936">
                  <c:v>984</c:v>
                </c:pt>
                <c:pt idx="937">
                  <c:v>983.57930449533308</c:v>
                </c:pt>
                <c:pt idx="938">
                  <c:v>976.30873621713272</c:v>
                </c:pt>
                <c:pt idx="939">
                  <c:v>983.1068702290089</c:v>
                </c:pt>
                <c:pt idx="940">
                  <c:v>985.94571670907555</c:v>
                </c:pt>
                <c:pt idx="941">
                  <c:v>984.01865988125496</c:v>
                </c:pt>
                <c:pt idx="942">
                  <c:v>984.98982188295145</c:v>
                </c:pt>
                <c:pt idx="943">
                  <c:v>984</c:v>
                </c:pt>
                <c:pt idx="944">
                  <c:v>984</c:v>
                </c:pt>
                <c:pt idx="945">
                  <c:v>984</c:v>
                </c:pt>
                <c:pt idx="946">
                  <c:v>985.95250212044186</c:v>
                </c:pt>
                <c:pt idx="947">
                  <c:v>980.19338422391911</c:v>
                </c:pt>
                <c:pt idx="948">
                  <c:v>984.79643765903086</c:v>
                </c:pt>
                <c:pt idx="949">
                  <c:v>986.90161153519944</c:v>
                </c:pt>
                <c:pt idx="950">
                  <c:v>986.05767599660771</c:v>
                </c:pt>
                <c:pt idx="951">
                  <c:v>990.66921119592985</c:v>
                </c:pt>
                <c:pt idx="952">
                  <c:v>988.22391857506409</c:v>
                </c:pt>
                <c:pt idx="953">
                  <c:v>988</c:v>
                </c:pt>
                <c:pt idx="954">
                  <c:v>989.81679389312978</c:v>
                </c:pt>
                <c:pt idx="955">
                  <c:v>986.40033927056652</c:v>
                </c:pt>
                <c:pt idx="956">
                  <c:v>983.32569974554679</c:v>
                </c:pt>
                <c:pt idx="957">
                  <c:v>986.53180661577483</c:v>
                </c:pt>
                <c:pt idx="958">
                  <c:v>987</c:v>
                </c:pt>
                <c:pt idx="959">
                  <c:v>988.73197625105979</c:v>
                </c:pt>
                <c:pt idx="960">
                  <c:v>989</c:v>
                </c:pt>
                <c:pt idx="961">
                  <c:v>989</c:v>
                </c:pt>
                <c:pt idx="962">
                  <c:v>987.31891433418082</c:v>
                </c:pt>
                <c:pt idx="963">
                  <c:v>987</c:v>
                </c:pt>
                <c:pt idx="964">
                  <c:v>984.52926208651502</c:v>
                </c:pt>
                <c:pt idx="965">
                  <c:v>985.63019508057687</c:v>
                </c:pt>
                <c:pt idx="966">
                  <c:v>986</c:v>
                </c:pt>
                <c:pt idx="967">
                  <c:v>986.79813401187459</c:v>
                </c:pt>
                <c:pt idx="968">
                  <c:v>1028.0619168787071</c:v>
                </c:pt>
                <c:pt idx="969">
                  <c:v>1039</c:v>
                </c:pt>
                <c:pt idx="970">
                  <c:v>1067.589482612387</c:v>
                </c:pt>
                <c:pt idx="971">
                  <c:v>1082.1136556403701</c:v>
                </c:pt>
                <c:pt idx="972">
                  <c:v>1111.9618320610659</c:v>
                </c:pt>
                <c:pt idx="973">
                  <c:v>1135.9448685326511</c:v>
                </c:pt>
                <c:pt idx="974">
                  <c:v>1172.7667514843131</c:v>
                </c:pt>
                <c:pt idx="975">
                  <c:v>1214.6717557251859</c:v>
                </c:pt>
                <c:pt idx="976">
                  <c:v>1246.932145886349</c:v>
                </c:pt>
                <c:pt idx="977">
                  <c:v>1255</c:v>
                </c:pt>
                <c:pt idx="978">
                  <c:v>1285.3078880407261</c:v>
                </c:pt>
                <c:pt idx="979">
                  <c:v>1314.0161153519971</c:v>
                </c:pt>
                <c:pt idx="980">
                  <c:v>1345.763358778617</c:v>
                </c:pt>
                <c:pt idx="981">
                  <c:v>1360.3969465648861</c:v>
                </c:pt>
                <c:pt idx="982">
                  <c:v>1359.31636980492</c:v>
                </c:pt>
                <c:pt idx="983">
                  <c:v>1269.234944868515</c:v>
                </c:pt>
                <c:pt idx="984">
                  <c:v>1233.809160305344</c:v>
                </c:pt>
                <c:pt idx="985">
                  <c:v>1239</c:v>
                </c:pt>
                <c:pt idx="986">
                  <c:v>1223.0754877014369</c:v>
                </c:pt>
                <c:pt idx="987">
                  <c:v>1223.427480916027</c:v>
                </c:pt>
                <c:pt idx="988">
                  <c:v>1226.519932145887</c:v>
                </c:pt>
                <c:pt idx="989">
                  <c:v>1217.050042408822</c:v>
                </c:pt>
                <c:pt idx="990">
                  <c:v>1210.793893129771</c:v>
                </c:pt>
                <c:pt idx="991">
                  <c:v>1218.3240033927059</c:v>
                </c:pt>
                <c:pt idx="992">
                  <c:v>1226.344359626803</c:v>
                </c:pt>
                <c:pt idx="993">
                  <c:v>1228</c:v>
                </c:pt>
                <c:pt idx="994">
                  <c:v>1227.4308736217131</c:v>
                </c:pt>
                <c:pt idx="995">
                  <c:v>1230.9245122985601</c:v>
                </c:pt>
                <c:pt idx="996">
                  <c:v>1232.343511450382</c:v>
                </c:pt>
                <c:pt idx="997">
                  <c:v>1230.4563189143339</c:v>
                </c:pt>
                <c:pt idx="998">
                  <c:v>1225.183206106871</c:v>
                </c:pt>
                <c:pt idx="999">
                  <c:v>1221</c:v>
                </c:pt>
                <c:pt idx="1000">
                  <c:v>1222.5547073791399</c:v>
                </c:pt>
                <c:pt idx="1001">
                  <c:v>1224</c:v>
                </c:pt>
                <c:pt idx="1002">
                  <c:v>1219.488549618319</c:v>
                </c:pt>
                <c:pt idx="1003">
                  <c:v>1215.4927905004211</c:v>
                </c:pt>
                <c:pt idx="1004">
                  <c:v>1221.3273960983699</c:v>
                </c:pt>
                <c:pt idx="1005">
                  <c:v>1226.5241730279899</c:v>
                </c:pt>
                <c:pt idx="1006">
                  <c:v>1221.7938931297581</c:v>
                </c:pt>
                <c:pt idx="1007">
                  <c:v>1225.259541984786</c:v>
                </c:pt>
                <c:pt idx="1008">
                  <c:v>1230.9465648854959</c:v>
                </c:pt>
                <c:pt idx="1009">
                  <c:v>1226</c:v>
                </c:pt>
                <c:pt idx="1010">
                  <c:v>1227.733672603893</c:v>
                </c:pt>
                <c:pt idx="1011">
                  <c:v>1225.325699745556</c:v>
                </c:pt>
                <c:pt idx="1012">
                  <c:v>1218.167090754876</c:v>
                </c:pt>
                <c:pt idx="1013">
                  <c:v>1217</c:v>
                </c:pt>
                <c:pt idx="1014">
                  <c:v>1216.600508905849</c:v>
                </c:pt>
                <c:pt idx="1015">
                  <c:v>1217.1730279898261</c:v>
                </c:pt>
                <c:pt idx="1016">
                  <c:v>1218.6174724342691</c:v>
                </c:pt>
                <c:pt idx="1017">
                  <c:v>1218</c:v>
                </c:pt>
                <c:pt idx="1018">
                  <c:v>1215.441051738761</c:v>
                </c:pt>
                <c:pt idx="1019">
                  <c:v>1213.499575911801</c:v>
                </c:pt>
                <c:pt idx="1020">
                  <c:v>1217.3027989821819</c:v>
                </c:pt>
                <c:pt idx="1021">
                  <c:v>1215.6598812553</c:v>
                </c:pt>
                <c:pt idx="1022">
                  <c:v>1215.9949109414649</c:v>
                </c:pt>
                <c:pt idx="1023">
                  <c:v>1218.3231552162831</c:v>
                </c:pt>
                <c:pt idx="1024">
                  <c:v>1218.370653095845</c:v>
                </c:pt>
                <c:pt idx="1025">
                  <c:v>1217</c:v>
                </c:pt>
                <c:pt idx="1026">
                  <c:v>1215.809160305334</c:v>
                </c:pt>
                <c:pt idx="1027">
                  <c:v>1212.421543681083</c:v>
                </c:pt>
                <c:pt idx="1028">
                  <c:v>1211.842239185738</c:v>
                </c:pt>
                <c:pt idx="1029">
                  <c:v>1213.183206106879</c:v>
                </c:pt>
                <c:pt idx="1030">
                  <c:v>1225.508057675926</c:v>
                </c:pt>
                <c:pt idx="1031">
                  <c:v>1261.9151823579259</c:v>
                </c:pt>
                <c:pt idx="1032">
                  <c:v>1248.5190839694551</c:v>
                </c:pt>
                <c:pt idx="1033">
                  <c:v>1244</c:v>
                </c:pt>
                <c:pt idx="1034">
                  <c:v>1255.7226463105651</c:v>
                </c:pt>
                <c:pt idx="1035">
                  <c:v>1296.770992366384</c:v>
                </c:pt>
                <c:pt idx="1036">
                  <c:v>1304.916030534333</c:v>
                </c:pt>
                <c:pt idx="1037">
                  <c:v>1316.0882103477441</c:v>
                </c:pt>
                <c:pt idx="1038">
                  <c:v>1335.1348600509079</c:v>
                </c:pt>
                <c:pt idx="1039">
                  <c:v>1349.499575911811</c:v>
                </c:pt>
                <c:pt idx="1040">
                  <c:v>1359.579304495383</c:v>
                </c:pt>
                <c:pt idx="1041">
                  <c:v>1376</c:v>
                </c:pt>
                <c:pt idx="1042">
                  <c:v>1378.268023748903</c:v>
                </c:pt>
                <c:pt idx="1043">
                  <c:v>1394.912637828633</c:v>
                </c:pt>
                <c:pt idx="1044">
                  <c:v>1422.870229007636</c:v>
                </c:pt>
                <c:pt idx="1045">
                  <c:v>1430.8676844784129</c:v>
                </c:pt>
                <c:pt idx="1046">
                  <c:v>1448.871925360472</c:v>
                </c:pt>
                <c:pt idx="1047">
                  <c:v>1452.424936386911</c:v>
                </c:pt>
                <c:pt idx="1048">
                  <c:v>1486.7777777777251</c:v>
                </c:pt>
                <c:pt idx="1049">
                  <c:v>1501</c:v>
                </c:pt>
                <c:pt idx="1050">
                  <c:v>1502.694656488545</c:v>
                </c:pt>
                <c:pt idx="1051">
                  <c:v>1519.3426632739661</c:v>
                </c:pt>
                <c:pt idx="1052">
                  <c:v>1524.0805767600059</c:v>
                </c:pt>
                <c:pt idx="1053">
                  <c:v>1538.1679389313599</c:v>
                </c:pt>
                <c:pt idx="1054">
                  <c:v>1554.3613231551919</c:v>
                </c:pt>
                <c:pt idx="1055">
                  <c:v>1561.0865139948589</c:v>
                </c:pt>
                <c:pt idx="1056">
                  <c:v>1581.778625954182</c:v>
                </c:pt>
                <c:pt idx="1057">
                  <c:v>1599</c:v>
                </c:pt>
                <c:pt idx="1058">
                  <c:v>1599.5258693808739</c:v>
                </c:pt>
                <c:pt idx="1059">
                  <c:v>1619.249363867734</c:v>
                </c:pt>
                <c:pt idx="1060">
                  <c:v>1633.0559796437381</c:v>
                </c:pt>
                <c:pt idx="1061">
                  <c:v>1639.0178117047681</c:v>
                </c:pt>
                <c:pt idx="1062">
                  <c:v>1659.8396946564551</c:v>
                </c:pt>
                <c:pt idx="1063">
                  <c:v>1677.7099236641211</c:v>
                </c:pt>
                <c:pt idx="1064">
                  <c:v>1692.6310432570201</c:v>
                </c:pt>
                <c:pt idx="1065">
                  <c:v>1710.4045801527261</c:v>
                </c:pt>
                <c:pt idx="1066">
                  <c:v>1711</c:v>
                </c:pt>
                <c:pt idx="1067">
                  <c:v>1714.7998303647021</c:v>
                </c:pt>
                <c:pt idx="1068">
                  <c:v>1706.5267175572731</c:v>
                </c:pt>
                <c:pt idx="1069">
                  <c:v>1706</c:v>
                </c:pt>
                <c:pt idx="1070">
                  <c:v>1703.2264631043231</c:v>
                </c:pt>
                <c:pt idx="1071">
                  <c:v>1707.5801526717671</c:v>
                </c:pt>
                <c:pt idx="1072">
                  <c:v>1702.554707379112</c:v>
                </c:pt>
                <c:pt idx="1073">
                  <c:v>1708.2934690415359</c:v>
                </c:pt>
                <c:pt idx="1074">
                  <c:v>1709</c:v>
                </c:pt>
                <c:pt idx="1075">
                  <c:v>1704.5894826123911</c:v>
                </c:pt>
                <c:pt idx="1076">
                  <c:v>1709.241730279899</c:v>
                </c:pt>
                <c:pt idx="1077">
                  <c:v>1711.7302798982221</c:v>
                </c:pt>
                <c:pt idx="1078">
                  <c:v>1742.8396946566029</c:v>
                </c:pt>
                <c:pt idx="1079">
                  <c:v>1733.581000848239</c:v>
                </c:pt>
                <c:pt idx="1080">
                  <c:v>1721.7633587786661</c:v>
                </c:pt>
                <c:pt idx="1081">
                  <c:v>1720</c:v>
                </c:pt>
                <c:pt idx="1082">
                  <c:v>1720</c:v>
                </c:pt>
                <c:pt idx="1083">
                  <c:v>1720</c:v>
                </c:pt>
                <c:pt idx="1084">
                  <c:v>1707.913486005051</c:v>
                </c:pt>
                <c:pt idx="1085">
                  <c:v>1712.972858354578</c:v>
                </c:pt>
                <c:pt idx="1086">
                  <c:v>1715.7888040712451</c:v>
                </c:pt>
                <c:pt idx="1087">
                  <c:v>1713.659033078889</c:v>
                </c:pt>
                <c:pt idx="1088">
                  <c:v>1713.771840542832</c:v>
                </c:pt>
                <c:pt idx="1089">
                  <c:v>1716.2900763358789</c:v>
                </c:pt>
                <c:pt idx="1090">
                  <c:v>1717</c:v>
                </c:pt>
                <c:pt idx="1091">
                  <c:v>1704.3112807463381</c:v>
                </c:pt>
                <c:pt idx="1092">
                  <c:v>1710.330788804037</c:v>
                </c:pt>
                <c:pt idx="1093">
                  <c:v>1713.270568278205</c:v>
                </c:pt>
                <c:pt idx="1094">
                  <c:v>1712.279050042411</c:v>
                </c:pt>
                <c:pt idx="1095">
                  <c:v>1710.575063613232</c:v>
                </c:pt>
                <c:pt idx="1096">
                  <c:v>1738.159457167136</c:v>
                </c:pt>
                <c:pt idx="1097">
                  <c:v>1748.608990670054</c:v>
                </c:pt>
                <c:pt idx="1098">
                  <c:v>1748</c:v>
                </c:pt>
                <c:pt idx="1099">
                  <c:v>1750.035623409666</c:v>
                </c:pt>
                <c:pt idx="1100">
                  <c:v>1771.771840542752</c:v>
                </c:pt>
                <c:pt idx="1101">
                  <c:v>1790.6005089058381</c:v>
                </c:pt>
                <c:pt idx="1102">
                  <c:v>1813.939779474144</c:v>
                </c:pt>
                <c:pt idx="1103">
                  <c:v>1837.5368956743421</c:v>
                </c:pt>
                <c:pt idx="1104">
                  <c:v>1854.5419847328781</c:v>
                </c:pt>
                <c:pt idx="1105">
                  <c:v>1868.78710771839</c:v>
                </c:pt>
                <c:pt idx="1106">
                  <c:v>1874</c:v>
                </c:pt>
                <c:pt idx="1107">
                  <c:v>1884.992366412182</c:v>
                </c:pt>
                <c:pt idx="1108">
                  <c:v>1901.6352841390981</c:v>
                </c:pt>
                <c:pt idx="1109">
                  <c:v>1919.2807463952749</c:v>
                </c:pt>
                <c:pt idx="1110">
                  <c:v>1936.3638676845239</c:v>
                </c:pt>
                <c:pt idx="1111">
                  <c:v>1957.995759117862</c:v>
                </c:pt>
                <c:pt idx="1112">
                  <c:v>1975.8193384223439</c:v>
                </c:pt>
                <c:pt idx="1113">
                  <c:v>1993.875318066102</c:v>
                </c:pt>
                <c:pt idx="1114">
                  <c:v>2004</c:v>
                </c:pt>
                <c:pt idx="1115">
                  <c:v>2016.4851569126531</c:v>
                </c:pt>
                <c:pt idx="1116">
                  <c:v>2035.549618320646</c:v>
                </c:pt>
                <c:pt idx="1117">
                  <c:v>2047.206955046679</c:v>
                </c:pt>
                <c:pt idx="1118">
                  <c:v>2048.9304495335032</c:v>
                </c:pt>
                <c:pt idx="1119">
                  <c:v>2051.0712468193128</c:v>
                </c:pt>
                <c:pt idx="1120">
                  <c:v>2076.5182357929771</c:v>
                </c:pt>
                <c:pt idx="1121">
                  <c:v>2077.3384223918588</c:v>
                </c:pt>
                <c:pt idx="1122">
                  <c:v>2056</c:v>
                </c:pt>
                <c:pt idx="1123">
                  <c:v>2056.949957591185</c:v>
                </c:pt>
                <c:pt idx="1124">
                  <c:v>2059.3994910941469</c:v>
                </c:pt>
                <c:pt idx="1125">
                  <c:v>2061.916030534343</c:v>
                </c:pt>
                <c:pt idx="1126">
                  <c:v>2046.3672603902451</c:v>
                </c:pt>
                <c:pt idx="1127">
                  <c:v>2010.1221374046061</c:v>
                </c:pt>
                <c:pt idx="1128">
                  <c:v>1970.966921119556</c:v>
                </c:pt>
                <c:pt idx="1129">
                  <c:v>1919.7065309582929</c:v>
                </c:pt>
                <c:pt idx="1130">
                  <c:v>1884</c:v>
                </c:pt>
                <c:pt idx="1131">
                  <c:v>1865.272264630978</c:v>
                </c:pt>
                <c:pt idx="1132">
                  <c:v>1814.8787107720109</c:v>
                </c:pt>
                <c:pt idx="1133">
                  <c:v>1760.4919423240731</c:v>
                </c:pt>
                <c:pt idx="1134">
                  <c:v>1711.2977099236571</c:v>
                </c:pt>
                <c:pt idx="1135">
                  <c:v>1666.0720949956919</c:v>
                </c:pt>
                <c:pt idx="1136">
                  <c:v>1621.6700593721789</c:v>
                </c:pt>
                <c:pt idx="1137">
                  <c:v>1571.6132315521061</c:v>
                </c:pt>
                <c:pt idx="1138">
                  <c:v>1542</c:v>
                </c:pt>
                <c:pt idx="1139">
                  <c:v>1523.340118744813</c:v>
                </c:pt>
                <c:pt idx="1140">
                  <c:v>1469.798982188323</c:v>
                </c:pt>
                <c:pt idx="1141">
                  <c:v>1416.9508057675439</c:v>
                </c:pt>
                <c:pt idx="1142">
                  <c:v>1363.936386768326</c:v>
                </c:pt>
                <c:pt idx="1143">
                  <c:v>1313.90076335872</c:v>
                </c:pt>
                <c:pt idx="1144">
                  <c:v>1255.703986429457</c:v>
                </c:pt>
                <c:pt idx="1145">
                  <c:v>1210</c:v>
                </c:pt>
                <c:pt idx="1146">
                  <c:v>1187.8880407125639</c:v>
                </c:pt>
                <c:pt idx="1147">
                  <c:v>1111.1865988125301</c:v>
                </c:pt>
                <c:pt idx="1148">
                  <c:v>1067.7285835454461</c:v>
                </c:pt>
                <c:pt idx="1149">
                  <c:v>1070.5725190836431</c:v>
                </c:pt>
                <c:pt idx="1150">
                  <c:v>979.81424936367262</c:v>
                </c:pt>
                <c:pt idx="1151">
                  <c:v>949.49872773495645</c:v>
                </c:pt>
                <c:pt idx="1152">
                  <c:v>1008.70992366439</c:v>
                </c:pt>
                <c:pt idx="1153">
                  <c:v>900</c:v>
                </c:pt>
                <c:pt idx="1154">
                  <c:v>923.53689567443143</c:v>
                </c:pt>
                <c:pt idx="1155">
                  <c:v>969.47328244219284</c:v>
                </c:pt>
                <c:pt idx="1156">
                  <c:v>828.06870229032756</c:v>
                </c:pt>
                <c:pt idx="1157">
                  <c:v>884.0245971168838</c:v>
                </c:pt>
                <c:pt idx="1158">
                  <c:v>729.94147582724793</c:v>
                </c:pt>
                <c:pt idx="1159">
                  <c:v>641.66072943172389</c:v>
                </c:pt>
                <c:pt idx="1160">
                  <c:v>631.45886344356973</c:v>
                </c:pt>
                <c:pt idx="1161">
                  <c:v>587</c:v>
                </c:pt>
                <c:pt idx="1162">
                  <c:v>502.36047497753322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673600"/>
        <c:axId val="142677632"/>
      </c:scatterChart>
      <c:valAx>
        <c:axId val="142673600"/>
        <c:scaling>
          <c:orientation val="minMax"/>
          <c:max val="1200"/>
          <c:min val="800"/>
        </c:scaling>
        <c:delete val="0"/>
        <c:axPos val="b"/>
        <c:majorGridlines/>
        <c:title>
          <c:tx>
            <c:rich>
              <a:bodyPr/>
              <a:lstStyle/>
              <a:p>
                <a:r>
                  <a:rPr lang="en-IE"/>
                  <a:t>Time [s]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2677632"/>
        <c:crosses val="autoZero"/>
        <c:crossBetween val="midCat"/>
      </c:valAx>
      <c:valAx>
        <c:axId val="1426776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rPr lang="en-IE" sz="1200"/>
                  <a:t>Engine speed [RPM]</a:t>
                </a:r>
              </a:p>
            </c:rich>
          </c:tx>
          <c:layout>
            <c:manualLayout>
              <c:xMode val="edge"/>
              <c:yMode val="edge"/>
              <c:x val="1.3834519107758486E-2"/>
              <c:y val="9.024983575388209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42673600"/>
        <c:crosses val="autoZero"/>
        <c:crossBetween val="midCat"/>
      </c:valAx>
    </c:plotArea>
    <c:legend>
      <c:legendPos val="b"/>
      <c:layout/>
      <c:overlay val="0"/>
    </c:legend>
    <c:plotVisOnly val="0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67569965589817"/>
          <c:y val="9.5633818583056585E-2"/>
          <c:w val="0.76212060912562218"/>
          <c:h val="0.73974121842182428"/>
        </c:manualLayout>
      </c:layout>
      <c:scatterChart>
        <c:scatterStyle val="lineMarker"/>
        <c:varyColors val="0"/>
        <c:ser>
          <c:idx val="0"/>
          <c:order val="0"/>
          <c:tx>
            <c:v>output.prediction.nedc_h.ts/engine_speeds_out</c:v>
          </c:tx>
          <c:spPr>
            <a:ln>
              <a:solidFill>
                <a:schemeClr val="accent6">
                  <a:lumMod val="75000"/>
                </a:schemeClr>
              </a:solidFill>
              <a:prstDash val="solid"/>
            </a:ln>
          </c:spPr>
          <c:marker>
            <c:symbol val="none"/>
          </c:marker>
          <c:xVal>
            <c:numRef>
              <c:f>output.prediction.nedc_h.ts!$A$3:$A$1183</c:f>
              <c:numCache>
                <c:formatCode>General</c:formatCode>
                <c:ptCount val="1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</c:numCache>
            </c:numRef>
          </c:xVal>
          <c:yVal>
            <c:numRef>
              <c:f>output.prediction.nedc_h.ts!$AO$3:$AO$1183</c:f>
              <c:numCache>
                <c:formatCode>General</c:formatCode>
                <c:ptCount val="1181"/>
                <c:pt idx="0">
                  <c:v>954.34784281786244</c:v>
                </c:pt>
                <c:pt idx="1">
                  <c:v>954.34784281786244</c:v>
                </c:pt>
                <c:pt idx="2">
                  <c:v>954.34784281786244</c:v>
                </c:pt>
                <c:pt idx="3">
                  <c:v>954.34784281786244</c:v>
                </c:pt>
                <c:pt idx="4">
                  <c:v>954.34784281786244</c:v>
                </c:pt>
                <c:pt idx="5">
                  <c:v>954.34784281786244</c:v>
                </c:pt>
                <c:pt idx="6">
                  <c:v>954.34784281786244</c:v>
                </c:pt>
                <c:pt idx="7">
                  <c:v>954.34784281786244</c:v>
                </c:pt>
                <c:pt idx="8">
                  <c:v>954.34784281786244</c:v>
                </c:pt>
                <c:pt idx="9">
                  <c:v>954.34784281786244</c:v>
                </c:pt>
                <c:pt idx="10">
                  <c:v>954.34784281786244</c:v>
                </c:pt>
                <c:pt idx="11">
                  <c:v>1145.076671033861</c:v>
                </c:pt>
                <c:pt idx="12">
                  <c:v>1681.859867279692</c:v>
                </c:pt>
                <c:pt idx="13">
                  <c:v>1579.379068915332</c:v>
                </c:pt>
                <c:pt idx="14">
                  <c:v>2096.489109619105</c:v>
                </c:pt>
                <c:pt idx="15">
                  <c:v>1480.8480129186801</c:v>
                </c:pt>
                <c:pt idx="16">
                  <c:v>1078.9722787422129</c:v>
                </c:pt>
                <c:pt idx="17">
                  <c:v>1124.9623286263541</c:v>
                </c:pt>
                <c:pt idx="18">
                  <c:v>1122.289068078127</c:v>
                </c:pt>
                <c:pt idx="19">
                  <c:v>1124.9623286263541</c:v>
                </c:pt>
                <c:pt idx="20">
                  <c:v>1124.9623286263541</c:v>
                </c:pt>
                <c:pt idx="21">
                  <c:v>1117.6592721571769</c:v>
                </c:pt>
                <c:pt idx="22">
                  <c:v>1112.382342297534</c:v>
                </c:pt>
                <c:pt idx="23">
                  <c:v>1005.927904545298</c:v>
                </c:pt>
                <c:pt idx="24">
                  <c:v>1030.2990110121441</c:v>
                </c:pt>
                <c:pt idx="25">
                  <c:v>816.02323049845177</c:v>
                </c:pt>
                <c:pt idx="26">
                  <c:v>800.39261305737693</c:v>
                </c:pt>
                <c:pt idx="27">
                  <c:v>845.62875545755014</c:v>
                </c:pt>
                <c:pt idx="28">
                  <c:v>954.34784281786244</c:v>
                </c:pt>
                <c:pt idx="29">
                  <c:v>954.34784281786244</c:v>
                </c:pt>
                <c:pt idx="30">
                  <c:v>954.34784281786244</c:v>
                </c:pt>
                <c:pt idx="31">
                  <c:v>954.34784281786244</c:v>
                </c:pt>
                <c:pt idx="32">
                  <c:v>954.34784281786244</c:v>
                </c:pt>
                <c:pt idx="33">
                  <c:v>954.34784281786244</c:v>
                </c:pt>
                <c:pt idx="34">
                  <c:v>954.34784281786244</c:v>
                </c:pt>
                <c:pt idx="35">
                  <c:v>954.34784281786244</c:v>
                </c:pt>
                <c:pt idx="36">
                  <c:v>954.34784281786244</c:v>
                </c:pt>
                <c:pt idx="37">
                  <c:v>954.34784281786244</c:v>
                </c:pt>
                <c:pt idx="38">
                  <c:v>954.34784281786244</c:v>
                </c:pt>
                <c:pt idx="39">
                  <c:v>954.34784281786244</c:v>
                </c:pt>
                <c:pt idx="40">
                  <c:v>954.34784281786244</c:v>
                </c:pt>
                <c:pt idx="41">
                  <c:v>954.34784281786244</c:v>
                </c:pt>
                <c:pt idx="42">
                  <c:v>954.34784281786244</c:v>
                </c:pt>
                <c:pt idx="43">
                  <c:v>954.34784281786244</c:v>
                </c:pt>
                <c:pt idx="44">
                  <c:v>954.34784281786244</c:v>
                </c:pt>
                <c:pt idx="45">
                  <c:v>954.34784281786244</c:v>
                </c:pt>
                <c:pt idx="46">
                  <c:v>954.34784281786244</c:v>
                </c:pt>
                <c:pt idx="47">
                  <c:v>954.34784281786244</c:v>
                </c:pt>
                <c:pt idx="48">
                  <c:v>954.34784281786244</c:v>
                </c:pt>
                <c:pt idx="49">
                  <c:v>1170.064893086374</c:v>
                </c:pt>
                <c:pt idx="50">
                  <c:v>1241.0236848614859</c:v>
                </c:pt>
                <c:pt idx="51">
                  <c:v>1649.596866001337</c:v>
                </c:pt>
                <c:pt idx="52">
                  <c:v>1418.788297357017</c:v>
                </c:pt>
                <c:pt idx="53">
                  <c:v>1497.3881228055211</c:v>
                </c:pt>
                <c:pt idx="54">
                  <c:v>1548.5287687370151</c:v>
                </c:pt>
                <c:pt idx="55">
                  <c:v>1600.178681111212</c:v>
                </c:pt>
                <c:pt idx="56">
                  <c:v>1541.303428173077</c:v>
                </c:pt>
                <c:pt idx="57">
                  <c:v>1463.936747885871</c:v>
                </c:pt>
                <c:pt idx="58">
                  <c:v>1484.001159456554</c:v>
                </c:pt>
                <c:pt idx="59">
                  <c:v>1519.8782481299299</c:v>
                </c:pt>
                <c:pt idx="60">
                  <c:v>1733.527842598972</c:v>
                </c:pt>
                <c:pt idx="61">
                  <c:v>1391.8634715704709</c:v>
                </c:pt>
                <c:pt idx="62">
                  <c:v>1160.105644964153</c:v>
                </c:pt>
                <c:pt idx="63">
                  <c:v>1060.11313245067</c:v>
                </c:pt>
                <c:pt idx="64">
                  <c:v>1059.2829039596049</c:v>
                </c:pt>
                <c:pt idx="65">
                  <c:v>1060.11313245067</c:v>
                </c:pt>
                <c:pt idx="66">
                  <c:v>1057.121899479466</c:v>
                </c:pt>
                <c:pt idx="67">
                  <c:v>1057.121899479466</c:v>
                </c:pt>
                <c:pt idx="68">
                  <c:v>1057.121899479466</c:v>
                </c:pt>
                <c:pt idx="69">
                  <c:v>1057.121899479466</c:v>
                </c:pt>
                <c:pt idx="70">
                  <c:v>1057.121899479466</c:v>
                </c:pt>
                <c:pt idx="71">
                  <c:v>1057.121899479466</c:v>
                </c:pt>
                <c:pt idx="72">
                  <c:v>1057.121899479466</c:v>
                </c:pt>
                <c:pt idx="73">
                  <c:v>1057.121899479466</c:v>
                </c:pt>
                <c:pt idx="74">
                  <c:v>1057.121899479466</c:v>
                </c:pt>
                <c:pt idx="75">
                  <c:v>1057.121899479466</c:v>
                </c:pt>
                <c:pt idx="76">
                  <c:v>1057.121899479466</c:v>
                </c:pt>
                <c:pt idx="77">
                  <c:v>1057.121899479466</c:v>
                </c:pt>
                <c:pt idx="78">
                  <c:v>1057.121899479466</c:v>
                </c:pt>
                <c:pt idx="79">
                  <c:v>1057.121899479466</c:v>
                </c:pt>
                <c:pt idx="80">
                  <c:v>1057.121899479466</c:v>
                </c:pt>
                <c:pt idx="81">
                  <c:v>1059.2829039596049</c:v>
                </c:pt>
                <c:pt idx="82">
                  <c:v>1060.11313245067</c:v>
                </c:pt>
                <c:pt idx="83">
                  <c:v>1054.6531080386551</c:v>
                </c:pt>
                <c:pt idx="84">
                  <c:v>1058.300768546849</c:v>
                </c:pt>
                <c:pt idx="85">
                  <c:v>1124.711289471815</c:v>
                </c:pt>
                <c:pt idx="86">
                  <c:v>1199.9545624604659</c:v>
                </c:pt>
                <c:pt idx="87">
                  <c:v>1167.388448170396</c:v>
                </c:pt>
                <c:pt idx="88">
                  <c:v>1167.031396530456</c:v>
                </c:pt>
                <c:pt idx="89">
                  <c:v>1073.2857234795381</c:v>
                </c:pt>
                <c:pt idx="90">
                  <c:v>904.25626904754881</c:v>
                </c:pt>
                <c:pt idx="91">
                  <c:v>907.50928672963676</c:v>
                </c:pt>
                <c:pt idx="92">
                  <c:v>1023.137268738705</c:v>
                </c:pt>
                <c:pt idx="93">
                  <c:v>816.02323049845177</c:v>
                </c:pt>
                <c:pt idx="94">
                  <c:v>800.39261305737693</c:v>
                </c:pt>
                <c:pt idx="95">
                  <c:v>845.62875545755014</c:v>
                </c:pt>
                <c:pt idx="96">
                  <c:v>954.34784281786244</c:v>
                </c:pt>
                <c:pt idx="97">
                  <c:v>954.34784281786244</c:v>
                </c:pt>
                <c:pt idx="98">
                  <c:v>954.34784281786244</c:v>
                </c:pt>
                <c:pt idx="99">
                  <c:v>954.34784281786244</c:v>
                </c:pt>
                <c:pt idx="100">
                  <c:v>954.34784281786244</c:v>
                </c:pt>
                <c:pt idx="101">
                  <c:v>954.34784281786244</c:v>
                </c:pt>
                <c:pt idx="102">
                  <c:v>954.34784281786244</c:v>
                </c:pt>
                <c:pt idx="103">
                  <c:v>954.34784281786244</c:v>
                </c:pt>
                <c:pt idx="104">
                  <c:v>954.34784281786244</c:v>
                </c:pt>
                <c:pt idx="105">
                  <c:v>954.34784281786244</c:v>
                </c:pt>
                <c:pt idx="106">
                  <c:v>954.34784281786244</c:v>
                </c:pt>
                <c:pt idx="107">
                  <c:v>954.34784281786244</c:v>
                </c:pt>
                <c:pt idx="108">
                  <c:v>954.34784281786244</c:v>
                </c:pt>
                <c:pt idx="109">
                  <c:v>954.34784281786244</c:v>
                </c:pt>
                <c:pt idx="110">
                  <c:v>954.34784281786244</c:v>
                </c:pt>
                <c:pt idx="111">
                  <c:v>954.34784281786244</c:v>
                </c:pt>
                <c:pt idx="112">
                  <c:v>954.34784281786244</c:v>
                </c:pt>
                <c:pt idx="113">
                  <c:v>954.34784281786244</c:v>
                </c:pt>
                <c:pt idx="114">
                  <c:v>954.34784281786244</c:v>
                </c:pt>
                <c:pt idx="115">
                  <c:v>954.34784281786244</c:v>
                </c:pt>
                <c:pt idx="116">
                  <c:v>954.34784281786244</c:v>
                </c:pt>
                <c:pt idx="117">
                  <c:v>969.58425529102192</c:v>
                </c:pt>
                <c:pt idx="118">
                  <c:v>1296.090915132088</c:v>
                </c:pt>
                <c:pt idx="119">
                  <c:v>1128.859181804738</c:v>
                </c:pt>
                <c:pt idx="120">
                  <c:v>1297.9991946468331</c:v>
                </c:pt>
                <c:pt idx="121">
                  <c:v>1308.129311962979</c:v>
                </c:pt>
                <c:pt idx="122">
                  <c:v>1331.096506809017</c:v>
                </c:pt>
                <c:pt idx="123">
                  <c:v>1380.9646694974931</c:v>
                </c:pt>
                <c:pt idx="124">
                  <c:v>1520.647170955438</c:v>
                </c:pt>
                <c:pt idx="125">
                  <c:v>1466.3299152808379</c:v>
                </c:pt>
                <c:pt idx="126">
                  <c:v>1443.8575475504531</c:v>
                </c:pt>
                <c:pt idx="127">
                  <c:v>1460.934691600283</c:v>
                </c:pt>
                <c:pt idx="128">
                  <c:v>1497.5003592282151</c:v>
                </c:pt>
                <c:pt idx="129">
                  <c:v>1403.1794039866741</c:v>
                </c:pt>
                <c:pt idx="130">
                  <c:v>1412.9858428850489</c:v>
                </c:pt>
                <c:pt idx="131">
                  <c:v>1438.262672990448</c:v>
                </c:pt>
                <c:pt idx="132">
                  <c:v>1467.428680480089</c:v>
                </c:pt>
                <c:pt idx="133">
                  <c:v>1487.0522092859619</c:v>
                </c:pt>
                <c:pt idx="134">
                  <c:v>1494.3068727664529</c:v>
                </c:pt>
                <c:pt idx="135">
                  <c:v>1484.9962768425059</c:v>
                </c:pt>
                <c:pt idx="136">
                  <c:v>1441.6050567591201</c:v>
                </c:pt>
                <c:pt idx="137">
                  <c:v>1514.225331514192</c:v>
                </c:pt>
                <c:pt idx="138">
                  <c:v>1584.33971152806</c:v>
                </c:pt>
                <c:pt idx="139">
                  <c:v>1622.435573252226</c:v>
                </c:pt>
                <c:pt idx="140">
                  <c:v>1622.4931110998659</c:v>
                </c:pt>
                <c:pt idx="141">
                  <c:v>1651.0796239089109</c:v>
                </c:pt>
                <c:pt idx="142">
                  <c:v>1863.9134629101779</c:v>
                </c:pt>
                <c:pt idx="143">
                  <c:v>1302.5701598069129</c:v>
                </c:pt>
                <c:pt idx="144">
                  <c:v>1060.532026448222</c:v>
                </c:pt>
                <c:pt idx="145">
                  <c:v>1125.2111906627499</c:v>
                </c:pt>
                <c:pt idx="146">
                  <c:v>1123.8673437808859</c:v>
                </c:pt>
                <c:pt idx="147">
                  <c:v>1117.890924447242</c:v>
                </c:pt>
                <c:pt idx="148">
                  <c:v>1117.890924447242</c:v>
                </c:pt>
                <c:pt idx="149">
                  <c:v>1117.890924447242</c:v>
                </c:pt>
                <c:pt idx="150">
                  <c:v>1117.890924447242</c:v>
                </c:pt>
                <c:pt idx="151">
                  <c:v>1121.706339300747</c:v>
                </c:pt>
                <c:pt idx="152">
                  <c:v>1079.891608524862</c:v>
                </c:pt>
                <c:pt idx="153">
                  <c:v>1057.3160279448721</c:v>
                </c:pt>
                <c:pt idx="154">
                  <c:v>1197.2585634337779</c:v>
                </c:pt>
                <c:pt idx="155">
                  <c:v>1110.858416175048</c:v>
                </c:pt>
                <c:pt idx="156">
                  <c:v>1149.729721664954</c:v>
                </c:pt>
                <c:pt idx="157">
                  <c:v>1163.424379086792</c:v>
                </c:pt>
                <c:pt idx="158">
                  <c:v>1198.7170320683131</c:v>
                </c:pt>
                <c:pt idx="159">
                  <c:v>1170.692498720188</c:v>
                </c:pt>
                <c:pt idx="160">
                  <c:v>1210.3795026819521</c:v>
                </c:pt>
                <c:pt idx="161">
                  <c:v>1181.7801100980939</c:v>
                </c:pt>
                <c:pt idx="162">
                  <c:v>1178.807536820497</c:v>
                </c:pt>
                <c:pt idx="163">
                  <c:v>1114.1189127148541</c:v>
                </c:pt>
                <c:pt idx="164">
                  <c:v>1060.5407206568691</c:v>
                </c:pt>
                <c:pt idx="165">
                  <c:v>1058.2966947482039</c:v>
                </c:pt>
                <c:pt idx="166">
                  <c:v>1063.7567191602191</c:v>
                </c:pt>
                <c:pt idx="167">
                  <c:v>1063.7567191602191</c:v>
                </c:pt>
                <c:pt idx="168">
                  <c:v>1063.7567191602191</c:v>
                </c:pt>
                <c:pt idx="169">
                  <c:v>1063.7567191602191</c:v>
                </c:pt>
                <c:pt idx="170">
                  <c:v>1063.7567191602191</c:v>
                </c:pt>
                <c:pt idx="171">
                  <c:v>1063.7567191602191</c:v>
                </c:pt>
                <c:pt idx="172">
                  <c:v>1063.7567191602191</c:v>
                </c:pt>
                <c:pt idx="173">
                  <c:v>1063.7567191602191</c:v>
                </c:pt>
                <c:pt idx="174">
                  <c:v>1065.917723640358</c:v>
                </c:pt>
                <c:pt idx="175">
                  <c:v>1063.7567191602191</c:v>
                </c:pt>
                <c:pt idx="176">
                  <c:v>1058.2966947482039</c:v>
                </c:pt>
                <c:pt idx="177">
                  <c:v>1191.302620364062</c:v>
                </c:pt>
                <c:pt idx="178">
                  <c:v>1183.4428347892899</c:v>
                </c:pt>
                <c:pt idx="179">
                  <c:v>1211.194972143777</c:v>
                </c:pt>
                <c:pt idx="180">
                  <c:v>1234.3613933788549</c:v>
                </c:pt>
                <c:pt idx="181">
                  <c:v>1162.9979129234771</c:v>
                </c:pt>
                <c:pt idx="182">
                  <c:v>1021.316251236515</c:v>
                </c:pt>
                <c:pt idx="183">
                  <c:v>889.04928876807685</c:v>
                </c:pt>
                <c:pt idx="184">
                  <c:v>1016.905284751018</c:v>
                </c:pt>
                <c:pt idx="185">
                  <c:v>822.79899533944058</c:v>
                </c:pt>
                <c:pt idx="186">
                  <c:v>800.39261305737693</c:v>
                </c:pt>
                <c:pt idx="187">
                  <c:v>845.62875545755014</c:v>
                </c:pt>
                <c:pt idx="188">
                  <c:v>954.34784281786244</c:v>
                </c:pt>
                <c:pt idx="189">
                  <c:v>954.34784281786244</c:v>
                </c:pt>
                <c:pt idx="190">
                  <c:v>954.34784281786244</c:v>
                </c:pt>
                <c:pt idx="191">
                  <c:v>954.34784281786244</c:v>
                </c:pt>
                <c:pt idx="192">
                  <c:v>954.34784281786244</c:v>
                </c:pt>
                <c:pt idx="193">
                  <c:v>954.34784281786244</c:v>
                </c:pt>
                <c:pt idx="194">
                  <c:v>954.34784281786244</c:v>
                </c:pt>
                <c:pt idx="195">
                  <c:v>954.34784281786244</c:v>
                </c:pt>
                <c:pt idx="196">
                  <c:v>954.34784281786244</c:v>
                </c:pt>
                <c:pt idx="197">
                  <c:v>954.34784281786244</c:v>
                </c:pt>
                <c:pt idx="198">
                  <c:v>954.34784281786244</c:v>
                </c:pt>
                <c:pt idx="199">
                  <c:v>954.34784281786244</c:v>
                </c:pt>
                <c:pt idx="200">
                  <c:v>954.34784281786244</c:v>
                </c:pt>
                <c:pt idx="201">
                  <c:v>954.34784281786244</c:v>
                </c:pt>
                <c:pt idx="202">
                  <c:v>954.34784281786244</c:v>
                </c:pt>
                <c:pt idx="203">
                  <c:v>954.34784281786244</c:v>
                </c:pt>
                <c:pt idx="204">
                  <c:v>954.34784281786244</c:v>
                </c:pt>
                <c:pt idx="205">
                  <c:v>954.34784281786244</c:v>
                </c:pt>
                <c:pt idx="206">
                  <c:v>1145.076671033861</c:v>
                </c:pt>
                <c:pt idx="207">
                  <c:v>1681.859867279692</c:v>
                </c:pt>
                <c:pt idx="208">
                  <c:v>1579.379068915332</c:v>
                </c:pt>
                <c:pt idx="209">
                  <c:v>2096.489109619105</c:v>
                </c:pt>
                <c:pt idx="210">
                  <c:v>1480.8480129186801</c:v>
                </c:pt>
                <c:pt idx="211">
                  <c:v>1078.9722787422129</c:v>
                </c:pt>
                <c:pt idx="212">
                  <c:v>1124.9623286263541</c:v>
                </c:pt>
                <c:pt idx="213">
                  <c:v>1122.289068078127</c:v>
                </c:pt>
                <c:pt idx="214">
                  <c:v>1124.9623286263541</c:v>
                </c:pt>
                <c:pt idx="215">
                  <c:v>1124.9623286263541</c:v>
                </c:pt>
                <c:pt idx="216">
                  <c:v>1117.6592721571769</c:v>
                </c:pt>
                <c:pt idx="217">
                  <c:v>1112.382342297534</c:v>
                </c:pt>
                <c:pt idx="218">
                  <c:v>1005.927904545298</c:v>
                </c:pt>
                <c:pt idx="219">
                  <c:v>1030.2990110121441</c:v>
                </c:pt>
                <c:pt idx="220">
                  <c:v>816.02323049845177</c:v>
                </c:pt>
                <c:pt idx="221">
                  <c:v>800.39261305737693</c:v>
                </c:pt>
                <c:pt idx="222">
                  <c:v>845.62875545755014</c:v>
                </c:pt>
                <c:pt idx="223">
                  <c:v>954.34784281786244</c:v>
                </c:pt>
                <c:pt idx="224">
                  <c:v>954.34784281786244</c:v>
                </c:pt>
                <c:pt idx="225">
                  <c:v>954.34784281786244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1241.0236848614859</c:v>
                </c:pt>
                <c:pt idx="246">
                  <c:v>1649.596866001337</c:v>
                </c:pt>
                <c:pt idx="247">
                  <c:v>1418.788297357017</c:v>
                </c:pt>
                <c:pt idx="248">
                  <c:v>1497.3881228055211</c:v>
                </c:pt>
                <c:pt idx="249">
                  <c:v>1548.5287687370151</c:v>
                </c:pt>
                <c:pt idx="250">
                  <c:v>1600.178681111212</c:v>
                </c:pt>
                <c:pt idx="251">
                  <c:v>1541.303428173077</c:v>
                </c:pt>
                <c:pt idx="252">
                  <c:v>1463.936747885871</c:v>
                </c:pt>
                <c:pt idx="253">
                  <c:v>1484.001159456554</c:v>
                </c:pt>
                <c:pt idx="254">
                  <c:v>1519.8782481299299</c:v>
                </c:pt>
                <c:pt idx="255">
                  <c:v>1733.527842598972</c:v>
                </c:pt>
                <c:pt idx="256">
                  <c:v>1391.8634715704709</c:v>
                </c:pt>
                <c:pt idx="257">
                  <c:v>1160.105644964153</c:v>
                </c:pt>
                <c:pt idx="258">
                  <c:v>1060.11313245067</c:v>
                </c:pt>
                <c:pt idx="259">
                  <c:v>1059.2829039596049</c:v>
                </c:pt>
                <c:pt idx="260">
                  <c:v>1060.11313245067</c:v>
                </c:pt>
                <c:pt idx="261">
                  <c:v>1057.121899479466</c:v>
                </c:pt>
                <c:pt idx="262">
                  <c:v>1057.121899479466</c:v>
                </c:pt>
                <c:pt idx="263">
                  <c:v>1057.121899479466</c:v>
                </c:pt>
                <c:pt idx="264">
                  <c:v>1057.121899479466</c:v>
                </c:pt>
                <c:pt idx="265">
                  <c:v>1057.121899479466</c:v>
                </c:pt>
                <c:pt idx="266">
                  <c:v>1057.121899479466</c:v>
                </c:pt>
                <c:pt idx="267">
                  <c:v>1057.121899479466</c:v>
                </c:pt>
                <c:pt idx="268">
                  <c:v>1057.121899479466</c:v>
                </c:pt>
                <c:pt idx="269">
                  <c:v>1057.121899479466</c:v>
                </c:pt>
                <c:pt idx="270">
                  <c:v>1057.121899479466</c:v>
                </c:pt>
                <c:pt idx="271">
                  <c:v>1057.121899479466</c:v>
                </c:pt>
                <c:pt idx="272">
                  <c:v>1057.121899479466</c:v>
                </c:pt>
                <c:pt idx="273">
                  <c:v>1057.121899479466</c:v>
                </c:pt>
                <c:pt idx="274">
                  <c:v>1057.121899479466</c:v>
                </c:pt>
                <c:pt idx="275">
                  <c:v>1057.121899479466</c:v>
                </c:pt>
                <c:pt idx="276">
                  <c:v>1059.2829039596049</c:v>
                </c:pt>
                <c:pt idx="277">
                  <c:v>1060.11313245067</c:v>
                </c:pt>
                <c:pt idx="278">
                  <c:v>1054.6531080386551</c:v>
                </c:pt>
                <c:pt idx="279">
                  <c:v>1058.300768546849</c:v>
                </c:pt>
                <c:pt idx="280">
                  <c:v>1124.711289471815</c:v>
                </c:pt>
                <c:pt idx="281">
                  <c:v>1199.9545624604659</c:v>
                </c:pt>
                <c:pt idx="282">
                  <c:v>1167.388448170396</c:v>
                </c:pt>
                <c:pt idx="283">
                  <c:v>1167.031396530456</c:v>
                </c:pt>
                <c:pt idx="284">
                  <c:v>1073.2857234795381</c:v>
                </c:pt>
                <c:pt idx="285">
                  <c:v>904.25626904754881</c:v>
                </c:pt>
                <c:pt idx="286">
                  <c:v>907.50928672963676</c:v>
                </c:pt>
                <c:pt idx="287">
                  <c:v>1023.137268738705</c:v>
                </c:pt>
                <c:pt idx="288">
                  <c:v>816.02323049845177</c:v>
                </c:pt>
                <c:pt idx="289">
                  <c:v>800.39261305737693</c:v>
                </c:pt>
                <c:pt idx="290">
                  <c:v>845.62875545755014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1296.090915132088</c:v>
                </c:pt>
                <c:pt idx="314">
                  <c:v>1128.859181804738</c:v>
                </c:pt>
                <c:pt idx="315">
                  <c:v>1297.9991946468331</c:v>
                </c:pt>
                <c:pt idx="316">
                  <c:v>1308.129311962979</c:v>
                </c:pt>
                <c:pt idx="317">
                  <c:v>1331.096506809017</c:v>
                </c:pt>
                <c:pt idx="318">
                  <c:v>1380.9646694974931</c:v>
                </c:pt>
                <c:pt idx="319">
                  <c:v>1520.647170955438</c:v>
                </c:pt>
                <c:pt idx="320">
                  <c:v>1466.3299152808379</c:v>
                </c:pt>
                <c:pt idx="321">
                  <c:v>1443.8575475504531</c:v>
                </c:pt>
                <c:pt idx="322">
                  <c:v>1460.934691600283</c:v>
                </c:pt>
                <c:pt idx="323">
                  <c:v>1497.5003592282151</c:v>
                </c:pt>
                <c:pt idx="324">
                  <c:v>1403.1794039866741</c:v>
                </c:pt>
                <c:pt idx="325">
                  <c:v>1412.9858428850489</c:v>
                </c:pt>
                <c:pt idx="326">
                  <c:v>1438.262672990448</c:v>
                </c:pt>
                <c:pt idx="327">
                  <c:v>1467.428680480089</c:v>
                </c:pt>
                <c:pt idx="328">
                  <c:v>1487.0522092859619</c:v>
                </c:pt>
                <c:pt idx="329">
                  <c:v>1494.3068727664529</c:v>
                </c:pt>
                <c:pt idx="330">
                  <c:v>1484.9962768425059</c:v>
                </c:pt>
                <c:pt idx="331">
                  <c:v>1441.6050567591201</c:v>
                </c:pt>
                <c:pt idx="332">
                  <c:v>1514.225331514192</c:v>
                </c:pt>
                <c:pt idx="333">
                  <c:v>1584.33971152806</c:v>
                </c:pt>
                <c:pt idx="334">
                  <c:v>1622.435573252226</c:v>
                </c:pt>
                <c:pt idx="335">
                  <c:v>1622.4931110998659</c:v>
                </c:pt>
                <c:pt idx="336">
                  <c:v>1651.0796239089109</c:v>
                </c:pt>
                <c:pt idx="337">
                  <c:v>1863.9134629101779</c:v>
                </c:pt>
                <c:pt idx="338">
                  <c:v>1302.5701598069129</c:v>
                </c:pt>
                <c:pt idx="339">
                  <c:v>1060.532026448222</c:v>
                </c:pt>
                <c:pt idx="340">
                  <c:v>1125.2111906627499</c:v>
                </c:pt>
                <c:pt idx="341">
                  <c:v>1123.8673437808859</c:v>
                </c:pt>
                <c:pt idx="342">
                  <c:v>1117.890924447242</c:v>
                </c:pt>
                <c:pt idx="343">
                  <c:v>1117.890924447242</c:v>
                </c:pt>
                <c:pt idx="344">
                  <c:v>1117.890924447242</c:v>
                </c:pt>
                <c:pt idx="345">
                  <c:v>1117.890924447242</c:v>
                </c:pt>
                <c:pt idx="346">
                  <c:v>1121.706339300747</c:v>
                </c:pt>
                <c:pt idx="347">
                  <c:v>1079.891608524862</c:v>
                </c:pt>
                <c:pt idx="348">
                  <c:v>1057.3160279448721</c:v>
                </c:pt>
                <c:pt idx="349">
                  <c:v>1197.2585634337779</c:v>
                </c:pt>
                <c:pt idx="350">
                  <c:v>1110.858416175048</c:v>
                </c:pt>
                <c:pt idx="351">
                  <c:v>1149.729721664954</c:v>
                </c:pt>
                <c:pt idx="352">
                  <c:v>1163.424379086792</c:v>
                </c:pt>
                <c:pt idx="353">
                  <c:v>1198.7170320683131</c:v>
                </c:pt>
                <c:pt idx="354">
                  <c:v>1170.692498720188</c:v>
                </c:pt>
                <c:pt idx="355">
                  <c:v>1210.3795026819521</c:v>
                </c:pt>
                <c:pt idx="356">
                  <c:v>1181.7801100980939</c:v>
                </c:pt>
                <c:pt idx="357">
                  <c:v>1178.807536820497</c:v>
                </c:pt>
                <c:pt idx="358">
                  <c:v>1114.1189127148541</c:v>
                </c:pt>
                <c:pt idx="359">
                  <c:v>1060.5407206568691</c:v>
                </c:pt>
                <c:pt idx="360">
                  <c:v>1058.2966947482039</c:v>
                </c:pt>
                <c:pt idx="361">
                  <c:v>1063.7567191602191</c:v>
                </c:pt>
                <c:pt idx="362">
                  <c:v>1063.7567191602191</c:v>
                </c:pt>
                <c:pt idx="363">
                  <c:v>1063.7567191602191</c:v>
                </c:pt>
                <c:pt idx="364">
                  <c:v>1063.7567191602191</c:v>
                </c:pt>
                <c:pt idx="365">
                  <c:v>1063.7567191602191</c:v>
                </c:pt>
                <c:pt idx="366">
                  <c:v>1063.7567191602191</c:v>
                </c:pt>
                <c:pt idx="367">
                  <c:v>1063.7567191602191</c:v>
                </c:pt>
                <c:pt idx="368">
                  <c:v>1063.7567191602191</c:v>
                </c:pt>
                <c:pt idx="369">
                  <c:v>1065.917723640358</c:v>
                </c:pt>
                <c:pt idx="370">
                  <c:v>1063.7567191602191</c:v>
                </c:pt>
                <c:pt idx="371">
                  <c:v>1058.2966947482039</c:v>
                </c:pt>
                <c:pt idx="372">
                  <c:v>1191.302620364062</c:v>
                </c:pt>
                <c:pt idx="373">
                  <c:v>1183.4428347892899</c:v>
                </c:pt>
                <c:pt idx="374">
                  <c:v>1211.194972143777</c:v>
                </c:pt>
                <c:pt idx="375">
                  <c:v>1234.3613933788549</c:v>
                </c:pt>
                <c:pt idx="376">
                  <c:v>1162.9979129234771</c:v>
                </c:pt>
                <c:pt idx="377">
                  <c:v>1021.316251236515</c:v>
                </c:pt>
                <c:pt idx="378">
                  <c:v>889.04928876807685</c:v>
                </c:pt>
                <c:pt idx="379">
                  <c:v>1016.905284751018</c:v>
                </c:pt>
                <c:pt idx="380">
                  <c:v>822.79899533944058</c:v>
                </c:pt>
                <c:pt idx="381">
                  <c:v>800.39261305737693</c:v>
                </c:pt>
                <c:pt idx="382">
                  <c:v>845.62875545755014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1681.859867279692</c:v>
                </c:pt>
                <c:pt idx="403">
                  <c:v>1579.379068915332</c:v>
                </c:pt>
                <c:pt idx="404">
                  <c:v>2096.489109619105</c:v>
                </c:pt>
                <c:pt idx="405">
                  <c:v>1480.8480129186801</c:v>
                </c:pt>
                <c:pt idx="406">
                  <c:v>1078.9722787422129</c:v>
                </c:pt>
                <c:pt idx="407">
                  <c:v>1124.9623286263541</c:v>
                </c:pt>
                <c:pt idx="408">
                  <c:v>1122.289068078127</c:v>
                </c:pt>
                <c:pt idx="409">
                  <c:v>1124.9623286263541</c:v>
                </c:pt>
                <c:pt idx="410">
                  <c:v>1124.9623286263541</c:v>
                </c:pt>
                <c:pt idx="411">
                  <c:v>1117.6592721571769</c:v>
                </c:pt>
                <c:pt idx="412">
                  <c:v>1112.382342297534</c:v>
                </c:pt>
                <c:pt idx="413">
                  <c:v>1005.927904545298</c:v>
                </c:pt>
                <c:pt idx="414">
                  <c:v>1030.2990110121441</c:v>
                </c:pt>
                <c:pt idx="415">
                  <c:v>816.02323049845177</c:v>
                </c:pt>
                <c:pt idx="416">
                  <c:v>800.39261305737693</c:v>
                </c:pt>
                <c:pt idx="417">
                  <c:v>845.62875545755014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1241.0236848614859</c:v>
                </c:pt>
                <c:pt idx="441">
                  <c:v>1649.596866001337</c:v>
                </c:pt>
                <c:pt idx="442">
                  <c:v>1418.788297357017</c:v>
                </c:pt>
                <c:pt idx="443">
                  <c:v>1497.3881228055211</c:v>
                </c:pt>
                <c:pt idx="444">
                  <c:v>1548.5287687370151</c:v>
                </c:pt>
                <c:pt idx="445">
                  <c:v>1600.178681111212</c:v>
                </c:pt>
                <c:pt idx="446">
                  <c:v>1541.303428173077</c:v>
                </c:pt>
                <c:pt idx="447">
                  <c:v>1463.936747885871</c:v>
                </c:pt>
                <c:pt idx="448">
                  <c:v>1484.001159456554</c:v>
                </c:pt>
                <c:pt idx="449">
                  <c:v>1519.8782481299299</c:v>
                </c:pt>
                <c:pt idx="450">
                  <c:v>1733.527842598972</c:v>
                </c:pt>
                <c:pt idx="451">
                  <c:v>1391.8634715704709</c:v>
                </c:pt>
                <c:pt idx="452">
                  <c:v>1160.105644964153</c:v>
                </c:pt>
                <c:pt idx="453">
                  <c:v>1060.11313245067</c:v>
                </c:pt>
                <c:pt idx="454">
                  <c:v>1059.2829039596049</c:v>
                </c:pt>
                <c:pt idx="455">
                  <c:v>1060.11313245067</c:v>
                </c:pt>
                <c:pt idx="456">
                  <c:v>1057.121899479466</c:v>
                </c:pt>
                <c:pt idx="457">
                  <c:v>1057.121899479466</c:v>
                </c:pt>
                <c:pt idx="458">
                  <c:v>1057.121899479466</c:v>
                </c:pt>
                <c:pt idx="459">
                  <c:v>1057.121899479466</c:v>
                </c:pt>
                <c:pt idx="460">
                  <c:v>1057.121899479466</c:v>
                </c:pt>
                <c:pt idx="461">
                  <c:v>1057.121899479466</c:v>
                </c:pt>
                <c:pt idx="462">
                  <c:v>1057.121899479466</c:v>
                </c:pt>
                <c:pt idx="463">
                  <c:v>1057.121899479466</c:v>
                </c:pt>
                <c:pt idx="464">
                  <c:v>1057.121899479466</c:v>
                </c:pt>
                <c:pt idx="465">
                  <c:v>1057.121899479466</c:v>
                </c:pt>
                <c:pt idx="466">
                  <c:v>1057.121899479466</c:v>
                </c:pt>
                <c:pt idx="467">
                  <c:v>1057.121899479466</c:v>
                </c:pt>
                <c:pt idx="468">
                  <c:v>1057.121899479466</c:v>
                </c:pt>
                <c:pt idx="469">
                  <c:v>1057.121899479466</c:v>
                </c:pt>
                <c:pt idx="470">
                  <c:v>1057.121899479466</c:v>
                </c:pt>
                <c:pt idx="471">
                  <c:v>1059.2829039596049</c:v>
                </c:pt>
                <c:pt idx="472">
                  <c:v>1060.11313245067</c:v>
                </c:pt>
                <c:pt idx="473">
                  <c:v>1054.6531080386551</c:v>
                </c:pt>
                <c:pt idx="474">
                  <c:v>1058.300768546849</c:v>
                </c:pt>
                <c:pt idx="475">
                  <c:v>1124.711289471815</c:v>
                </c:pt>
                <c:pt idx="476">
                  <c:v>1199.9545624604659</c:v>
                </c:pt>
                <c:pt idx="477">
                  <c:v>1167.388448170396</c:v>
                </c:pt>
                <c:pt idx="478">
                  <c:v>1167.031396530456</c:v>
                </c:pt>
                <c:pt idx="479">
                  <c:v>1073.2857234795381</c:v>
                </c:pt>
                <c:pt idx="480">
                  <c:v>904.25626904754881</c:v>
                </c:pt>
                <c:pt idx="481">
                  <c:v>907.50928672963676</c:v>
                </c:pt>
                <c:pt idx="482">
                  <c:v>1023.137268738705</c:v>
                </c:pt>
                <c:pt idx="483">
                  <c:v>816.02323049845177</c:v>
                </c:pt>
                <c:pt idx="484">
                  <c:v>800.39261305737693</c:v>
                </c:pt>
                <c:pt idx="485">
                  <c:v>845.62875545755014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1296.090915132088</c:v>
                </c:pt>
                <c:pt idx="509">
                  <c:v>1128.859181804738</c:v>
                </c:pt>
                <c:pt idx="510">
                  <c:v>1297.9991946468331</c:v>
                </c:pt>
                <c:pt idx="511">
                  <c:v>1308.129311962979</c:v>
                </c:pt>
                <c:pt idx="512">
                  <c:v>1331.096506809017</c:v>
                </c:pt>
                <c:pt idx="513">
                  <c:v>1380.9646694974931</c:v>
                </c:pt>
                <c:pt idx="514">
                  <c:v>1520.647170955438</c:v>
                </c:pt>
                <c:pt idx="515">
                  <c:v>1466.3299152808379</c:v>
                </c:pt>
                <c:pt idx="516">
                  <c:v>1443.8575475504531</c:v>
                </c:pt>
                <c:pt idx="517">
                  <c:v>1460.934691600283</c:v>
                </c:pt>
                <c:pt idx="518">
                  <c:v>1497.5003592282151</c:v>
                </c:pt>
                <c:pt idx="519">
                  <c:v>1403.1794039866741</c:v>
                </c:pt>
                <c:pt idx="520">
                  <c:v>1412.9858428850489</c:v>
                </c:pt>
                <c:pt idx="521">
                  <c:v>1438.262672990448</c:v>
                </c:pt>
                <c:pt idx="522">
                  <c:v>1467.428680480089</c:v>
                </c:pt>
                <c:pt idx="523">
                  <c:v>1487.0522092859619</c:v>
                </c:pt>
                <c:pt idx="524">
                  <c:v>1494.3068727664529</c:v>
                </c:pt>
                <c:pt idx="525">
                  <c:v>1484.9962768425059</c:v>
                </c:pt>
                <c:pt idx="526">
                  <c:v>1441.6050567591201</c:v>
                </c:pt>
                <c:pt idx="527">
                  <c:v>1514.225331514192</c:v>
                </c:pt>
                <c:pt idx="528">
                  <c:v>1584.33971152806</c:v>
                </c:pt>
                <c:pt idx="529">
                  <c:v>1622.435573252226</c:v>
                </c:pt>
                <c:pt idx="530">
                  <c:v>1622.4931110998659</c:v>
                </c:pt>
                <c:pt idx="531">
                  <c:v>1651.0796239089109</c:v>
                </c:pt>
                <c:pt idx="532">
                  <c:v>1863.9134629101779</c:v>
                </c:pt>
                <c:pt idx="533">
                  <c:v>1302.5701598069129</c:v>
                </c:pt>
                <c:pt idx="534">
                  <c:v>1060.532026448222</c:v>
                </c:pt>
                <c:pt idx="535">
                  <c:v>1125.2111906627499</c:v>
                </c:pt>
                <c:pt idx="536">
                  <c:v>1123.8673437808859</c:v>
                </c:pt>
                <c:pt idx="537">
                  <c:v>1117.890924447242</c:v>
                </c:pt>
                <c:pt idx="538">
                  <c:v>1117.890924447242</c:v>
                </c:pt>
                <c:pt idx="539">
                  <c:v>1117.890924447242</c:v>
                </c:pt>
                <c:pt idx="540">
                  <c:v>1117.890924447242</c:v>
                </c:pt>
                <c:pt idx="541">
                  <c:v>1121.706339300747</c:v>
                </c:pt>
                <c:pt idx="542">
                  <c:v>1079.891608524862</c:v>
                </c:pt>
                <c:pt idx="543">
                  <c:v>1057.3160279448721</c:v>
                </c:pt>
                <c:pt idx="544">
                  <c:v>1197.2585634337779</c:v>
                </c:pt>
                <c:pt idx="545">
                  <c:v>1110.858416175048</c:v>
                </c:pt>
                <c:pt idx="546">
                  <c:v>1149.729721664954</c:v>
                </c:pt>
                <c:pt idx="547">
                  <c:v>1163.424379086792</c:v>
                </c:pt>
                <c:pt idx="548">
                  <c:v>1198.7170320683131</c:v>
                </c:pt>
                <c:pt idx="549">
                  <c:v>1170.692498720188</c:v>
                </c:pt>
                <c:pt idx="550">
                  <c:v>1210.3795026819521</c:v>
                </c:pt>
                <c:pt idx="551">
                  <c:v>1181.7801100980939</c:v>
                </c:pt>
                <c:pt idx="552">
                  <c:v>1178.807536820497</c:v>
                </c:pt>
                <c:pt idx="553">
                  <c:v>1114.1189127148541</c:v>
                </c:pt>
                <c:pt idx="554">
                  <c:v>1060.5407206568691</c:v>
                </c:pt>
                <c:pt idx="555">
                  <c:v>1058.2966947482039</c:v>
                </c:pt>
                <c:pt idx="556">
                  <c:v>1063.7567191602191</c:v>
                </c:pt>
                <c:pt idx="557">
                  <c:v>1063.7567191602191</c:v>
                </c:pt>
                <c:pt idx="558">
                  <c:v>1063.7567191602191</c:v>
                </c:pt>
                <c:pt idx="559">
                  <c:v>1063.7567191602191</c:v>
                </c:pt>
                <c:pt idx="560">
                  <c:v>1063.7567191602191</c:v>
                </c:pt>
                <c:pt idx="561">
                  <c:v>1063.7567191602191</c:v>
                </c:pt>
                <c:pt idx="562">
                  <c:v>1063.7567191602191</c:v>
                </c:pt>
                <c:pt idx="563">
                  <c:v>1063.7567191602191</c:v>
                </c:pt>
                <c:pt idx="564">
                  <c:v>1065.917723640358</c:v>
                </c:pt>
                <c:pt idx="565">
                  <c:v>1063.7567191602191</c:v>
                </c:pt>
                <c:pt idx="566">
                  <c:v>1058.2966947482039</c:v>
                </c:pt>
                <c:pt idx="567">
                  <c:v>1191.302620364062</c:v>
                </c:pt>
                <c:pt idx="568">
                  <c:v>1183.4428347892899</c:v>
                </c:pt>
                <c:pt idx="569">
                  <c:v>1211.194972143777</c:v>
                </c:pt>
                <c:pt idx="570">
                  <c:v>1234.3613933788549</c:v>
                </c:pt>
                <c:pt idx="571">
                  <c:v>1162.9979129234771</c:v>
                </c:pt>
                <c:pt idx="572">
                  <c:v>1021.316251236515</c:v>
                </c:pt>
                <c:pt idx="573">
                  <c:v>889.04928876807685</c:v>
                </c:pt>
                <c:pt idx="574">
                  <c:v>1016.905284751018</c:v>
                </c:pt>
                <c:pt idx="575">
                  <c:v>822.79899533944058</c:v>
                </c:pt>
                <c:pt idx="576">
                  <c:v>800.39261305737693</c:v>
                </c:pt>
                <c:pt idx="577">
                  <c:v>845.62875545755014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1681.859867279692</c:v>
                </c:pt>
                <c:pt idx="598">
                  <c:v>1579.379068915332</c:v>
                </c:pt>
                <c:pt idx="599">
                  <c:v>2096.489109619105</c:v>
                </c:pt>
                <c:pt idx="600">
                  <c:v>1480.8480129186801</c:v>
                </c:pt>
                <c:pt idx="601">
                  <c:v>1078.9722787422129</c:v>
                </c:pt>
                <c:pt idx="602">
                  <c:v>1124.9623286263541</c:v>
                </c:pt>
                <c:pt idx="603">
                  <c:v>1122.289068078127</c:v>
                </c:pt>
                <c:pt idx="604">
                  <c:v>1124.9623286263541</c:v>
                </c:pt>
                <c:pt idx="605">
                  <c:v>1124.9623286263541</c:v>
                </c:pt>
                <c:pt idx="606">
                  <c:v>1117.6592721571769</c:v>
                </c:pt>
                <c:pt idx="607">
                  <c:v>1112.382342297534</c:v>
                </c:pt>
                <c:pt idx="608">
                  <c:v>1005.927904545298</c:v>
                </c:pt>
                <c:pt idx="609">
                  <c:v>1030.2990110121441</c:v>
                </c:pt>
                <c:pt idx="610">
                  <c:v>816.02323049845177</c:v>
                </c:pt>
                <c:pt idx="611">
                  <c:v>800.39261305737693</c:v>
                </c:pt>
                <c:pt idx="612">
                  <c:v>845.62875545755014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1241.0236848614859</c:v>
                </c:pt>
                <c:pt idx="636">
                  <c:v>1649.596866001337</c:v>
                </c:pt>
                <c:pt idx="637">
                  <c:v>1418.788297357017</c:v>
                </c:pt>
                <c:pt idx="638">
                  <c:v>1497.3881228055211</c:v>
                </c:pt>
                <c:pt idx="639">
                  <c:v>1548.5287687370151</c:v>
                </c:pt>
                <c:pt idx="640">
                  <c:v>1600.178681111212</c:v>
                </c:pt>
                <c:pt idx="641">
                  <c:v>1541.303428173077</c:v>
                </c:pt>
                <c:pt idx="642">
                  <c:v>1463.936747885871</c:v>
                </c:pt>
                <c:pt idx="643">
                  <c:v>1484.001159456554</c:v>
                </c:pt>
                <c:pt idx="644">
                  <c:v>1519.8782481299299</c:v>
                </c:pt>
                <c:pt idx="645">
                  <c:v>1733.527842598972</c:v>
                </c:pt>
                <c:pt idx="646">
                  <c:v>1391.8634715704709</c:v>
                </c:pt>
                <c:pt idx="647">
                  <c:v>1160.105644964153</c:v>
                </c:pt>
                <c:pt idx="648">
                  <c:v>1060.11313245067</c:v>
                </c:pt>
                <c:pt idx="649">
                  <c:v>1059.2829039596049</c:v>
                </c:pt>
                <c:pt idx="650">
                  <c:v>1060.11313245067</c:v>
                </c:pt>
                <c:pt idx="651">
                  <c:v>1057.121899479466</c:v>
                </c:pt>
                <c:pt idx="652">
                  <c:v>1057.121899479466</c:v>
                </c:pt>
                <c:pt idx="653">
                  <c:v>1057.121899479466</c:v>
                </c:pt>
                <c:pt idx="654">
                  <c:v>1057.121899479466</c:v>
                </c:pt>
                <c:pt idx="655">
                  <c:v>1057.121899479466</c:v>
                </c:pt>
                <c:pt idx="656">
                  <c:v>1057.121899479466</c:v>
                </c:pt>
                <c:pt idx="657">
                  <c:v>1057.121899479466</c:v>
                </c:pt>
                <c:pt idx="658">
                  <c:v>1057.121899479466</c:v>
                </c:pt>
                <c:pt idx="659">
                  <c:v>1057.121899479466</c:v>
                </c:pt>
                <c:pt idx="660">
                  <c:v>1057.121899479466</c:v>
                </c:pt>
                <c:pt idx="661">
                  <c:v>1057.121899479466</c:v>
                </c:pt>
                <c:pt idx="662">
                  <c:v>1057.121899479466</c:v>
                </c:pt>
                <c:pt idx="663">
                  <c:v>1057.121899479466</c:v>
                </c:pt>
                <c:pt idx="664">
                  <c:v>1057.121899479466</c:v>
                </c:pt>
                <c:pt idx="665">
                  <c:v>1057.121899479466</c:v>
                </c:pt>
                <c:pt idx="666">
                  <c:v>1059.2829039596049</c:v>
                </c:pt>
                <c:pt idx="667">
                  <c:v>1060.11313245067</c:v>
                </c:pt>
                <c:pt idx="668">
                  <c:v>1054.6531080386551</c:v>
                </c:pt>
                <c:pt idx="669">
                  <c:v>1058.300768546849</c:v>
                </c:pt>
                <c:pt idx="670">
                  <c:v>1124.711289471815</c:v>
                </c:pt>
                <c:pt idx="671">
                  <c:v>1199.9545624604659</c:v>
                </c:pt>
                <c:pt idx="672">
                  <c:v>1167.388448170396</c:v>
                </c:pt>
                <c:pt idx="673">
                  <c:v>1167.031396530456</c:v>
                </c:pt>
                <c:pt idx="674">
                  <c:v>1073.2857234795381</c:v>
                </c:pt>
                <c:pt idx="675">
                  <c:v>904.25626904754881</c:v>
                </c:pt>
                <c:pt idx="676">
                  <c:v>907.50928672963676</c:v>
                </c:pt>
                <c:pt idx="677">
                  <c:v>1023.137268738705</c:v>
                </c:pt>
                <c:pt idx="678">
                  <c:v>816.02323049845177</c:v>
                </c:pt>
                <c:pt idx="679">
                  <c:v>800.39261305737693</c:v>
                </c:pt>
                <c:pt idx="680">
                  <c:v>845.62875545755014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1296.090915132088</c:v>
                </c:pt>
                <c:pt idx="704">
                  <c:v>1128.859181804738</c:v>
                </c:pt>
                <c:pt idx="705">
                  <c:v>1297.9991946468331</c:v>
                </c:pt>
                <c:pt idx="706">
                  <c:v>1308.129311962979</c:v>
                </c:pt>
                <c:pt idx="707">
                  <c:v>1331.096506809017</c:v>
                </c:pt>
                <c:pt idx="708">
                  <c:v>1380.9646694974931</c:v>
                </c:pt>
                <c:pt idx="709">
                  <c:v>1520.647170955438</c:v>
                </c:pt>
                <c:pt idx="710">
                  <c:v>1466.3299152808379</c:v>
                </c:pt>
                <c:pt idx="711">
                  <c:v>1443.8575475504531</c:v>
                </c:pt>
                <c:pt idx="712">
                  <c:v>1460.934691600283</c:v>
                </c:pt>
                <c:pt idx="713">
                  <c:v>1497.5003592282151</c:v>
                </c:pt>
                <c:pt idx="714">
                  <c:v>1403.1794039866741</c:v>
                </c:pt>
                <c:pt idx="715">
                  <c:v>1412.9858428850489</c:v>
                </c:pt>
                <c:pt idx="716">
                  <c:v>1438.262672990448</c:v>
                </c:pt>
                <c:pt idx="717">
                  <c:v>1467.428680480089</c:v>
                </c:pt>
                <c:pt idx="718">
                  <c:v>1487.0522092859619</c:v>
                </c:pt>
                <c:pt idx="719">
                  <c:v>1494.3068727664529</c:v>
                </c:pt>
                <c:pt idx="720">
                  <c:v>1484.9962768425059</c:v>
                </c:pt>
                <c:pt idx="721">
                  <c:v>1441.6050567591201</c:v>
                </c:pt>
                <c:pt idx="722">
                  <c:v>1514.225331514192</c:v>
                </c:pt>
                <c:pt idx="723">
                  <c:v>1584.33971152806</c:v>
                </c:pt>
                <c:pt idx="724">
                  <c:v>1622.435573252226</c:v>
                </c:pt>
                <c:pt idx="725">
                  <c:v>1622.4931110998659</c:v>
                </c:pt>
                <c:pt idx="726">
                  <c:v>1651.0796239089109</c:v>
                </c:pt>
                <c:pt idx="727">
                  <c:v>1863.9134629101779</c:v>
                </c:pt>
                <c:pt idx="728">
                  <c:v>1302.5701598069129</c:v>
                </c:pt>
                <c:pt idx="729">
                  <c:v>1060.532026448222</c:v>
                </c:pt>
                <c:pt idx="730">
                  <c:v>1125.2111906627499</c:v>
                </c:pt>
                <c:pt idx="731">
                  <c:v>1123.8673437808859</c:v>
                </c:pt>
                <c:pt idx="732">
                  <c:v>1117.890924447242</c:v>
                </c:pt>
                <c:pt idx="733">
                  <c:v>1117.890924447242</c:v>
                </c:pt>
                <c:pt idx="734">
                  <c:v>1117.890924447242</c:v>
                </c:pt>
                <c:pt idx="735">
                  <c:v>1117.890924447242</c:v>
                </c:pt>
                <c:pt idx="736">
                  <c:v>1121.706339300747</c:v>
                </c:pt>
                <c:pt idx="737">
                  <c:v>1079.891608524862</c:v>
                </c:pt>
                <c:pt idx="738">
                  <c:v>1057.3160279448721</c:v>
                </c:pt>
                <c:pt idx="739">
                  <c:v>1197.2585634337779</c:v>
                </c:pt>
                <c:pt idx="740">
                  <c:v>1110.858416175048</c:v>
                </c:pt>
                <c:pt idx="741">
                  <c:v>1149.729721664954</c:v>
                </c:pt>
                <c:pt idx="742">
                  <c:v>1163.424379086792</c:v>
                </c:pt>
                <c:pt idx="743">
                  <c:v>1198.7170320683131</c:v>
                </c:pt>
                <c:pt idx="744">
                  <c:v>1170.692498720188</c:v>
                </c:pt>
                <c:pt idx="745">
                  <c:v>1210.3795026819521</c:v>
                </c:pt>
                <c:pt idx="746">
                  <c:v>1181.7801100980939</c:v>
                </c:pt>
                <c:pt idx="747">
                  <c:v>1178.807536820497</c:v>
                </c:pt>
                <c:pt idx="748">
                  <c:v>1114.1189127148541</c:v>
                </c:pt>
                <c:pt idx="749">
                  <c:v>1060.5407206568691</c:v>
                </c:pt>
                <c:pt idx="750">
                  <c:v>1058.2966947482039</c:v>
                </c:pt>
                <c:pt idx="751">
                  <c:v>1063.7567191602191</c:v>
                </c:pt>
                <c:pt idx="752">
                  <c:v>1063.7567191602191</c:v>
                </c:pt>
                <c:pt idx="753">
                  <c:v>1063.7567191602191</c:v>
                </c:pt>
                <c:pt idx="754">
                  <c:v>1063.7567191602191</c:v>
                </c:pt>
                <c:pt idx="755">
                  <c:v>1063.7567191602191</c:v>
                </c:pt>
                <c:pt idx="756">
                  <c:v>1063.7567191602191</c:v>
                </c:pt>
                <c:pt idx="757">
                  <c:v>1063.7567191602191</c:v>
                </c:pt>
                <c:pt idx="758">
                  <c:v>1063.7567191602191</c:v>
                </c:pt>
                <c:pt idx="759">
                  <c:v>1065.917723640358</c:v>
                </c:pt>
                <c:pt idx="760">
                  <c:v>1063.7567191602191</c:v>
                </c:pt>
                <c:pt idx="761">
                  <c:v>1058.2966947482039</c:v>
                </c:pt>
                <c:pt idx="762">
                  <c:v>1191.302620364062</c:v>
                </c:pt>
                <c:pt idx="763">
                  <c:v>1183.4428347892899</c:v>
                </c:pt>
                <c:pt idx="764">
                  <c:v>1211.194972143777</c:v>
                </c:pt>
                <c:pt idx="765">
                  <c:v>1234.3613933788549</c:v>
                </c:pt>
                <c:pt idx="766">
                  <c:v>1162.9979129234771</c:v>
                </c:pt>
                <c:pt idx="767">
                  <c:v>1021.316251236515</c:v>
                </c:pt>
                <c:pt idx="768">
                  <c:v>889.04928876807685</c:v>
                </c:pt>
                <c:pt idx="769">
                  <c:v>1016.905284751018</c:v>
                </c:pt>
                <c:pt idx="770">
                  <c:v>822.79899533944058</c:v>
                </c:pt>
                <c:pt idx="771">
                  <c:v>800.39261305737693</c:v>
                </c:pt>
                <c:pt idx="772">
                  <c:v>845.62875545755014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1124.2513535509231</c:v>
                </c:pt>
                <c:pt idx="802">
                  <c:v>1129.1221410791859</c:v>
                </c:pt>
                <c:pt idx="803">
                  <c:v>1451.288479128872</c:v>
                </c:pt>
                <c:pt idx="804">
                  <c:v>1355.404410964831</c:v>
                </c:pt>
                <c:pt idx="805">
                  <c:v>1325.386123799173</c:v>
                </c:pt>
                <c:pt idx="806">
                  <c:v>1358.5317073652941</c:v>
                </c:pt>
                <c:pt idx="807">
                  <c:v>1476.8613802777729</c:v>
                </c:pt>
                <c:pt idx="808">
                  <c:v>1556.6157278520629</c:v>
                </c:pt>
                <c:pt idx="809">
                  <c:v>1427.8949104113331</c:v>
                </c:pt>
                <c:pt idx="810">
                  <c:v>1481.3471632494959</c:v>
                </c:pt>
                <c:pt idx="811">
                  <c:v>1497.6785117540251</c:v>
                </c:pt>
                <c:pt idx="812">
                  <c:v>1486.899749332465</c:v>
                </c:pt>
                <c:pt idx="813">
                  <c:v>1469.3067303561811</c:v>
                </c:pt>
                <c:pt idx="814">
                  <c:v>1469.3067303561811</c:v>
                </c:pt>
                <c:pt idx="815">
                  <c:v>1421.1082422473589</c:v>
                </c:pt>
                <c:pt idx="816">
                  <c:v>1445.0697503785259</c:v>
                </c:pt>
                <c:pt idx="817">
                  <c:v>1430.569300144693</c:v>
                </c:pt>
                <c:pt idx="818">
                  <c:v>1507.9045825841999</c:v>
                </c:pt>
                <c:pt idx="819">
                  <c:v>1492.6705974282129</c:v>
                </c:pt>
                <c:pt idx="820">
                  <c:v>1500.6506122490391</c:v>
                </c:pt>
                <c:pt idx="821">
                  <c:v>1484.1706896387871</c:v>
                </c:pt>
                <c:pt idx="822">
                  <c:v>1544.8929946367689</c:v>
                </c:pt>
                <c:pt idx="823">
                  <c:v>1528.50939335415</c:v>
                </c:pt>
                <c:pt idx="824">
                  <c:v>1502.490189473026</c:v>
                </c:pt>
                <c:pt idx="825">
                  <c:v>1535.0476165984589</c:v>
                </c:pt>
                <c:pt idx="826">
                  <c:v>1647.446523465537</c:v>
                </c:pt>
                <c:pt idx="827">
                  <c:v>1647.504061313178</c:v>
                </c:pt>
                <c:pt idx="828">
                  <c:v>1620.9873490660921</c:v>
                </c:pt>
                <c:pt idx="829">
                  <c:v>1650.703609081201</c:v>
                </c:pt>
                <c:pt idx="830">
                  <c:v>1650.703609081201</c:v>
                </c:pt>
                <c:pt idx="831">
                  <c:v>1679.971143349326</c:v>
                </c:pt>
                <c:pt idx="832">
                  <c:v>1808.605510409893</c:v>
                </c:pt>
                <c:pt idx="833">
                  <c:v>1852.7805333225781</c:v>
                </c:pt>
                <c:pt idx="834">
                  <c:v>1850.6578354372709</c:v>
                </c:pt>
                <c:pt idx="835">
                  <c:v>1929.254933435092</c:v>
                </c:pt>
                <c:pt idx="836">
                  <c:v>2009.5916159086789</c:v>
                </c:pt>
                <c:pt idx="837">
                  <c:v>2107.093267444769</c:v>
                </c:pt>
                <c:pt idx="838">
                  <c:v>2182.886226106144</c:v>
                </c:pt>
                <c:pt idx="839">
                  <c:v>2131.5938352495482</c:v>
                </c:pt>
                <c:pt idx="840">
                  <c:v>2124.393700652407</c:v>
                </c:pt>
                <c:pt idx="841">
                  <c:v>1646.7934360535969</c:v>
                </c:pt>
                <c:pt idx="842">
                  <c:v>1347.489100519017</c:v>
                </c:pt>
                <c:pt idx="843">
                  <c:v>1375.2274849616531</c:v>
                </c:pt>
                <c:pt idx="844">
                  <c:v>1355.7421789638579</c:v>
                </c:pt>
                <c:pt idx="845">
                  <c:v>1359.8960303089709</c:v>
                </c:pt>
                <c:pt idx="846">
                  <c:v>1359.8960303089709</c:v>
                </c:pt>
                <c:pt idx="847">
                  <c:v>1359.8960303089709</c:v>
                </c:pt>
                <c:pt idx="848">
                  <c:v>1359.8960303089709</c:v>
                </c:pt>
                <c:pt idx="849">
                  <c:v>1359.8960303089709</c:v>
                </c:pt>
                <c:pt idx="850">
                  <c:v>1359.8960303089709</c:v>
                </c:pt>
                <c:pt idx="851">
                  <c:v>1359.8960303089709</c:v>
                </c:pt>
                <c:pt idx="852">
                  <c:v>1359.8960303089709</c:v>
                </c:pt>
                <c:pt idx="853">
                  <c:v>1359.8960303089709</c:v>
                </c:pt>
                <c:pt idx="854">
                  <c:v>1359.8960303089709</c:v>
                </c:pt>
                <c:pt idx="855">
                  <c:v>1359.8960303089709</c:v>
                </c:pt>
                <c:pt idx="856">
                  <c:v>1359.8960303089709</c:v>
                </c:pt>
                <c:pt idx="857">
                  <c:v>1359.8960303089709</c:v>
                </c:pt>
                <c:pt idx="858">
                  <c:v>1359.8960303089709</c:v>
                </c:pt>
                <c:pt idx="859">
                  <c:v>1359.8960303089709</c:v>
                </c:pt>
                <c:pt idx="860">
                  <c:v>1359.8960303089709</c:v>
                </c:pt>
                <c:pt idx="861">
                  <c:v>1359.8960303089709</c:v>
                </c:pt>
                <c:pt idx="862">
                  <c:v>1359.8960303089709</c:v>
                </c:pt>
                <c:pt idx="863">
                  <c:v>1359.8960303089709</c:v>
                </c:pt>
                <c:pt idx="864">
                  <c:v>1359.8960303089709</c:v>
                </c:pt>
                <c:pt idx="865">
                  <c:v>1359.8960303089709</c:v>
                </c:pt>
                <c:pt idx="866">
                  <c:v>1359.8960303089709</c:v>
                </c:pt>
                <c:pt idx="867">
                  <c:v>1359.8960303089709</c:v>
                </c:pt>
                <c:pt idx="868">
                  <c:v>1359.8960303089709</c:v>
                </c:pt>
                <c:pt idx="869">
                  <c:v>1359.8960303089709</c:v>
                </c:pt>
                <c:pt idx="870">
                  <c:v>1359.8960303089709</c:v>
                </c:pt>
                <c:pt idx="871">
                  <c:v>1359.8960303089709</c:v>
                </c:pt>
                <c:pt idx="872">
                  <c:v>1359.8960303089709</c:v>
                </c:pt>
                <c:pt idx="873">
                  <c:v>1359.8960303089709</c:v>
                </c:pt>
                <c:pt idx="874">
                  <c:v>1359.8960303089709</c:v>
                </c:pt>
                <c:pt idx="875">
                  <c:v>1359.8960303089709</c:v>
                </c:pt>
                <c:pt idx="876">
                  <c:v>1359.8960303089709</c:v>
                </c:pt>
                <c:pt idx="877">
                  <c:v>1359.8960303089709</c:v>
                </c:pt>
                <c:pt idx="878">
                  <c:v>1359.8960303089709</c:v>
                </c:pt>
                <c:pt idx="879">
                  <c:v>1359.8960303089709</c:v>
                </c:pt>
                <c:pt idx="880">
                  <c:v>1359.8960303089709</c:v>
                </c:pt>
                <c:pt idx="881">
                  <c:v>1359.8960303089709</c:v>
                </c:pt>
                <c:pt idx="882">
                  <c:v>1359.8960303089709</c:v>
                </c:pt>
                <c:pt idx="883">
                  <c:v>1359.8960303089709</c:v>
                </c:pt>
                <c:pt idx="884">
                  <c:v>1359.8960303089709</c:v>
                </c:pt>
                <c:pt idx="885">
                  <c:v>1359.8960303089709</c:v>
                </c:pt>
                <c:pt idx="886">
                  <c:v>1359.8960303089709</c:v>
                </c:pt>
                <c:pt idx="887">
                  <c:v>1355.7421789638579</c:v>
                </c:pt>
                <c:pt idx="888">
                  <c:v>1369.014554791371</c:v>
                </c:pt>
                <c:pt idx="889">
                  <c:v>1326.3606085728779</c:v>
                </c:pt>
                <c:pt idx="890">
                  <c:v>1433.548326223872</c:v>
                </c:pt>
                <c:pt idx="891">
                  <c:v>1273.303788964135</c:v>
                </c:pt>
                <c:pt idx="892">
                  <c:v>1231.750326143492</c:v>
                </c:pt>
                <c:pt idx="893">
                  <c:v>1216.4767328669559</c:v>
                </c:pt>
                <c:pt idx="894">
                  <c:v>1201.274903870122</c:v>
                </c:pt>
                <c:pt idx="895">
                  <c:v>1197.6507745847221</c:v>
                </c:pt>
                <c:pt idx="896">
                  <c:v>1201.578919488001</c:v>
                </c:pt>
                <c:pt idx="897">
                  <c:v>1182.1305766505179</c:v>
                </c:pt>
                <c:pt idx="898">
                  <c:v>1179.8721114120831</c:v>
                </c:pt>
                <c:pt idx="899">
                  <c:v>1144.812843348921</c:v>
                </c:pt>
                <c:pt idx="900">
                  <c:v>1220.7583245435769</c:v>
                </c:pt>
                <c:pt idx="901">
                  <c:v>1057.3160279448721</c:v>
                </c:pt>
                <c:pt idx="902">
                  <c:v>1120.8337567255969</c:v>
                </c:pt>
                <c:pt idx="903">
                  <c:v>1123.8673437808859</c:v>
                </c:pt>
                <c:pt idx="904">
                  <c:v>1117.890924447242</c:v>
                </c:pt>
                <c:pt idx="905">
                  <c:v>1117.890924447242</c:v>
                </c:pt>
                <c:pt idx="906">
                  <c:v>1117.890924447242</c:v>
                </c:pt>
                <c:pt idx="907">
                  <c:v>1117.890924447242</c:v>
                </c:pt>
                <c:pt idx="908">
                  <c:v>1117.890924447242</c:v>
                </c:pt>
                <c:pt idx="909">
                  <c:v>1117.890924447242</c:v>
                </c:pt>
                <c:pt idx="910">
                  <c:v>1117.890924447242</c:v>
                </c:pt>
                <c:pt idx="911">
                  <c:v>1117.890924447242</c:v>
                </c:pt>
                <c:pt idx="912">
                  <c:v>1117.890924447242</c:v>
                </c:pt>
                <c:pt idx="913">
                  <c:v>1117.890924447242</c:v>
                </c:pt>
                <c:pt idx="914">
                  <c:v>1117.890924447242</c:v>
                </c:pt>
                <c:pt idx="915">
                  <c:v>1117.890924447242</c:v>
                </c:pt>
                <c:pt idx="916">
                  <c:v>1117.890924447242</c:v>
                </c:pt>
                <c:pt idx="917">
                  <c:v>1117.890924447242</c:v>
                </c:pt>
                <c:pt idx="918">
                  <c:v>1117.890924447242</c:v>
                </c:pt>
                <c:pt idx="919">
                  <c:v>1117.890924447242</c:v>
                </c:pt>
                <c:pt idx="920">
                  <c:v>1117.890924447242</c:v>
                </c:pt>
                <c:pt idx="921">
                  <c:v>1117.890924447242</c:v>
                </c:pt>
                <c:pt idx="922">
                  <c:v>1117.890924447242</c:v>
                </c:pt>
                <c:pt idx="923">
                  <c:v>1117.890924447242</c:v>
                </c:pt>
                <c:pt idx="924">
                  <c:v>1117.890924447242</c:v>
                </c:pt>
                <c:pt idx="925">
                  <c:v>1117.890924447242</c:v>
                </c:pt>
                <c:pt idx="926">
                  <c:v>1117.890924447242</c:v>
                </c:pt>
                <c:pt idx="927">
                  <c:v>1117.890924447242</c:v>
                </c:pt>
                <c:pt idx="928">
                  <c:v>1117.890924447242</c:v>
                </c:pt>
                <c:pt idx="929">
                  <c:v>1117.890924447242</c:v>
                </c:pt>
                <c:pt idx="930">
                  <c:v>1117.890924447242</c:v>
                </c:pt>
                <c:pt idx="931">
                  <c:v>1117.890924447242</c:v>
                </c:pt>
                <c:pt idx="932">
                  <c:v>1117.890924447242</c:v>
                </c:pt>
                <c:pt idx="933">
                  <c:v>1117.890924447242</c:v>
                </c:pt>
                <c:pt idx="934">
                  <c:v>1117.890924447242</c:v>
                </c:pt>
                <c:pt idx="935">
                  <c:v>1117.890924447242</c:v>
                </c:pt>
                <c:pt idx="936">
                  <c:v>1117.890924447242</c:v>
                </c:pt>
                <c:pt idx="937">
                  <c:v>1117.890924447242</c:v>
                </c:pt>
                <c:pt idx="938">
                  <c:v>1117.890924447242</c:v>
                </c:pt>
                <c:pt idx="939">
                  <c:v>1117.890924447242</c:v>
                </c:pt>
                <c:pt idx="940">
                  <c:v>1117.890924447242</c:v>
                </c:pt>
                <c:pt idx="941">
                  <c:v>1117.890924447242</c:v>
                </c:pt>
                <c:pt idx="942">
                  <c:v>1117.890924447242</c:v>
                </c:pt>
                <c:pt idx="943">
                  <c:v>1117.890924447242</c:v>
                </c:pt>
                <c:pt idx="944">
                  <c:v>1117.890924447242</c:v>
                </c:pt>
                <c:pt idx="945">
                  <c:v>1117.890924447242</c:v>
                </c:pt>
                <c:pt idx="946">
                  <c:v>1117.890924447242</c:v>
                </c:pt>
                <c:pt idx="947">
                  <c:v>1117.890924447242</c:v>
                </c:pt>
                <c:pt idx="948">
                  <c:v>1117.890924447242</c:v>
                </c:pt>
                <c:pt idx="949">
                  <c:v>1117.890924447242</c:v>
                </c:pt>
                <c:pt idx="950">
                  <c:v>1117.890924447242</c:v>
                </c:pt>
                <c:pt idx="951">
                  <c:v>1117.890924447242</c:v>
                </c:pt>
                <c:pt idx="952">
                  <c:v>1117.890924447242</c:v>
                </c:pt>
                <c:pt idx="953">
                  <c:v>1117.890924447242</c:v>
                </c:pt>
                <c:pt idx="954">
                  <c:v>1117.890924447242</c:v>
                </c:pt>
                <c:pt idx="955">
                  <c:v>1117.890924447242</c:v>
                </c:pt>
                <c:pt idx="956">
                  <c:v>1117.890924447242</c:v>
                </c:pt>
                <c:pt idx="957">
                  <c:v>1117.890924447242</c:v>
                </c:pt>
                <c:pt idx="958">
                  <c:v>1117.890924447242</c:v>
                </c:pt>
                <c:pt idx="959">
                  <c:v>1117.890924447242</c:v>
                </c:pt>
                <c:pt idx="960">
                  <c:v>1117.890924447242</c:v>
                </c:pt>
                <c:pt idx="961">
                  <c:v>1117.890924447242</c:v>
                </c:pt>
                <c:pt idx="962">
                  <c:v>1117.890924447242</c:v>
                </c:pt>
                <c:pt idx="963">
                  <c:v>1117.890924447242</c:v>
                </c:pt>
                <c:pt idx="964">
                  <c:v>1117.890924447242</c:v>
                </c:pt>
                <c:pt idx="965">
                  <c:v>1123.8673437808859</c:v>
                </c:pt>
                <c:pt idx="966">
                  <c:v>1140.2132391866371</c:v>
                </c:pt>
                <c:pt idx="967">
                  <c:v>1060.532026448222</c:v>
                </c:pt>
                <c:pt idx="968">
                  <c:v>1319.864916253636</c:v>
                </c:pt>
                <c:pt idx="969">
                  <c:v>1657.0430453345591</c:v>
                </c:pt>
                <c:pt idx="970">
                  <c:v>1495.5159996074451</c:v>
                </c:pt>
                <c:pt idx="971">
                  <c:v>1609.9626188917671</c:v>
                </c:pt>
                <c:pt idx="972">
                  <c:v>1576.7386656099491</c:v>
                </c:pt>
                <c:pt idx="973">
                  <c:v>1688.185474207578</c:v>
                </c:pt>
                <c:pt idx="974">
                  <c:v>1777.185537778719</c:v>
                </c:pt>
                <c:pt idx="975">
                  <c:v>1801.792961481236</c:v>
                </c:pt>
                <c:pt idx="976">
                  <c:v>1815.68166846693</c:v>
                </c:pt>
                <c:pt idx="977">
                  <c:v>1939.8274061566681</c:v>
                </c:pt>
                <c:pt idx="978">
                  <c:v>1970.4566206969821</c:v>
                </c:pt>
                <c:pt idx="979">
                  <c:v>1960.2636966081029</c:v>
                </c:pt>
                <c:pt idx="980">
                  <c:v>2026.224225648622</c:v>
                </c:pt>
                <c:pt idx="981">
                  <c:v>1655.3475381008279</c:v>
                </c:pt>
                <c:pt idx="982">
                  <c:v>1341.7916690129609</c:v>
                </c:pt>
                <c:pt idx="983">
                  <c:v>1356.066223978605</c:v>
                </c:pt>
                <c:pt idx="984">
                  <c:v>1355.7421789638579</c:v>
                </c:pt>
                <c:pt idx="985">
                  <c:v>1359.8960303089709</c:v>
                </c:pt>
                <c:pt idx="986">
                  <c:v>1359.8960303089709</c:v>
                </c:pt>
                <c:pt idx="987">
                  <c:v>1359.8960303089709</c:v>
                </c:pt>
                <c:pt idx="988">
                  <c:v>1359.8960303089709</c:v>
                </c:pt>
                <c:pt idx="989">
                  <c:v>1359.8960303089709</c:v>
                </c:pt>
                <c:pt idx="990">
                  <c:v>1359.8960303089709</c:v>
                </c:pt>
                <c:pt idx="991">
                  <c:v>1359.8960303089709</c:v>
                </c:pt>
                <c:pt idx="992">
                  <c:v>1359.8960303089709</c:v>
                </c:pt>
                <c:pt idx="993">
                  <c:v>1359.8960303089709</c:v>
                </c:pt>
                <c:pt idx="994">
                  <c:v>1359.8960303089709</c:v>
                </c:pt>
                <c:pt idx="995">
                  <c:v>1359.8960303089709</c:v>
                </c:pt>
                <c:pt idx="996">
                  <c:v>1359.8960303089709</c:v>
                </c:pt>
                <c:pt idx="997">
                  <c:v>1359.8960303089709</c:v>
                </c:pt>
                <c:pt idx="998">
                  <c:v>1359.8960303089709</c:v>
                </c:pt>
                <c:pt idx="999">
                  <c:v>1359.8960303089709</c:v>
                </c:pt>
                <c:pt idx="1000">
                  <c:v>1359.8960303089709</c:v>
                </c:pt>
                <c:pt idx="1001">
                  <c:v>1359.8960303089709</c:v>
                </c:pt>
                <c:pt idx="1002">
                  <c:v>1359.8960303089709</c:v>
                </c:pt>
                <c:pt idx="1003">
                  <c:v>1359.8960303089709</c:v>
                </c:pt>
                <c:pt idx="1004">
                  <c:v>1359.8960303089709</c:v>
                </c:pt>
                <c:pt idx="1005">
                  <c:v>1359.8960303089709</c:v>
                </c:pt>
                <c:pt idx="1006">
                  <c:v>1359.8960303089709</c:v>
                </c:pt>
                <c:pt idx="1007">
                  <c:v>1359.8960303089709</c:v>
                </c:pt>
                <c:pt idx="1008">
                  <c:v>1359.8960303089709</c:v>
                </c:pt>
                <c:pt idx="1009">
                  <c:v>1359.8960303089709</c:v>
                </c:pt>
                <c:pt idx="1010">
                  <c:v>1359.8960303089709</c:v>
                </c:pt>
                <c:pt idx="1011">
                  <c:v>1359.8960303089709</c:v>
                </c:pt>
                <c:pt idx="1012">
                  <c:v>1359.8960303089709</c:v>
                </c:pt>
                <c:pt idx="1013">
                  <c:v>1359.8960303089709</c:v>
                </c:pt>
                <c:pt idx="1014">
                  <c:v>1359.8960303089709</c:v>
                </c:pt>
                <c:pt idx="1015">
                  <c:v>1359.8960303089709</c:v>
                </c:pt>
                <c:pt idx="1016">
                  <c:v>1359.8960303089709</c:v>
                </c:pt>
                <c:pt idx="1017">
                  <c:v>1359.8960303089709</c:v>
                </c:pt>
                <c:pt idx="1018">
                  <c:v>1359.8960303089709</c:v>
                </c:pt>
                <c:pt idx="1019">
                  <c:v>1359.8960303089709</c:v>
                </c:pt>
                <c:pt idx="1020">
                  <c:v>1359.8960303089709</c:v>
                </c:pt>
                <c:pt idx="1021">
                  <c:v>1359.8960303089709</c:v>
                </c:pt>
                <c:pt idx="1022">
                  <c:v>1359.8960303089709</c:v>
                </c:pt>
                <c:pt idx="1023">
                  <c:v>1359.8960303089709</c:v>
                </c:pt>
                <c:pt idx="1024">
                  <c:v>1359.8960303089709</c:v>
                </c:pt>
                <c:pt idx="1025">
                  <c:v>1359.8960303089709</c:v>
                </c:pt>
                <c:pt idx="1026">
                  <c:v>1359.8960303089709</c:v>
                </c:pt>
                <c:pt idx="1027">
                  <c:v>1359.8960303089709</c:v>
                </c:pt>
                <c:pt idx="1028">
                  <c:v>1355.7421789638579</c:v>
                </c:pt>
                <c:pt idx="1029">
                  <c:v>1356.066223978605</c:v>
                </c:pt>
                <c:pt idx="1030">
                  <c:v>1341.8675458103719</c:v>
                </c:pt>
                <c:pt idx="1031">
                  <c:v>1440.6913515815161</c:v>
                </c:pt>
                <c:pt idx="1032">
                  <c:v>1759.886880387342</c:v>
                </c:pt>
                <c:pt idx="1033">
                  <c:v>1722.664856177953</c:v>
                </c:pt>
                <c:pt idx="1034">
                  <c:v>1872.2618765738271</c:v>
                </c:pt>
                <c:pt idx="1035">
                  <c:v>1839.8171617827491</c:v>
                </c:pt>
                <c:pt idx="1036">
                  <c:v>1881.241182526494</c:v>
                </c:pt>
                <c:pt idx="1037">
                  <c:v>1881.241182526494</c:v>
                </c:pt>
                <c:pt idx="1038">
                  <c:v>1881.241182526494</c:v>
                </c:pt>
                <c:pt idx="1039">
                  <c:v>1881.241182526494</c:v>
                </c:pt>
                <c:pt idx="1040">
                  <c:v>1881.241182526494</c:v>
                </c:pt>
                <c:pt idx="1041">
                  <c:v>1893.42033512282</c:v>
                </c:pt>
                <c:pt idx="1042">
                  <c:v>1955.4087856115971</c:v>
                </c:pt>
                <c:pt idx="1043">
                  <c:v>1955.4087856115971</c:v>
                </c:pt>
                <c:pt idx="1044">
                  <c:v>1964.910414506119</c:v>
                </c:pt>
                <c:pt idx="1045">
                  <c:v>1967.5820699657711</c:v>
                </c:pt>
                <c:pt idx="1046">
                  <c:v>2015.4567162949299</c:v>
                </c:pt>
                <c:pt idx="1047">
                  <c:v>2055.6823469358578</c:v>
                </c:pt>
                <c:pt idx="1048">
                  <c:v>2055.6823469358578</c:v>
                </c:pt>
                <c:pt idx="1049">
                  <c:v>2018.6123644999909</c:v>
                </c:pt>
                <c:pt idx="1050">
                  <c:v>2021.237267787378</c:v>
                </c:pt>
                <c:pt idx="1051">
                  <c:v>2009.412883756838</c:v>
                </c:pt>
                <c:pt idx="1052">
                  <c:v>2015.99233442327</c:v>
                </c:pt>
                <c:pt idx="1053">
                  <c:v>1993.291216387523</c:v>
                </c:pt>
                <c:pt idx="1054">
                  <c:v>2087.245294653228</c:v>
                </c:pt>
                <c:pt idx="1055">
                  <c:v>2087.245294653228</c:v>
                </c:pt>
                <c:pt idx="1056">
                  <c:v>2087.245294653228</c:v>
                </c:pt>
                <c:pt idx="1057">
                  <c:v>2104.798779817183</c:v>
                </c:pt>
                <c:pt idx="1058">
                  <c:v>2104.798779817183</c:v>
                </c:pt>
                <c:pt idx="1059">
                  <c:v>2117.9917550528062</c:v>
                </c:pt>
                <c:pt idx="1060">
                  <c:v>2200.728671339768</c:v>
                </c:pt>
                <c:pt idx="1061">
                  <c:v>2200.728671339768</c:v>
                </c:pt>
                <c:pt idx="1062">
                  <c:v>2200.728671339768</c:v>
                </c:pt>
                <c:pt idx="1063">
                  <c:v>2393.2938886695242</c:v>
                </c:pt>
                <c:pt idx="1064">
                  <c:v>2275.6411572824459</c:v>
                </c:pt>
                <c:pt idx="1065">
                  <c:v>2548.1692996673719</c:v>
                </c:pt>
                <c:pt idx="1066">
                  <c:v>2067.541035168746</c:v>
                </c:pt>
                <c:pt idx="1067">
                  <c:v>1869.3159056487341</c:v>
                </c:pt>
                <c:pt idx="1068">
                  <c:v>2008.8623807883421</c:v>
                </c:pt>
                <c:pt idx="1069">
                  <c:v>2011.023385268481</c:v>
                </c:pt>
                <c:pt idx="1070">
                  <c:v>2008.8623807883421</c:v>
                </c:pt>
                <c:pt idx="1071">
                  <c:v>2008.8623807883421</c:v>
                </c:pt>
                <c:pt idx="1072">
                  <c:v>2008.8623807883421</c:v>
                </c:pt>
                <c:pt idx="1073">
                  <c:v>2008.8623807883421</c:v>
                </c:pt>
                <c:pt idx="1074">
                  <c:v>2008.8623807883421</c:v>
                </c:pt>
                <c:pt idx="1075">
                  <c:v>2008.8623807883421</c:v>
                </c:pt>
                <c:pt idx="1076">
                  <c:v>2008.8623807883421</c:v>
                </c:pt>
                <c:pt idx="1077">
                  <c:v>2008.8623807883421</c:v>
                </c:pt>
                <c:pt idx="1078">
                  <c:v>2008.8623807883421</c:v>
                </c:pt>
                <c:pt idx="1079">
                  <c:v>2008.8623807883421</c:v>
                </c:pt>
                <c:pt idx="1080">
                  <c:v>2008.8623807883421</c:v>
                </c:pt>
                <c:pt idx="1081">
                  <c:v>2008.8623807883421</c:v>
                </c:pt>
                <c:pt idx="1082">
                  <c:v>2008.8623807883421</c:v>
                </c:pt>
                <c:pt idx="1083">
                  <c:v>2008.8623807883421</c:v>
                </c:pt>
                <c:pt idx="1084">
                  <c:v>2008.8623807883421</c:v>
                </c:pt>
                <c:pt idx="1085">
                  <c:v>2008.8623807883421</c:v>
                </c:pt>
                <c:pt idx="1086">
                  <c:v>2008.8623807883421</c:v>
                </c:pt>
                <c:pt idx="1087">
                  <c:v>2008.8623807883421</c:v>
                </c:pt>
                <c:pt idx="1088">
                  <c:v>2008.8623807883421</c:v>
                </c:pt>
                <c:pt idx="1089">
                  <c:v>2008.8623807883421</c:v>
                </c:pt>
                <c:pt idx="1090">
                  <c:v>2008.8623807883421</c:v>
                </c:pt>
                <c:pt idx="1091">
                  <c:v>2008.8623807883421</c:v>
                </c:pt>
                <c:pt idx="1092">
                  <c:v>2008.8623807883421</c:v>
                </c:pt>
                <c:pt idx="1093">
                  <c:v>2011.023385268481</c:v>
                </c:pt>
                <c:pt idx="1094">
                  <c:v>2008.8623807883421</c:v>
                </c:pt>
                <c:pt idx="1095">
                  <c:v>1869.3159056487341</c:v>
                </c:pt>
                <c:pt idx="1096">
                  <c:v>2168.398758845603</c:v>
                </c:pt>
                <c:pt idx="1097">
                  <c:v>2602.7714710950381</c:v>
                </c:pt>
                <c:pt idx="1098">
                  <c:v>2548.1692996673719</c:v>
                </c:pt>
                <c:pt idx="1099">
                  <c:v>2605.5983670670848</c:v>
                </c:pt>
                <c:pt idx="1100">
                  <c:v>2605.5983670670848</c:v>
                </c:pt>
                <c:pt idx="1101">
                  <c:v>2605.5983670670848</c:v>
                </c:pt>
                <c:pt idx="1102">
                  <c:v>2584.5901676754788</c:v>
                </c:pt>
                <c:pt idx="1103">
                  <c:v>2606.5110300953788</c:v>
                </c:pt>
                <c:pt idx="1104">
                  <c:v>2606.5110300953788</c:v>
                </c:pt>
                <c:pt idx="1105">
                  <c:v>2812.8709345059601</c:v>
                </c:pt>
                <c:pt idx="1106">
                  <c:v>3198.5577570834398</c:v>
                </c:pt>
                <c:pt idx="1107">
                  <c:v>3198.5577570834398</c:v>
                </c:pt>
                <c:pt idx="1108">
                  <c:v>3198.5577570834398</c:v>
                </c:pt>
                <c:pt idx="1109">
                  <c:v>3202.6758945831589</c:v>
                </c:pt>
                <c:pt idx="1110">
                  <c:v>3252.105142278574</c:v>
                </c:pt>
                <c:pt idx="1111">
                  <c:v>3314.395890663287</c:v>
                </c:pt>
                <c:pt idx="1112">
                  <c:v>3357.0069172956651</c:v>
                </c:pt>
                <c:pt idx="1113">
                  <c:v>3357.0069172956651</c:v>
                </c:pt>
                <c:pt idx="1114">
                  <c:v>3361.1846776813031</c:v>
                </c:pt>
                <c:pt idx="1115">
                  <c:v>3476.698227554436</c:v>
                </c:pt>
                <c:pt idx="1116">
                  <c:v>3293.7736631847179</c:v>
                </c:pt>
                <c:pt idx="1117">
                  <c:v>2767.4830237390611</c:v>
                </c:pt>
                <c:pt idx="1118">
                  <c:v>2784.544031976468</c:v>
                </c:pt>
                <c:pt idx="1119">
                  <c:v>2786.7050364566071</c:v>
                </c:pt>
                <c:pt idx="1120">
                  <c:v>2784.544031976468</c:v>
                </c:pt>
                <c:pt idx="1121">
                  <c:v>2784.544031976468</c:v>
                </c:pt>
                <c:pt idx="1122">
                  <c:v>2786.7050364566071</c:v>
                </c:pt>
                <c:pt idx="1123">
                  <c:v>2784.544031976468</c:v>
                </c:pt>
                <c:pt idx="1124">
                  <c:v>2767.4830237390611</c:v>
                </c:pt>
                <c:pt idx="1125">
                  <c:v>3167.2136704032619</c:v>
                </c:pt>
                <c:pt idx="1126">
                  <c:v>2134.205069766052</c:v>
                </c:pt>
                <c:pt idx="1127">
                  <c:v>2146.6398390257591</c:v>
                </c:pt>
                <c:pt idx="1128">
                  <c:v>2113.9833273705208</c:v>
                </c:pt>
                <c:pt idx="1129">
                  <c:v>2028.773483567172</c:v>
                </c:pt>
                <c:pt idx="1130">
                  <c:v>1994.8945054284841</c:v>
                </c:pt>
                <c:pt idx="1131">
                  <c:v>1986.935122975498</c:v>
                </c:pt>
                <c:pt idx="1132">
                  <c:v>1858.4397709640309</c:v>
                </c:pt>
                <c:pt idx="1133">
                  <c:v>1810.6526610418009</c:v>
                </c:pt>
                <c:pt idx="1134">
                  <c:v>1803.9930207497939</c:v>
                </c:pt>
                <c:pt idx="1135">
                  <c:v>1803.9930207497939</c:v>
                </c:pt>
                <c:pt idx="1136">
                  <c:v>1803.9930207497939</c:v>
                </c:pt>
                <c:pt idx="1137">
                  <c:v>1732.541483057641</c:v>
                </c:pt>
                <c:pt idx="1138">
                  <c:v>1695.8267369106379</c:v>
                </c:pt>
                <c:pt idx="1139">
                  <c:v>1621.6945842570899</c:v>
                </c:pt>
                <c:pt idx="1140">
                  <c:v>1505.5110496525299</c:v>
                </c:pt>
                <c:pt idx="1141">
                  <c:v>1477.400028550458</c:v>
                </c:pt>
                <c:pt idx="1142">
                  <c:v>1399.291928575668</c:v>
                </c:pt>
                <c:pt idx="1143">
                  <c:v>1327.544277796778</c:v>
                </c:pt>
                <c:pt idx="1144">
                  <c:v>1307.1599746895049</c:v>
                </c:pt>
                <c:pt idx="1145">
                  <c:v>1231.750326143492</c:v>
                </c:pt>
                <c:pt idx="1146">
                  <c:v>1216.4767328669559</c:v>
                </c:pt>
                <c:pt idx="1147">
                  <c:v>1197.6507745847221</c:v>
                </c:pt>
                <c:pt idx="1148">
                  <c:v>1201.578919488001</c:v>
                </c:pt>
                <c:pt idx="1149">
                  <c:v>1180.9219750147511</c:v>
                </c:pt>
                <c:pt idx="1150">
                  <c:v>1187.095905035045</c:v>
                </c:pt>
                <c:pt idx="1151">
                  <c:v>1197.5819437808691</c:v>
                </c:pt>
                <c:pt idx="1152">
                  <c:v>1207.7281802710629</c:v>
                </c:pt>
                <c:pt idx="1153">
                  <c:v>1219.7780350342921</c:v>
                </c:pt>
                <c:pt idx="1154">
                  <c:v>1218.864579668164</c:v>
                </c:pt>
                <c:pt idx="1155">
                  <c:v>1202.7092857823079</c:v>
                </c:pt>
                <c:pt idx="1156">
                  <c:v>1066.924422809464</c:v>
                </c:pt>
                <c:pt idx="1157">
                  <c:v>873.80018122860179</c:v>
                </c:pt>
                <c:pt idx="1158">
                  <c:v>794.62650469370112</c:v>
                </c:pt>
                <c:pt idx="1159">
                  <c:v>898.08926516607971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output.prediction.nedc_h.ts/target.engine_speeds_out</c:v>
          </c:tx>
          <c:spPr>
            <a:ln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output.prediction.nedc_h.ts!$A$3:$A$1183</c:f>
              <c:numCache>
                <c:formatCode>General</c:formatCode>
                <c:ptCount val="1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</c:numCache>
            </c:numRef>
          </c:xVal>
          <c:yVal>
            <c:numRef>
              <c:f>output.prediction.nedc_h.ts!$AN$3:$AN$1183</c:f>
              <c:numCache>
                <c:formatCode>General</c:formatCode>
                <c:ptCount val="1181"/>
                <c:pt idx="0">
                  <c:v>0</c:v>
                </c:pt>
                <c:pt idx="1">
                  <c:v>1726</c:v>
                </c:pt>
                <c:pt idx="2">
                  <c:v>1389</c:v>
                </c:pt>
                <c:pt idx="3">
                  <c:v>1372</c:v>
                </c:pt>
                <c:pt idx="4">
                  <c:v>1432</c:v>
                </c:pt>
                <c:pt idx="5">
                  <c:v>949</c:v>
                </c:pt>
                <c:pt idx="6">
                  <c:v>1046</c:v>
                </c:pt>
                <c:pt idx="7">
                  <c:v>1051</c:v>
                </c:pt>
                <c:pt idx="8">
                  <c:v>1048</c:v>
                </c:pt>
                <c:pt idx="9">
                  <c:v>1051</c:v>
                </c:pt>
                <c:pt idx="10">
                  <c:v>1047</c:v>
                </c:pt>
                <c:pt idx="11">
                  <c:v>1298</c:v>
                </c:pt>
                <c:pt idx="12">
                  <c:v>1388</c:v>
                </c:pt>
                <c:pt idx="13">
                  <c:v>1567</c:v>
                </c:pt>
                <c:pt idx="14">
                  <c:v>1541</c:v>
                </c:pt>
                <c:pt idx="15">
                  <c:v>1247</c:v>
                </c:pt>
                <c:pt idx="16">
                  <c:v>1365</c:v>
                </c:pt>
                <c:pt idx="17">
                  <c:v>1327</c:v>
                </c:pt>
                <c:pt idx="18">
                  <c:v>1183</c:v>
                </c:pt>
                <c:pt idx="19">
                  <c:v>1319</c:v>
                </c:pt>
                <c:pt idx="20">
                  <c:v>1254</c:v>
                </c:pt>
                <c:pt idx="21">
                  <c:v>1231</c:v>
                </c:pt>
                <c:pt idx="22">
                  <c:v>1256</c:v>
                </c:pt>
                <c:pt idx="23">
                  <c:v>1170</c:v>
                </c:pt>
                <c:pt idx="24">
                  <c:v>1103</c:v>
                </c:pt>
                <c:pt idx="25">
                  <c:v>1078</c:v>
                </c:pt>
                <c:pt idx="26">
                  <c:v>1063</c:v>
                </c:pt>
                <c:pt idx="27">
                  <c:v>1085</c:v>
                </c:pt>
                <c:pt idx="28">
                  <c:v>1101</c:v>
                </c:pt>
                <c:pt idx="29">
                  <c:v>1115</c:v>
                </c:pt>
                <c:pt idx="30">
                  <c:v>1093</c:v>
                </c:pt>
                <c:pt idx="31">
                  <c:v>1069</c:v>
                </c:pt>
                <c:pt idx="32">
                  <c:v>1080</c:v>
                </c:pt>
                <c:pt idx="33">
                  <c:v>1078</c:v>
                </c:pt>
                <c:pt idx="34">
                  <c:v>1091</c:v>
                </c:pt>
                <c:pt idx="35">
                  <c:v>1089</c:v>
                </c:pt>
                <c:pt idx="36">
                  <c:v>1083</c:v>
                </c:pt>
                <c:pt idx="37">
                  <c:v>1095</c:v>
                </c:pt>
                <c:pt idx="38">
                  <c:v>1076</c:v>
                </c:pt>
                <c:pt idx="39">
                  <c:v>1093</c:v>
                </c:pt>
                <c:pt idx="40">
                  <c:v>1088</c:v>
                </c:pt>
                <c:pt idx="41">
                  <c:v>1064</c:v>
                </c:pt>
                <c:pt idx="42">
                  <c:v>1062</c:v>
                </c:pt>
                <c:pt idx="43">
                  <c:v>1035</c:v>
                </c:pt>
                <c:pt idx="44">
                  <c:v>1039</c:v>
                </c:pt>
                <c:pt idx="45">
                  <c:v>1039</c:v>
                </c:pt>
                <c:pt idx="46">
                  <c:v>1016</c:v>
                </c:pt>
                <c:pt idx="47">
                  <c:v>1015</c:v>
                </c:pt>
                <c:pt idx="48">
                  <c:v>1014</c:v>
                </c:pt>
                <c:pt idx="49">
                  <c:v>1107</c:v>
                </c:pt>
                <c:pt idx="50">
                  <c:v>1237</c:v>
                </c:pt>
                <c:pt idx="51">
                  <c:v>1379</c:v>
                </c:pt>
                <c:pt idx="52">
                  <c:v>1504</c:v>
                </c:pt>
                <c:pt idx="53">
                  <c:v>1489</c:v>
                </c:pt>
                <c:pt idx="54">
                  <c:v>1454</c:v>
                </c:pt>
                <c:pt idx="55">
                  <c:v>1542</c:v>
                </c:pt>
                <c:pt idx="56">
                  <c:v>1581</c:v>
                </c:pt>
                <c:pt idx="57">
                  <c:v>1478</c:v>
                </c:pt>
                <c:pt idx="58">
                  <c:v>1372</c:v>
                </c:pt>
                <c:pt idx="59">
                  <c:v>1442</c:v>
                </c:pt>
                <c:pt idx="60">
                  <c:v>1254</c:v>
                </c:pt>
                <c:pt idx="61">
                  <c:v>993</c:v>
                </c:pt>
                <c:pt idx="62">
                  <c:v>996</c:v>
                </c:pt>
                <c:pt idx="63">
                  <c:v>1003</c:v>
                </c:pt>
                <c:pt idx="64">
                  <c:v>972</c:v>
                </c:pt>
                <c:pt idx="65">
                  <c:v>969</c:v>
                </c:pt>
                <c:pt idx="66">
                  <c:v>1182</c:v>
                </c:pt>
                <c:pt idx="67">
                  <c:v>1250</c:v>
                </c:pt>
                <c:pt idx="68">
                  <c:v>1217</c:v>
                </c:pt>
                <c:pt idx="69">
                  <c:v>1012</c:v>
                </c:pt>
                <c:pt idx="70">
                  <c:v>948</c:v>
                </c:pt>
                <c:pt idx="71">
                  <c:v>1009</c:v>
                </c:pt>
                <c:pt idx="72">
                  <c:v>1008</c:v>
                </c:pt>
                <c:pt idx="73">
                  <c:v>1133</c:v>
                </c:pt>
                <c:pt idx="74">
                  <c:v>1235</c:v>
                </c:pt>
                <c:pt idx="75">
                  <c:v>1194</c:v>
                </c:pt>
                <c:pt idx="76">
                  <c:v>1187</c:v>
                </c:pt>
                <c:pt idx="77">
                  <c:v>971</c:v>
                </c:pt>
                <c:pt idx="78">
                  <c:v>956</c:v>
                </c:pt>
                <c:pt idx="79">
                  <c:v>1016</c:v>
                </c:pt>
                <c:pt idx="80">
                  <c:v>998</c:v>
                </c:pt>
                <c:pt idx="81">
                  <c:v>982</c:v>
                </c:pt>
                <c:pt idx="82">
                  <c:v>993</c:v>
                </c:pt>
                <c:pt idx="83">
                  <c:v>1020</c:v>
                </c:pt>
                <c:pt idx="84">
                  <c:v>1240</c:v>
                </c:pt>
                <c:pt idx="85">
                  <c:v>1125</c:v>
                </c:pt>
                <c:pt idx="86">
                  <c:v>1208</c:v>
                </c:pt>
                <c:pt idx="87">
                  <c:v>1163</c:v>
                </c:pt>
                <c:pt idx="88">
                  <c:v>1171</c:v>
                </c:pt>
                <c:pt idx="89">
                  <c:v>1165</c:v>
                </c:pt>
                <c:pt idx="90">
                  <c:v>1164</c:v>
                </c:pt>
                <c:pt idx="91">
                  <c:v>1131</c:v>
                </c:pt>
                <c:pt idx="92">
                  <c:v>1037</c:v>
                </c:pt>
                <c:pt idx="93">
                  <c:v>1019</c:v>
                </c:pt>
                <c:pt idx="94">
                  <c:v>1009</c:v>
                </c:pt>
                <c:pt idx="95">
                  <c:v>1013</c:v>
                </c:pt>
                <c:pt idx="96">
                  <c:v>1019</c:v>
                </c:pt>
                <c:pt idx="97">
                  <c:v>1015</c:v>
                </c:pt>
                <c:pt idx="98">
                  <c:v>1009</c:v>
                </c:pt>
                <c:pt idx="99">
                  <c:v>1011</c:v>
                </c:pt>
                <c:pt idx="100">
                  <c:v>1008</c:v>
                </c:pt>
                <c:pt idx="101">
                  <c:v>1004</c:v>
                </c:pt>
                <c:pt idx="102">
                  <c:v>1009</c:v>
                </c:pt>
                <c:pt idx="103">
                  <c:v>1012</c:v>
                </c:pt>
                <c:pt idx="104">
                  <c:v>1012</c:v>
                </c:pt>
                <c:pt idx="105">
                  <c:v>1002</c:v>
                </c:pt>
                <c:pt idx="106">
                  <c:v>1006</c:v>
                </c:pt>
                <c:pt idx="107">
                  <c:v>990</c:v>
                </c:pt>
                <c:pt idx="108">
                  <c:v>993</c:v>
                </c:pt>
                <c:pt idx="109">
                  <c:v>993</c:v>
                </c:pt>
                <c:pt idx="110">
                  <c:v>991</c:v>
                </c:pt>
                <c:pt idx="111">
                  <c:v>985</c:v>
                </c:pt>
                <c:pt idx="112">
                  <c:v>988</c:v>
                </c:pt>
                <c:pt idx="113">
                  <c:v>983</c:v>
                </c:pt>
                <c:pt idx="114">
                  <c:v>970</c:v>
                </c:pt>
                <c:pt idx="115">
                  <c:v>973</c:v>
                </c:pt>
                <c:pt idx="116">
                  <c:v>970</c:v>
                </c:pt>
                <c:pt idx="117">
                  <c:v>959</c:v>
                </c:pt>
                <c:pt idx="118">
                  <c:v>986</c:v>
                </c:pt>
                <c:pt idx="119">
                  <c:v>1078</c:v>
                </c:pt>
                <c:pt idx="120">
                  <c:v>1141</c:v>
                </c:pt>
                <c:pt idx="121">
                  <c:v>1298</c:v>
                </c:pt>
                <c:pt idx="122">
                  <c:v>1502</c:v>
                </c:pt>
                <c:pt idx="123">
                  <c:v>1409</c:v>
                </c:pt>
                <c:pt idx="124">
                  <c:v>1368</c:v>
                </c:pt>
                <c:pt idx="125">
                  <c:v>1465</c:v>
                </c:pt>
                <c:pt idx="126">
                  <c:v>1500</c:v>
                </c:pt>
                <c:pt idx="127">
                  <c:v>1428</c:v>
                </c:pt>
                <c:pt idx="128">
                  <c:v>1345</c:v>
                </c:pt>
                <c:pt idx="129">
                  <c:v>1253</c:v>
                </c:pt>
                <c:pt idx="130">
                  <c:v>1236</c:v>
                </c:pt>
                <c:pt idx="131">
                  <c:v>1232</c:v>
                </c:pt>
                <c:pt idx="132">
                  <c:v>1316</c:v>
                </c:pt>
                <c:pt idx="133">
                  <c:v>1337</c:v>
                </c:pt>
                <c:pt idx="134">
                  <c:v>1352</c:v>
                </c:pt>
                <c:pt idx="135">
                  <c:v>1378</c:v>
                </c:pt>
                <c:pt idx="136">
                  <c:v>1437</c:v>
                </c:pt>
                <c:pt idx="137">
                  <c:v>1630</c:v>
                </c:pt>
                <c:pt idx="138">
                  <c:v>1850</c:v>
                </c:pt>
                <c:pt idx="139">
                  <c:v>1920</c:v>
                </c:pt>
                <c:pt idx="140">
                  <c:v>1929</c:v>
                </c:pt>
                <c:pt idx="141">
                  <c:v>1951</c:v>
                </c:pt>
                <c:pt idx="142">
                  <c:v>1209</c:v>
                </c:pt>
                <c:pt idx="143">
                  <c:v>995</c:v>
                </c:pt>
                <c:pt idx="144">
                  <c:v>1016</c:v>
                </c:pt>
                <c:pt idx="145">
                  <c:v>1029</c:v>
                </c:pt>
                <c:pt idx="146">
                  <c:v>1027</c:v>
                </c:pt>
                <c:pt idx="147">
                  <c:v>1029</c:v>
                </c:pt>
                <c:pt idx="148">
                  <c:v>1038</c:v>
                </c:pt>
                <c:pt idx="149">
                  <c:v>1035</c:v>
                </c:pt>
                <c:pt idx="150">
                  <c:v>1031</c:v>
                </c:pt>
                <c:pt idx="151">
                  <c:v>1034</c:v>
                </c:pt>
                <c:pt idx="152">
                  <c:v>1048</c:v>
                </c:pt>
                <c:pt idx="153">
                  <c:v>1051</c:v>
                </c:pt>
                <c:pt idx="154">
                  <c:v>1037</c:v>
                </c:pt>
                <c:pt idx="155">
                  <c:v>1129</c:v>
                </c:pt>
                <c:pt idx="156">
                  <c:v>1164</c:v>
                </c:pt>
                <c:pt idx="157">
                  <c:v>1183</c:v>
                </c:pt>
                <c:pt idx="158">
                  <c:v>1178</c:v>
                </c:pt>
                <c:pt idx="159">
                  <c:v>1180</c:v>
                </c:pt>
                <c:pt idx="160">
                  <c:v>1188</c:v>
                </c:pt>
                <c:pt idx="161">
                  <c:v>1209</c:v>
                </c:pt>
                <c:pt idx="162">
                  <c:v>1113</c:v>
                </c:pt>
                <c:pt idx="163">
                  <c:v>1009</c:v>
                </c:pt>
                <c:pt idx="164">
                  <c:v>1029</c:v>
                </c:pt>
                <c:pt idx="165">
                  <c:v>1026</c:v>
                </c:pt>
                <c:pt idx="166">
                  <c:v>1012</c:v>
                </c:pt>
                <c:pt idx="167">
                  <c:v>1006</c:v>
                </c:pt>
                <c:pt idx="168">
                  <c:v>1012</c:v>
                </c:pt>
                <c:pt idx="169">
                  <c:v>1005</c:v>
                </c:pt>
                <c:pt idx="170">
                  <c:v>1008</c:v>
                </c:pt>
                <c:pt idx="171">
                  <c:v>1005</c:v>
                </c:pt>
                <c:pt idx="172">
                  <c:v>975</c:v>
                </c:pt>
                <c:pt idx="173">
                  <c:v>1002</c:v>
                </c:pt>
                <c:pt idx="174">
                  <c:v>1006</c:v>
                </c:pt>
                <c:pt idx="175">
                  <c:v>1006</c:v>
                </c:pt>
                <c:pt idx="176">
                  <c:v>1005</c:v>
                </c:pt>
                <c:pt idx="177">
                  <c:v>1009</c:v>
                </c:pt>
                <c:pt idx="178">
                  <c:v>1146</c:v>
                </c:pt>
                <c:pt idx="179">
                  <c:v>1174</c:v>
                </c:pt>
                <c:pt idx="180">
                  <c:v>1210</c:v>
                </c:pt>
                <c:pt idx="181">
                  <c:v>1195</c:v>
                </c:pt>
                <c:pt idx="182">
                  <c:v>793</c:v>
                </c:pt>
                <c:pt idx="183">
                  <c:v>828</c:v>
                </c:pt>
                <c:pt idx="184">
                  <c:v>962</c:v>
                </c:pt>
                <c:pt idx="185">
                  <c:v>822</c:v>
                </c:pt>
                <c:pt idx="186">
                  <c:v>805</c:v>
                </c:pt>
                <c:pt idx="187">
                  <c:v>804</c:v>
                </c:pt>
                <c:pt idx="188">
                  <c:v>804</c:v>
                </c:pt>
                <c:pt idx="189">
                  <c:v>805</c:v>
                </c:pt>
                <c:pt idx="190">
                  <c:v>791</c:v>
                </c:pt>
                <c:pt idx="191">
                  <c:v>797</c:v>
                </c:pt>
                <c:pt idx="192">
                  <c:v>778</c:v>
                </c:pt>
                <c:pt idx="193">
                  <c:v>788</c:v>
                </c:pt>
                <c:pt idx="194">
                  <c:v>787</c:v>
                </c:pt>
                <c:pt idx="195">
                  <c:v>786</c:v>
                </c:pt>
                <c:pt idx="196">
                  <c:v>783</c:v>
                </c:pt>
                <c:pt idx="197">
                  <c:v>790</c:v>
                </c:pt>
                <c:pt idx="198">
                  <c:v>773</c:v>
                </c:pt>
                <c:pt idx="199">
                  <c:v>777</c:v>
                </c:pt>
                <c:pt idx="200">
                  <c:v>781</c:v>
                </c:pt>
                <c:pt idx="201">
                  <c:v>766</c:v>
                </c:pt>
                <c:pt idx="202">
                  <c:v>775</c:v>
                </c:pt>
                <c:pt idx="203">
                  <c:v>769</c:v>
                </c:pt>
                <c:pt idx="204">
                  <c:v>765</c:v>
                </c:pt>
                <c:pt idx="205">
                  <c:v>799</c:v>
                </c:pt>
                <c:pt idx="206">
                  <c:v>1070</c:v>
                </c:pt>
                <c:pt idx="207">
                  <c:v>1297</c:v>
                </c:pt>
                <c:pt idx="208">
                  <c:v>1640</c:v>
                </c:pt>
                <c:pt idx="209">
                  <c:v>1730</c:v>
                </c:pt>
                <c:pt idx="210">
                  <c:v>1052</c:v>
                </c:pt>
                <c:pt idx="211">
                  <c:v>1044</c:v>
                </c:pt>
                <c:pt idx="212">
                  <c:v>1029</c:v>
                </c:pt>
                <c:pt idx="213">
                  <c:v>958</c:v>
                </c:pt>
                <c:pt idx="214">
                  <c:v>1040</c:v>
                </c:pt>
                <c:pt idx="215">
                  <c:v>1110</c:v>
                </c:pt>
                <c:pt idx="216">
                  <c:v>1196</c:v>
                </c:pt>
                <c:pt idx="217">
                  <c:v>1140</c:v>
                </c:pt>
                <c:pt idx="218">
                  <c:v>957</c:v>
                </c:pt>
                <c:pt idx="219">
                  <c:v>805</c:v>
                </c:pt>
                <c:pt idx="220">
                  <c:v>766</c:v>
                </c:pt>
                <c:pt idx="221">
                  <c:v>769</c:v>
                </c:pt>
                <c:pt idx="222">
                  <c:v>745</c:v>
                </c:pt>
                <c:pt idx="223">
                  <c:v>151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804</c:v>
                </c:pt>
                <c:pt idx="244">
                  <c:v>1135</c:v>
                </c:pt>
                <c:pt idx="245">
                  <c:v>1059</c:v>
                </c:pt>
                <c:pt idx="246">
                  <c:v>1277</c:v>
                </c:pt>
                <c:pt idx="247">
                  <c:v>1592</c:v>
                </c:pt>
                <c:pt idx="248">
                  <c:v>1756</c:v>
                </c:pt>
                <c:pt idx="249">
                  <c:v>1713</c:v>
                </c:pt>
                <c:pt idx="250">
                  <c:v>1711</c:v>
                </c:pt>
                <c:pt idx="251">
                  <c:v>1711</c:v>
                </c:pt>
                <c:pt idx="252">
                  <c:v>1746</c:v>
                </c:pt>
                <c:pt idx="253">
                  <c:v>1775</c:v>
                </c:pt>
                <c:pt idx="254">
                  <c:v>1578</c:v>
                </c:pt>
                <c:pt idx="255">
                  <c:v>1413</c:v>
                </c:pt>
                <c:pt idx="256">
                  <c:v>1028</c:v>
                </c:pt>
                <c:pt idx="257">
                  <c:v>989</c:v>
                </c:pt>
                <c:pt idx="258">
                  <c:v>1035</c:v>
                </c:pt>
                <c:pt idx="259">
                  <c:v>1016</c:v>
                </c:pt>
                <c:pt idx="260">
                  <c:v>990</c:v>
                </c:pt>
                <c:pt idx="261">
                  <c:v>991</c:v>
                </c:pt>
                <c:pt idx="262">
                  <c:v>998</c:v>
                </c:pt>
                <c:pt idx="263">
                  <c:v>1008</c:v>
                </c:pt>
                <c:pt idx="264">
                  <c:v>1014</c:v>
                </c:pt>
                <c:pt idx="265">
                  <c:v>1006</c:v>
                </c:pt>
                <c:pt idx="266">
                  <c:v>1006</c:v>
                </c:pt>
                <c:pt idx="267">
                  <c:v>1011</c:v>
                </c:pt>
                <c:pt idx="268">
                  <c:v>1007</c:v>
                </c:pt>
                <c:pt idx="269">
                  <c:v>1015</c:v>
                </c:pt>
                <c:pt idx="270">
                  <c:v>1006</c:v>
                </c:pt>
                <c:pt idx="271">
                  <c:v>996</c:v>
                </c:pt>
                <c:pt idx="272">
                  <c:v>1004</c:v>
                </c:pt>
                <c:pt idx="273">
                  <c:v>1008</c:v>
                </c:pt>
                <c:pt idx="274">
                  <c:v>1008</c:v>
                </c:pt>
                <c:pt idx="275">
                  <c:v>1007</c:v>
                </c:pt>
                <c:pt idx="276">
                  <c:v>1010</c:v>
                </c:pt>
                <c:pt idx="277">
                  <c:v>1008</c:v>
                </c:pt>
                <c:pt idx="278">
                  <c:v>1011</c:v>
                </c:pt>
                <c:pt idx="279">
                  <c:v>1006</c:v>
                </c:pt>
                <c:pt idx="280">
                  <c:v>1169</c:v>
                </c:pt>
                <c:pt idx="281">
                  <c:v>1338</c:v>
                </c:pt>
                <c:pt idx="282">
                  <c:v>1229</c:v>
                </c:pt>
                <c:pt idx="283">
                  <c:v>1205</c:v>
                </c:pt>
                <c:pt idx="284">
                  <c:v>790</c:v>
                </c:pt>
                <c:pt idx="285">
                  <c:v>936</c:v>
                </c:pt>
                <c:pt idx="286">
                  <c:v>872</c:v>
                </c:pt>
                <c:pt idx="287">
                  <c:v>866</c:v>
                </c:pt>
                <c:pt idx="288">
                  <c:v>769</c:v>
                </c:pt>
                <c:pt idx="289">
                  <c:v>770</c:v>
                </c:pt>
                <c:pt idx="290">
                  <c:v>775</c:v>
                </c:pt>
                <c:pt idx="291">
                  <c:v>434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886</c:v>
                </c:pt>
                <c:pt idx="312">
                  <c:v>991</c:v>
                </c:pt>
                <c:pt idx="313">
                  <c:v>985</c:v>
                </c:pt>
                <c:pt idx="314">
                  <c:v>1038</c:v>
                </c:pt>
                <c:pt idx="315">
                  <c:v>1207</c:v>
                </c:pt>
                <c:pt idx="316">
                  <c:v>1311</c:v>
                </c:pt>
                <c:pt idx="317">
                  <c:v>1400</c:v>
                </c:pt>
                <c:pt idx="318">
                  <c:v>1397</c:v>
                </c:pt>
                <c:pt idx="319">
                  <c:v>1461</c:v>
                </c:pt>
                <c:pt idx="320">
                  <c:v>1537</c:v>
                </c:pt>
                <c:pt idx="321">
                  <c:v>1667</c:v>
                </c:pt>
                <c:pt idx="322">
                  <c:v>1758</c:v>
                </c:pt>
                <c:pt idx="323">
                  <c:v>1775</c:v>
                </c:pt>
                <c:pt idx="324">
                  <c:v>1751</c:v>
                </c:pt>
                <c:pt idx="325">
                  <c:v>1565</c:v>
                </c:pt>
                <c:pt idx="326">
                  <c:v>1379</c:v>
                </c:pt>
                <c:pt idx="327">
                  <c:v>1309</c:v>
                </c:pt>
                <c:pt idx="328">
                  <c:v>1310</c:v>
                </c:pt>
                <c:pt idx="329">
                  <c:v>1345</c:v>
                </c:pt>
                <c:pt idx="330">
                  <c:v>1366</c:v>
                </c:pt>
                <c:pt idx="331">
                  <c:v>1403</c:v>
                </c:pt>
                <c:pt idx="332">
                  <c:v>1570</c:v>
                </c:pt>
                <c:pt idx="333">
                  <c:v>1617</c:v>
                </c:pt>
                <c:pt idx="334">
                  <c:v>1623</c:v>
                </c:pt>
                <c:pt idx="335">
                  <c:v>1642</c:v>
                </c:pt>
                <c:pt idx="336">
                  <c:v>1649</c:v>
                </c:pt>
                <c:pt idx="337">
                  <c:v>1660</c:v>
                </c:pt>
                <c:pt idx="338">
                  <c:v>1170</c:v>
                </c:pt>
                <c:pt idx="339">
                  <c:v>1206</c:v>
                </c:pt>
                <c:pt idx="340">
                  <c:v>1203</c:v>
                </c:pt>
                <c:pt idx="341">
                  <c:v>1171</c:v>
                </c:pt>
                <c:pt idx="342">
                  <c:v>1152</c:v>
                </c:pt>
                <c:pt idx="343">
                  <c:v>1143</c:v>
                </c:pt>
                <c:pt idx="344">
                  <c:v>1090</c:v>
                </c:pt>
                <c:pt idx="345">
                  <c:v>1017</c:v>
                </c:pt>
                <c:pt idx="346">
                  <c:v>981</c:v>
                </c:pt>
                <c:pt idx="347">
                  <c:v>1015</c:v>
                </c:pt>
                <c:pt idx="348">
                  <c:v>1011</c:v>
                </c:pt>
                <c:pt idx="349">
                  <c:v>1017</c:v>
                </c:pt>
                <c:pt idx="350">
                  <c:v>1165</c:v>
                </c:pt>
                <c:pt idx="351">
                  <c:v>1183</c:v>
                </c:pt>
                <c:pt idx="352">
                  <c:v>1191</c:v>
                </c:pt>
                <c:pt idx="353">
                  <c:v>1191</c:v>
                </c:pt>
                <c:pt idx="354">
                  <c:v>1190</c:v>
                </c:pt>
                <c:pt idx="355">
                  <c:v>1190</c:v>
                </c:pt>
                <c:pt idx="356">
                  <c:v>1194</c:v>
                </c:pt>
                <c:pt idx="357">
                  <c:v>1220</c:v>
                </c:pt>
                <c:pt idx="358">
                  <c:v>1019</c:v>
                </c:pt>
                <c:pt idx="359">
                  <c:v>1045</c:v>
                </c:pt>
                <c:pt idx="360">
                  <c:v>1044</c:v>
                </c:pt>
                <c:pt idx="361">
                  <c:v>1029</c:v>
                </c:pt>
                <c:pt idx="362">
                  <c:v>1015</c:v>
                </c:pt>
                <c:pt idx="363">
                  <c:v>1012</c:v>
                </c:pt>
                <c:pt idx="364">
                  <c:v>1016</c:v>
                </c:pt>
                <c:pt idx="365">
                  <c:v>1018</c:v>
                </c:pt>
                <c:pt idx="366">
                  <c:v>1014</c:v>
                </c:pt>
                <c:pt idx="367">
                  <c:v>1004</c:v>
                </c:pt>
                <c:pt idx="368">
                  <c:v>1007</c:v>
                </c:pt>
                <c:pt idx="369">
                  <c:v>1005</c:v>
                </c:pt>
                <c:pt idx="370">
                  <c:v>1002</c:v>
                </c:pt>
                <c:pt idx="371">
                  <c:v>1004</c:v>
                </c:pt>
                <c:pt idx="372">
                  <c:v>1063</c:v>
                </c:pt>
                <c:pt idx="373">
                  <c:v>1176</c:v>
                </c:pt>
                <c:pt idx="374">
                  <c:v>1216</c:v>
                </c:pt>
                <c:pt idx="375">
                  <c:v>1202</c:v>
                </c:pt>
                <c:pt idx="376">
                  <c:v>1207</c:v>
                </c:pt>
                <c:pt idx="377">
                  <c:v>1141</c:v>
                </c:pt>
                <c:pt idx="378">
                  <c:v>795</c:v>
                </c:pt>
                <c:pt idx="379">
                  <c:v>954</c:v>
                </c:pt>
                <c:pt idx="380">
                  <c:v>785</c:v>
                </c:pt>
                <c:pt idx="381">
                  <c:v>767</c:v>
                </c:pt>
                <c:pt idx="382">
                  <c:v>772</c:v>
                </c:pt>
                <c:pt idx="383">
                  <c:v>769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910</c:v>
                </c:pt>
                <c:pt idx="401">
                  <c:v>1224</c:v>
                </c:pt>
                <c:pt idx="402">
                  <c:v>1390</c:v>
                </c:pt>
                <c:pt idx="403">
                  <c:v>1685</c:v>
                </c:pt>
                <c:pt idx="404">
                  <c:v>1404</c:v>
                </c:pt>
                <c:pt idx="405">
                  <c:v>926</c:v>
                </c:pt>
                <c:pt idx="406">
                  <c:v>925</c:v>
                </c:pt>
                <c:pt idx="407">
                  <c:v>965</c:v>
                </c:pt>
                <c:pt idx="408">
                  <c:v>984</c:v>
                </c:pt>
                <c:pt idx="409">
                  <c:v>1031</c:v>
                </c:pt>
                <c:pt idx="410">
                  <c:v>1041</c:v>
                </c:pt>
                <c:pt idx="411">
                  <c:v>1050</c:v>
                </c:pt>
                <c:pt idx="412">
                  <c:v>983</c:v>
                </c:pt>
                <c:pt idx="413">
                  <c:v>843</c:v>
                </c:pt>
                <c:pt idx="414">
                  <c:v>843</c:v>
                </c:pt>
                <c:pt idx="415">
                  <c:v>760</c:v>
                </c:pt>
                <c:pt idx="416">
                  <c:v>751</c:v>
                </c:pt>
                <c:pt idx="417">
                  <c:v>764</c:v>
                </c:pt>
                <c:pt idx="418">
                  <c:v>538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874</c:v>
                </c:pt>
                <c:pt idx="439">
                  <c:v>1032</c:v>
                </c:pt>
                <c:pt idx="440">
                  <c:v>1030</c:v>
                </c:pt>
                <c:pt idx="441">
                  <c:v>1356</c:v>
                </c:pt>
                <c:pt idx="442">
                  <c:v>1645</c:v>
                </c:pt>
                <c:pt idx="443">
                  <c:v>1565</c:v>
                </c:pt>
                <c:pt idx="444">
                  <c:v>1324</c:v>
                </c:pt>
                <c:pt idx="445">
                  <c:v>1230</c:v>
                </c:pt>
                <c:pt idx="446">
                  <c:v>1219</c:v>
                </c:pt>
                <c:pt idx="447">
                  <c:v>1252</c:v>
                </c:pt>
                <c:pt idx="448">
                  <c:v>1281</c:v>
                </c:pt>
                <c:pt idx="449">
                  <c:v>1401</c:v>
                </c:pt>
                <c:pt idx="450">
                  <c:v>1417</c:v>
                </c:pt>
                <c:pt idx="451">
                  <c:v>865</c:v>
                </c:pt>
                <c:pt idx="452">
                  <c:v>946</c:v>
                </c:pt>
                <c:pt idx="453">
                  <c:v>1011</c:v>
                </c:pt>
                <c:pt idx="454">
                  <c:v>967</c:v>
                </c:pt>
                <c:pt idx="455">
                  <c:v>982</c:v>
                </c:pt>
                <c:pt idx="456">
                  <c:v>1007</c:v>
                </c:pt>
                <c:pt idx="457">
                  <c:v>1007</c:v>
                </c:pt>
                <c:pt idx="458">
                  <c:v>996</c:v>
                </c:pt>
                <c:pt idx="459">
                  <c:v>1005</c:v>
                </c:pt>
                <c:pt idx="460">
                  <c:v>1010</c:v>
                </c:pt>
                <c:pt idx="461">
                  <c:v>1006</c:v>
                </c:pt>
                <c:pt idx="462">
                  <c:v>1008</c:v>
                </c:pt>
                <c:pt idx="463">
                  <c:v>1001</c:v>
                </c:pt>
                <c:pt idx="464">
                  <c:v>1011</c:v>
                </c:pt>
                <c:pt idx="465">
                  <c:v>1007</c:v>
                </c:pt>
                <c:pt idx="466">
                  <c:v>1003</c:v>
                </c:pt>
                <c:pt idx="467">
                  <c:v>1011</c:v>
                </c:pt>
                <c:pt idx="468">
                  <c:v>999</c:v>
                </c:pt>
                <c:pt idx="469">
                  <c:v>1006</c:v>
                </c:pt>
                <c:pt idx="470">
                  <c:v>1009</c:v>
                </c:pt>
                <c:pt idx="471">
                  <c:v>999</c:v>
                </c:pt>
                <c:pt idx="472">
                  <c:v>1006</c:v>
                </c:pt>
                <c:pt idx="473">
                  <c:v>1004</c:v>
                </c:pt>
                <c:pt idx="474">
                  <c:v>995</c:v>
                </c:pt>
                <c:pt idx="475">
                  <c:v>1168</c:v>
                </c:pt>
                <c:pt idx="476">
                  <c:v>1322</c:v>
                </c:pt>
                <c:pt idx="477">
                  <c:v>1261</c:v>
                </c:pt>
                <c:pt idx="478">
                  <c:v>1201</c:v>
                </c:pt>
                <c:pt idx="479">
                  <c:v>793</c:v>
                </c:pt>
                <c:pt idx="480">
                  <c:v>842</c:v>
                </c:pt>
                <c:pt idx="481">
                  <c:v>897</c:v>
                </c:pt>
                <c:pt idx="482">
                  <c:v>819</c:v>
                </c:pt>
                <c:pt idx="483">
                  <c:v>766</c:v>
                </c:pt>
                <c:pt idx="484">
                  <c:v>769</c:v>
                </c:pt>
                <c:pt idx="485">
                  <c:v>768</c:v>
                </c:pt>
                <c:pt idx="486">
                  <c:v>433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757</c:v>
                </c:pt>
                <c:pt idx="507">
                  <c:v>991</c:v>
                </c:pt>
                <c:pt idx="508">
                  <c:v>951</c:v>
                </c:pt>
                <c:pt idx="509">
                  <c:v>1037</c:v>
                </c:pt>
                <c:pt idx="510">
                  <c:v>1246</c:v>
                </c:pt>
                <c:pt idx="511">
                  <c:v>1478</c:v>
                </c:pt>
                <c:pt idx="512">
                  <c:v>1434</c:v>
                </c:pt>
                <c:pt idx="513">
                  <c:v>1187</c:v>
                </c:pt>
                <c:pt idx="514">
                  <c:v>1091</c:v>
                </c:pt>
                <c:pt idx="515">
                  <c:v>1106</c:v>
                </c:pt>
                <c:pt idx="516">
                  <c:v>1127</c:v>
                </c:pt>
                <c:pt idx="517">
                  <c:v>1133</c:v>
                </c:pt>
                <c:pt idx="518">
                  <c:v>1183</c:v>
                </c:pt>
                <c:pt idx="519">
                  <c:v>1243</c:v>
                </c:pt>
                <c:pt idx="520">
                  <c:v>1227</c:v>
                </c:pt>
                <c:pt idx="521">
                  <c:v>1254</c:v>
                </c:pt>
                <c:pt idx="522">
                  <c:v>1299</c:v>
                </c:pt>
                <c:pt idx="523">
                  <c:v>1347</c:v>
                </c:pt>
                <c:pt idx="524">
                  <c:v>1367</c:v>
                </c:pt>
                <c:pt idx="525">
                  <c:v>1409</c:v>
                </c:pt>
                <c:pt idx="526">
                  <c:v>1577</c:v>
                </c:pt>
                <c:pt idx="527">
                  <c:v>1794</c:v>
                </c:pt>
                <c:pt idx="528">
                  <c:v>1849</c:v>
                </c:pt>
                <c:pt idx="529">
                  <c:v>1851</c:v>
                </c:pt>
                <c:pt idx="530">
                  <c:v>1876</c:v>
                </c:pt>
                <c:pt idx="531">
                  <c:v>1671</c:v>
                </c:pt>
                <c:pt idx="532">
                  <c:v>1304</c:v>
                </c:pt>
                <c:pt idx="533">
                  <c:v>1121</c:v>
                </c:pt>
                <c:pt idx="534">
                  <c:v>1160</c:v>
                </c:pt>
                <c:pt idx="535">
                  <c:v>1162</c:v>
                </c:pt>
                <c:pt idx="536">
                  <c:v>1164</c:v>
                </c:pt>
                <c:pt idx="537">
                  <c:v>1138</c:v>
                </c:pt>
                <c:pt idx="538">
                  <c:v>1047</c:v>
                </c:pt>
                <c:pt idx="539">
                  <c:v>1050</c:v>
                </c:pt>
                <c:pt idx="540">
                  <c:v>1012</c:v>
                </c:pt>
                <c:pt idx="541">
                  <c:v>1010</c:v>
                </c:pt>
                <c:pt idx="542">
                  <c:v>1018</c:v>
                </c:pt>
                <c:pt idx="543">
                  <c:v>1022</c:v>
                </c:pt>
                <c:pt idx="544">
                  <c:v>1000</c:v>
                </c:pt>
                <c:pt idx="545">
                  <c:v>1142</c:v>
                </c:pt>
                <c:pt idx="546">
                  <c:v>1181</c:v>
                </c:pt>
                <c:pt idx="547">
                  <c:v>1184</c:v>
                </c:pt>
                <c:pt idx="548">
                  <c:v>1183</c:v>
                </c:pt>
                <c:pt idx="549">
                  <c:v>1189</c:v>
                </c:pt>
                <c:pt idx="550">
                  <c:v>1188</c:v>
                </c:pt>
                <c:pt idx="551">
                  <c:v>1199</c:v>
                </c:pt>
                <c:pt idx="552">
                  <c:v>1080</c:v>
                </c:pt>
                <c:pt idx="553">
                  <c:v>1030</c:v>
                </c:pt>
                <c:pt idx="554">
                  <c:v>1039</c:v>
                </c:pt>
                <c:pt idx="555">
                  <c:v>1019</c:v>
                </c:pt>
                <c:pt idx="556">
                  <c:v>1018</c:v>
                </c:pt>
                <c:pt idx="557">
                  <c:v>1017</c:v>
                </c:pt>
                <c:pt idx="558">
                  <c:v>1017</c:v>
                </c:pt>
                <c:pt idx="559">
                  <c:v>1011</c:v>
                </c:pt>
                <c:pt idx="560">
                  <c:v>1013</c:v>
                </c:pt>
                <c:pt idx="561">
                  <c:v>1012</c:v>
                </c:pt>
                <c:pt idx="562">
                  <c:v>1010</c:v>
                </c:pt>
                <c:pt idx="563">
                  <c:v>1011</c:v>
                </c:pt>
                <c:pt idx="564">
                  <c:v>1013</c:v>
                </c:pt>
                <c:pt idx="565">
                  <c:v>1012</c:v>
                </c:pt>
                <c:pt idx="566">
                  <c:v>1009</c:v>
                </c:pt>
                <c:pt idx="567">
                  <c:v>1064</c:v>
                </c:pt>
                <c:pt idx="568">
                  <c:v>1174</c:v>
                </c:pt>
                <c:pt idx="569">
                  <c:v>1186</c:v>
                </c:pt>
                <c:pt idx="570">
                  <c:v>1184</c:v>
                </c:pt>
                <c:pt idx="571">
                  <c:v>1191</c:v>
                </c:pt>
                <c:pt idx="572">
                  <c:v>871</c:v>
                </c:pt>
                <c:pt idx="573">
                  <c:v>833</c:v>
                </c:pt>
                <c:pt idx="574">
                  <c:v>937</c:v>
                </c:pt>
                <c:pt idx="575">
                  <c:v>791</c:v>
                </c:pt>
                <c:pt idx="576">
                  <c:v>774</c:v>
                </c:pt>
                <c:pt idx="577">
                  <c:v>771</c:v>
                </c:pt>
                <c:pt idx="578">
                  <c:v>773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988</c:v>
                </c:pt>
                <c:pt idx="596">
                  <c:v>1175</c:v>
                </c:pt>
                <c:pt idx="597">
                  <c:v>1312</c:v>
                </c:pt>
                <c:pt idx="598">
                  <c:v>1609</c:v>
                </c:pt>
                <c:pt idx="599">
                  <c:v>1300</c:v>
                </c:pt>
                <c:pt idx="600">
                  <c:v>895</c:v>
                </c:pt>
                <c:pt idx="601">
                  <c:v>881</c:v>
                </c:pt>
                <c:pt idx="602">
                  <c:v>969</c:v>
                </c:pt>
                <c:pt idx="603">
                  <c:v>1015</c:v>
                </c:pt>
                <c:pt idx="604">
                  <c:v>1058</c:v>
                </c:pt>
                <c:pt idx="605">
                  <c:v>1050</c:v>
                </c:pt>
                <c:pt idx="606">
                  <c:v>1035</c:v>
                </c:pt>
                <c:pt idx="607">
                  <c:v>955</c:v>
                </c:pt>
                <c:pt idx="608">
                  <c:v>890</c:v>
                </c:pt>
                <c:pt idx="609">
                  <c:v>793</c:v>
                </c:pt>
                <c:pt idx="610">
                  <c:v>755</c:v>
                </c:pt>
                <c:pt idx="611">
                  <c:v>755</c:v>
                </c:pt>
                <c:pt idx="612">
                  <c:v>757</c:v>
                </c:pt>
                <c:pt idx="613">
                  <c:v>401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858</c:v>
                </c:pt>
                <c:pt idx="632">
                  <c:v>807</c:v>
                </c:pt>
                <c:pt idx="633">
                  <c:v>875</c:v>
                </c:pt>
                <c:pt idx="634">
                  <c:v>937</c:v>
                </c:pt>
                <c:pt idx="635">
                  <c:v>1179</c:v>
                </c:pt>
                <c:pt idx="636">
                  <c:v>1334</c:v>
                </c:pt>
                <c:pt idx="637">
                  <c:v>1545</c:v>
                </c:pt>
                <c:pt idx="638">
                  <c:v>1443</c:v>
                </c:pt>
                <c:pt idx="639">
                  <c:v>1263</c:v>
                </c:pt>
                <c:pt idx="640">
                  <c:v>1165</c:v>
                </c:pt>
                <c:pt idx="641">
                  <c:v>1232</c:v>
                </c:pt>
                <c:pt idx="642">
                  <c:v>1300</c:v>
                </c:pt>
                <c:pt idx="643">
                  <c:v>1287</c:v>
                </c:pt>
                <c:pt idx="644">
                  <c:v>1310</c:v>
                </c:pt>
                <c:pt idx="645">
                  <c:v>1339</c:v>
                </c:pt>
                <c:pt idx="646">
                  <c:v>1032</c:v>
                </c:pt>
                <c:pt idx="647">
                  <c:v>987</c:v>
                </c:pt>
                <c:pt idx="648">
                  <c:v>1019</c:v>
                </c:pt>
                <c:pt idx="649">
                  <c:v>1004</c:v>
                </c:pt>
                <c:pt idx="650">
                  <c:v>977</c:v>
                </c:pt>
                <c:pt idx="651">
                  <c:v>986</c:v>
                </c:pt>
                <c:pt idx="652">
                  <c:v>998</c:v>
                </c:pt>
                <c:pt idx="653">
                  <c:v>1001</c:v>
                </c:pt>
                <c:pt idx="654">
                  <c:v>1004</c:v>
                </c:pt>
                <c:pt idx="655">
                  <c:v>1001</c:v>
                </c:pt>
                <c:pt idx="656">
                  <c:v>1007</c:v>
                </c:pt>
                <c:pt idx="657">
                  <c:v>1008</c:v>
                </c:pt>
                <c:pt idx="658">
                  <c:v>1009</c:v>
                </c:pt>
                <c:pt idx="659">
                  <c:v>1009</c:v>
                </c:pt>
                <c:pt idx="660">
                  <c:v>1006</c:v>
                </c:pt>
                <c:pt idx="661">
                  <c:v>1009</c:v>
                </c:pt>
                <c:pt idx="662">
                  <c:v>1002</c:v>
                </c:pt>
                <c:pt idx="663">
                  <c:v>1007</c:v>
                </c:pt>
                <c:pt idx="664">
                  <c:v>1009</c:v>
                </c:pt>
                <c:pt idx="665">
                  <c:v>1005</c:v>
                </c:pt>
                <c:pt idx="666">
                  <c:v>1007</c:v>
                </c:pt>
                <c:pt idx="667">
                  <c:v>1004</c:v>
                </c:pt>
                <c:pt idx="668">
                  <c:v>1007</c:v>
                </c:pt>
                <c:pt idx="669">
                  <c:v>990</c:v>
                </c:pt>
                <c:pt idx="670">
                  <c:v>1166</c:v>
                </c:pt>
                <c:pt idx="671">
                  <c:v>1346</c:v>
                </c:pt>
                <c:pt idx="672">
                  <c:v>1217</c:v>
                </c:pt>
                <c:pt idx="673">
                  <c:v>1207</c:v>
                </c:pt>
                <c:pt idx="674">
                  <c:v>786</c:v>
                </c:pt>
                <c:pt idx="675">
                  <c:v>916</c:v>
                </c:pt>
                <c:pt idx="676">
                  <c:v>890</c:v>
                </c:pt>
                <c:pt idx="677">
                  <c:v>844</c:v>
                </c:pt>
                <c:pt idx="678">
                  <c:v>770</c:v>
                </c:pt>
                <c:pt idx="679">
                  <c:v>764</c:v>
                </c:pt>
                <c:pt idx="680">
                  <c:v>770</c:v>
                </c:pt>
                <c:pt idx="681">
                  <c:v>683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758</c:v>
                </c:pt>
                <c:pt idx="701">
                  <c:v>821</c:v>
                </c:pt>
                <c:pt idx="702">
                  <c:v>945</c:v>
                </c:pt>
                <c:pt idx="703">
                  <c:v>853</c:v>
                </c:pt>
                <c:pt idx="704">
                  <c:v>955</c:v>
                </c:pt>
                <c:pt idx="705">
                  <c:v>1196</c:v>
                </c:pt>
                <c:pt idx="706">
                  <c:v>1273</c:v>
                </c:pt>
                <c:pt idx="707">
                  <c:v>1369</c:v>
                </c:pt>
                <c:pt idx="708">
                  <c:v>1280</c:v>
                </c:pt>
                <c:pt idx="709">
                  <c:v>1124</c:v>
                </c:pt>
                <c:pt idx="710">
                  <c:v>1114</c:v>
                </c:pt>
                <c:pt idx="711">
                  <c:v>1138</c:v>
                </c:pt>
                <c:pt idx="712">
                  <c:v>1171</c:v>
                </c:pt>
                <c:pt idx="713">
                  <c:v>1191</c:v>
                </c:pt>
                <c:pt idx="714">
                  <c:v>1251</c:v>
                </c:pt>
                <c:pt idx="715">
                  <c:v>1265</c:v>
                </c:pt>
                <c:pt idx="716">
                  <c:v>1287</c:v>
                </c:pt>
                <c:pt idx="717">
                  <c:v>1338</c:v>
                </c:pt>
                <c:pt idx="718">
                  <c:v>1377</c:v>
                </c:pt>
                <c:pt idx="719">
                  <c:v>1500</c:v>
                </c:pt>
                <c:pt idx="720">
                  <c:v>1506</c:v>
                </c:pt>
                <c:pt idx="721">
                  <c:v>1526</c:v>
                </c:pt>
                <c:pt idx="722">
                  <c:v>1544</c:v>
                </c:pt>
                <c:pt idx="723">
                  <c:v>1552</c:v>
                </c:pt>
                <c:pt idx="724">
                  <c:v>1562</c:v>
                </c:pt>
                <c:pt idx="725">
                  <c:v>1579</c:v>
                </c:pt>
                <c:pt idx="726">
                  <c:v>1592</c:v>
                </c:pt>
                <c:pt idx="727">
                  <c:v>1601</c:v>
                </c:pt>
                <c:pt idx="728">
                  <c:v>1257</c:v>
                </c:pt>
                <c:pt idx="729">
                  <c:v>1220</c:v>
                </c:pt>
                <c:pt idx="730">
                  <c:v>1215</c:v>
                </c:pt>
                <c:pt idx="731">
                  <c:v>1167</c:v>
                </c:pt>
                <c:pt idx="732">
                  <c:v>1167</c:v>
                </c:pt>
                <c:pt idx="733">
                  <c:v>1109</c:v>
                </c:pt>
                <c:pt idx="734">
                  <c:v>1086</c:v>
                </c:pt>
                <c:pt idx="735">
                  <c:v>1068</c:v>
                </c:pt>
                <c:pt idx="736">
                  <c:v>1046</c:v>
                </c:pt>
                <c:pt idx="737">
                  <c:v>1037</c:v>
                </c:pt>
                <c:pt idx="738">
                  <c:v>1039</c:v>
                </c:pt>
                <c:pt idx="739">
                  <c:v>1111</c:v>
                </c:pt>
                <c:pt idx="740">
                  <c:v>1159</c:v>
                </c:pt>
                <c:pt idx="741">
                  <c:v>1177</c:v>
                </c:pt>
                <c:pt idx="742">
                  <c:v>1184</c:v>
                </c:pt>
                <c:pt idx="743">
                  <c:v>1186</c:v>
                </c:pt>
                <c:pt idx="744">
                  <c:v>1191</c:v>
                </c:pt>
                <c:pt idx="745">
                  <c:v>1193</c:v>
                </c:pt>
                <c:pt idx="746">
                  <c:v>1198</c:v>
                </c:pt>
                <c:pt idx="747">
                  <c:v>1236</c:v>
                </c:pt>
                <c:pt idx="748">
                  <c:v>1011</c:v>
                </c:pt>
                <c:pt idx="749">
                  <c:v>1016</c:v>
                </c:pt>
                <c:pt idx="750">
                  <c:v>1024</c:v>
                </c:pt>
                <c:pt idx="751">
                  <c:v>1019</c:v>
                </c:pt>
                <c:pt idx="752">
                  <c:v>1013</c:v>
                </c:pt>
                <c:pt idx="753">
                  <c:v>1012</c:v>
                </c:pt>
                <c:pt idx="754">
                  <c:v>1006</c:v>
                </c:pt>
                <c:pt idx="755">
                  <c:v>1010</c:v>
                </c:pt>
                <c:pt idx="756">
                  <c:v>1012</c:v>
                </c:pt>
                <c:pt idx="757">
                  <c:v>1010</c:v>
                </c:pt>
                <c:pt idx="758">
                  <c:v>1007</c:v>
                </c:pt>
                <c:pt idx="759">
                  <c:v>1010</c:v>
                </c:pt>
                <c:pt idx="760">
                  <c:v>1009</c:v>
                </c:pt>
                <c:pt idx="761">
                  <c:v>1009</c:v>
                </c:pt>
                <c:pt idx="762">
                  <c:v>1005</c:v>
                </c:pt>
                <c:pt idx="763">
                  <c:v>1132</c:v>
                </c:pt>
                <c:pt idx="764">
                  <c:v>1182</c:v>
                </c:pt>
                <c:pt idx="765">
                  <c:v>1186</c:v>
                </c:pt>
                <c:pt idx="766">
                  <c:v>1173</c:v>
                </c:pt>
                <c:pt idx="767">
                  <c:v>808</c:v>
                </c:pt>
                <c:pt idx="768">
                  <c:v>918</c:v>
                </c:pt>
                <c:pt idx="769">
                  <c:v>869</c:v>
                </c:pt>
                <c:pt idx="770">
                  <c:v>798</c:v>
                </c:pt>
                <c:pt idx="771">
                  <c:v>771</c:v>
                </c:pt>
                <c:pt idx="772">
                  <c:v>777</c:v>
                </c:pt>
                <c:pt idx="773">
                  <c:v>768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843</c:v>
                </c:pt>
                <c:pt idx="799">
                  <c:v>816</c:v>
                </c:pt>
                <c:pt idx="800">
                  <c:v>921</c:v>
                </c:pt>
                <c:pt idx="801">
                  <c:v>835</c:v>
                </c:pt>
                <c:pt idx="802">
                  <c:v>882</c:v>
                </c:pt>
                <c:pt idx="803">
                  <c:v>1101</c:v>
                </c:pt>
                <c:pt idx="804">
                  <c:v>1188</c:v>
                </c:pt>
                <c:pt idx="805">
                  <c:v>1231</c:v>
                </c:pt>
                <c:pt idx="806">
                  <c:v>1243</c:v>
                </c:pt>
                <c:pt idx="807">
                  <c:v>1101</c:v>
                </c:pt>
                <c:pt idx="808">
                  <c:v>1054</c:v>
                </c:pt>
                <c:pt idx="809">
                  <c:v>1081</c:v>
                </c:pt>
                <c:pt idx="810">
                  <c:v>1116</c:v>
                </c:pt>
                <c:pt idx="811">
                  <c:v>1184</c:v>
                </c:pt>
                <c:pt idx="812">
                  <c:v>1256</c:v>
                </c:pt>
                <c:pt idx="813">
                  <c:v>1247</c:v>
                </c:pt>
                <c:pt idx="814">
                  <c:v>1251</c:v>
                </c:pt>
                <c:pt idx="815">
                  <c:v>1266</c:v>
                </c:pt>
                <c:pt idx="816">
                  <c:v>1280</c:v>
                </c:pt>
                <c:pt idx="817">
                  <c:v>1294</c:v>
                </c:pt>
                <c:pt idx="818">
                  <c:v>1310</c:v>
                </c:pt>
                <c:pt idx="819">
                  <c:v>1317</c:v>
                </c:pt>
                <c:pt idx="820">
                  <c:v>1338</c:v>
                </c:pt>
                <c:pt idx="821">
                  <c:v>1373</c:v>
                </c:pt>
                <c:pt idx="822">
                  <c:v>1441</c:v>
                </c:pt>
                <c:pt idx="823">
                  <c:v>1542</c:v>
                </c:pt>
                <c:pt idx="824">
                  <c:v>1561</c:v>
                </c:pt>
                <c:pt idx="825">
                  <c:v>1574</c:v>
                </c:pt>
                <c:pt idx="826">
                  <c:v>1583</c:v>
                </c:pt>
                <c:pt idx="827">
                  <c:v>1589</c:v>
                </c:pt>
                <c:pt idx="828">
                  <c:v>1603</c:v>
                </c:pt>
                <c:pt idx="829">
                  <c:v>1624</c:v>
                </c:pt>
                <c:pt idx="830">
                  <c:v>1630</c:v>
                </c:pt>
                <c:pt idx="831">
                  <c:v>1644</c:v>
                </c:pt>
                <c:pt idx="832">
                  <c:v>1663</c:v>
                </c:pt>
                <c:pt idx="833">
                  <c:v>1674</c:v>
                </c:pt>
                <c:pt idx="834">
                  <c:v>1692</c:v>
                </c:pt>
                <c:pt idx="835">
                  <c:v>1714</c:v>
                </c:pt>
                <c:pt idx="836">
                  <c:v>1755</c:v>
                </c:pt>
                <c:pt idx="837">
                  <c:v>1788</c:v>
                </c:pt>
                <c:pt idx="838">
                  <c:v>1826</c:v>
                </c:pt>
                <c:pt idx="839">
                  <c:v>1866</c:v>
                </c:pt>
                <c:pt idx="840">
                  <c:v>1891</c:v>
                </c:pt>
                <c:pt idx="841">
                  <c:v>1297</c:v>
                </c:pt>
                <c:pt idx="842">
                  <c:v>1289</c:v>
                </c:pt>
                <c:pt idx="843">
                  <c:v>1323</c:v>
                </c:pt>
                <c:pt idx="844">
                  <c:v>1357</c:v>
                </c:pt>
                <c:pt idx="845">
                  <c:v>1362</c:v>
                </c:pt>
                <c:pt idx="846">
                  <c:v>1358</c:v>
                </c:pt>
                <c:pt idx="847">
                  <c:v>1364</c:v>
                </c:pt>
                <c:pt idx="848">
                  <c:v>1363</c:v>
                </c:pt>
                <c:pt idx="849">
                  <c:v>1358</c:v>
                </c:pt>
                <c:pt idx="850">
                  <c:v>1365</c:v>
                </c:pt>
                <c:pt idx="851">
                  <c:v>1367</c:v>
                </c:pt>
                <c:pt idx="852">
                  <c:v>1373</c:v>
                </c:pt>
                <c:pt idx="853">
                  <c:v>1377</c:v>
                </c:pt>
                <c:pt idx="854">
                  <c:v>1375</c:v>
                </c:pt>
                <c:pt idx="855">
                  <c:v>1375</c:v>
                </c:pt>
                <c:pt idx="856">
                  <c:v>1373</c:v>
                </c:pt>
                <c:pt idx="857">
                  <c:v>1376</c:v>
                </c:pt>
                <c:pt idx="858">
                  <c:v>1370</c:v>
                </c:pt>
                <c:pt idx="859">
                  <c:v>1380</c:v>
                </c:pt>
                <c:pt idx="860">
                  <c:v>1374</c:v>
                </c:pt>
                <c:pt idx="861">
                  <c:v>1377</c:v>
                </c:pt>
                <c:pt idx="862">
                  <c:v>1376</c:v>
                </c:pt>
                <c:pt idx="863">
                  <c:v>1377</c:v>
                </c:pt>
                <c:pt idx="864">
                  <c:v>1377</c:v>
                </c:pt>
                <c:pt idx="865">
                  <c:v>1377</c:v>
                </c:pt>
                <c:pt idx="866">
                  <c:v>1380</c:v>
                </c:pt>
                <c:pt idx="867">
                  <c:v>1378</c:v>
                </c:pt>
                <c:pt idx="868">
                  <c:v>1382</c:v>
                </c:pt>
                <c:pt idx="869">
                  <c:v>1375</c:v>
                </c:pt>
                <c:pt idx="870">
                  <c:v>1381</c:v>
                </c:pt>
                <c:pt idx="871">
                  <c:v>1379</c:v>
                </c:pt>
                <c:pt idx="872">
                  <c:v>1382</c:v>
                </c:pt>
                <c:pt idx="873">
                  <c:v>1383</c:v>
                </c:pt>
                <c:pt idx="874">
                  <c:v>1388</c:v>
                </c:pt>
                <c:pt idx="875">
                  <c:v>1382</c:v>
                </c:pt>
                <c:pt idx="876">
                  <c:v>1383</c:v>
                </c:pt>
                <c:pt idx="877">
                  <c:v>1384</c:v>
                </c:pt>
                <c:pt idx="878">
                  <c:v>1384</c:v>
                </c:pt>
                <c:pt idx="879">
                  <c:v>1384</c:v>
                </c:pt>
                <c:pt idx="880">
                  <c:v>1383</c:v>
                </c:pt>
                <c:pt idx="881">
                  <c:v>1386</c:v>
                </c:pt>
                <c:pt idx="882">
                  <c:v>1385</c:v>
                </c:pt>
                <c:pt idx="883">
                  <c:v>1386</c:v>
                </c:pt>
                <c:pt idx="884">
                  <c:v>1384</c:v>
                </c:pt>
                <c:pt idx="885">
                  <c:v>1381</c:v>
                </c:pt>
                <c:pt idx="886">
                  <c:v>1387</c:v>
                </c:pt>
                <c:pt idx="887">
                  <c:v>1387</c:v>
                </c:pt>
                <c:pt idx="888">
                  <c:v>1384</c:v>
                </c:pt>
                <c:pt idx="889">
                  <c:v>1389</c:v>
                </c:pt>
                <c:pt idx="890">
                  <c:v>1299</c:v>
                </c:pt>
                <c:pt idx="891">
                  <c:v>1240</c:v>
                </c:pt>
                <c:pt idx="892">
                  <c:v>1228</c:v>
                </c:pt>
                <c:pt idx="893">
                  <c:v>1202</c:v>
                </c:pt>
                <c:pt idx="894">
                  <c:v>1175</c:v>
                </c:pt>
                <c:pt idx="895">
                  <c:v>1181</c:v>
                </c:pt>
                <c:pt idx="896">
                  <c:v>1185</c:v>
                </c:pt>
                <c:pt idx="897">
                  <c:v>1188</c:v>
                </c:pt>
                <c:pt idx="898">
                  <c:v>1203</c:v>
                </c:pt>
                <c:pt idx="899">
                  <c:v>1048</c:v>
                </c:pt>
                <c:pt idx="900">
                  <c:v>1072</c:v>
                </c:pt>
                <c:pt idx="901">
                  <c:v>1069</c:v>
                </c:pt>
                <c:pt idx="902">
                  <c:v>1072</c:v>
                </c:pt>
                <c:pt idx="903">
                  <c:v>1057</c:v>
                </c:pt>
                <c:pt idx="904">
                  <c:v>1033</c:v>
                </c:pt>
                <c:pt idx="905">
                  <c:v>1027</c:v>
                </c:pt>
                <c:pt idx="906">
                  <c:v>1024</c:v>
                </c:pt>
                <c:pt idx="907">
                  <c:v>1030</c:v>
                </c:pt>
                <c:pt idx="908">
                  <c:v>1027</c:v>
                </c:pt>
                <c:pt idx="909">
                  <c:v>1027</c:v>
                </c:pt>
                <c:pt idx="910">
                  <c:v>1029</c:v>
                </c:pt>
                <c:pt idx="911">
                  <c:v>1024</c:v>
                </c:pt>
                <c:pt idx="912">
                  <c:v>1030</c:v>
                </c:pt>
                <c:pt idx="913">
                  <c:v>1029</c:v>
                </c:pt>
                <c:pt idx="914">
                  <c:v>1038</c:v>
                </c:pt>
                <c:pt idx="915">
                  <c:v>1058</c:v>
                </c:pt>
                <c:pt idx="916">
                  <c:v>1066</c:v>
                </c:pt>
                <c:pt idx="917">
                  <c:v>1067</c:v>
                </c:pt>
                <c:pt idx="918">
                  <c:v>1071</c:v>
                </c:pt>
                <c:pt idx="919">
                  <c:v>1060</c:v>
                </c:pt>
                <c:pt idx="920">
                  <c:v>1070</c:v>
                </c:pt>
                <c:pt idx="921">
                  <c:v>1062</c:v>
                </c:pt>
                <c:pt idx="922">
                  <c:v>1069</c:v>
                </c:pt>
                <c:pt idx="923">
                  <c:v>1067</c:v>
                </c:pt>
                <c:pt idx="924">
                  <c:v>1065</c:v>
                </c:pt>
                <c:pt idx="925">
                  <c:v>1065</c:v>
                </c:pt>
                <c:pt idx="926">
                  <c:v>1064</c:v>
                </c:pt>
                <c:pt idx="927">
                  <c:v>1072</c:v>
                </c:pt>
                <c:pt idx="928">
                  <c:v>1069</c:v>
                </c:pt>
                <c:pt idx="929">
                  <c:v>1073</c:v>
                </c:pt>
                <c:pt idx="930">
                  <c:v>1047</c:v>
                </c:pt>
                <c:pt idx="931">
                  <c:v>1044</c:v>
                </c:pt>
                <c:pt idx="932">
                  <c:v>1042</c:v>
                </c:pt>
                <c:pt idx="933">
                  <c:v>1046</c:v>
                </c:pt>
                <c:pt idx="934">
                  <c:v>1044</c:v>
                </c:pt>
                <c:pt idx="935">
                  <c:v>1045</c:v>
                </c:pt>
                <c:pt idx="936">
                  <c:v>1049</c:v>
                </c:pt>
                <c:pt idx="937">
                  <c:v>1046</c:v>
                </c:pt>
                <c:pt idx="938">
                  <c:v>1048</c:v>
                </c:pt>
                <c:pt idx="939">
                  <c:v>1040</c:v>
                </c:pt>
                <c:pt idx="940">
                  <c:v>1043</c:v>
                </c:pt>
                <c:pt idx="941">
                  <c:v>1048</c:v>
                </c:pt>
                <c:pt idx="942">
                  <c:v>1043</c:v>
                </c:pt>
                <c:pt idx="943">
                  <c:v>1043</c:v>
                </c:pt>
                <c:pt idx="944">
                  <c:v>1041</c:v>
                </c:pt>
                <c:pt idx="945">
                  <c:v>1048</c:v>
                </c:pt>
                <c:pt idx="946">
                  <c:v>1043</c:v>
                </c:pt>
                <c:pt idx="947">
                  <c:v>1044</c:v>
                </c:pt>
                <c:pt idx="948">
                  <c:v>1049</c:v>
                </c:pt>
                <c:pt idx="949">
                  <c:v>1041</c:v>
                </c:pt>
                <c:pt idx="950">
                  <c:v>1047</c:v>
                </c:pt>
                <c:pt idx="951">
                  <c:v>1042</c:v>
                </c:pt>
                <c:pt idx="952">
                  <c:v>1036</c:v>
                </c:pt>
                <c:pt idx="953">
                  <c:v>1046</c:v>
                </c:pt>
                <c:pt idx="954">
                  <c:v>1046</c:v>
                </c:pt>
                <c:pt idx="955">
                  <c:v>1046</c:v>
                </c:pt>
                <c:pt idx="956">
                  <c:v>1046</c:v>
                </c:pt>
                <c:pt idx="957">
                  <c:v>1042</c:v>
                </c:pt>
                <c:pt idx="958">
                  <c:v>1042</c:v>
                </c:pt>
                <c:pt idx="959">
                  <c:v>1044</c:v>
                </c:pt>
                <c:pt idx="960">
                  <c:v>1047</c:v>
                </c:pt>
                <c:pt idx="961">
                  <c:v>1043</c:v>
                </c:pt>
                <c:pt idx="962">
                  <c:v>1039</c:v>
                </c:pt>
                <c:pt idx="963">
                  <c:v>1042</c:v>
                </c:pt>
                <c:pt idx="964">
                  <c:v>1036</c:v>
                </c:pt>
                <c:pt idx="965">
                  <c:v>1042</c:v>
                </c:pt>
                <c:pt idx="966">
                  <c:v>1049</c:v>
                </c:pt>
                <c:pt idx="967">
                  <c:v>1106</c:v>
                </c:pt>
                <c:pt idx="968">
                  <c:v>1327</c:v>
                </c:pt>
                <c:pt idx="969">
                  <c:v>1443</c:v>
                </c:pt>
                <c:pt idx="970">
                  <c:v>1458</c:v>
                </c:pt>
                <c:pt idx="971">
                  <c:v>1463</c:v>
                </c:pt>
                <c:pt idx="972">
                  <c:v>1474</c:v>
                </c:pt>
                <c:pt idx="973">
                  <c:v>1483</c:v>
                </c:pt>
                <c:pt idx="974">
                  <c:v>1492</c:v>
                </c:pt>
                <c:pt idx="975">
                  <c:v>1516</c:v>
                </c:pt>
                <c:pt idx="976">
                  <c:v>1885</c:v>
                </c:pt>
                <c:pt idx="977">
                  <c:v>2336</c:v>
                </c:pt>
                <c:pt idx="978">
                  <c:v>2303</c:v>
                </c:pt>
                <c:pt idx="979">
                  <c:v>2058</c:v>
                </c:pt>
                <c:pt idx="980">
                  <c:v>1331</c:v>
                </c:pt>
                <c:pt idx="981">
                  <c:v>1356</c:v>
                </c:pt>
                <c:pt idx="982">
                  <c:v>1520</c:v>
                </c:pt>
                <c:pt idx="983">
                  <c:v>1403</c:v>
                </c:pt>
                <c:pt idx="984">
                  <c:v>1388</c:v>
                </c:pt>
                <c:pt idx="985">
                  <c:v>1367</c:v>
                </c:pt>
                <c:pt idx="986">
                  <c:v>1379</c:v>
                </c:pt>
                <c:pt idx="987">
                  <c:v>1390</c:v>
                </c:pt>
                <c:pt idx="988">
                  <c:v>1386</c:v>
                </c:pt>
                <c:pt idx="989">
                  <c:v>1385</c:v>
                </c:pt>
                <c:pt idx="990">
                  <c:v>1386</c:v>
                </c:pt>
                <c:pt idx="991">
                  <c:v>1383</c:v>
                </c:pt>
                <c:pt idx="992">
                  <c:v>1385</c:v>
                </c:pt>
                <c:pt idx="993">
                  <c:v>1387</c:v>
                </c:pt>
                <c:pt idx="994">
                  <c:v>1389</c:v>
                </c:pt>
                <c:pt idx="995">
                  <c:v>1388</c:v>
                </c:pt>
                <c:pt idx="996">
                  <c:v>1388</c:v>
                </c:pt>
                <c:pt idx="997">
                  <c:v>1390</c:v>
                </c:pt>
                <c:pt idx="998">
                  <c:v>1384</c:v>
                </c:pt>
                <c:pt idx="999">
                  <c:v>1375</c:v>
                </c:pt>
                <c:pt idx="1000">
                  <c:v>1376</c:v>
                </c:pt>
                <c:pt idx="1001">
                  <c:v>1378</c:v>
                </c:pt>
                <c:pt idx="1002">
                  <c:v>1377</c:v>
                </c:pt>
                <c:pt idx="1003">
                  <c:v>1374</c:v>
                </c:pt>
                <c:pt idx="1004">
                  <c:v>1380</c:v>
                </c:pt>
                <c:pt idx="1005">
                  <c:v>1371</c:v>
                </c:pt>
                <c:pt idx="1006">
                  <c:v>1374</c:v>
                </c:pt>
                <c:pt idx="1007">
                  <c:v>1379</c:v>
                </c:pt>
                <c:pt idx="1008">
                  <c:v>1375</c:v>
                </c:pt>
                <c:pt idx="1009">
                  <c:v>1376</c:v>
                </c:pt>
                <c:pt idx="1010">
                  <c:v>1381</c:v>
                </c:pt>
                <c:pt idx="1011">
                  <c:v>1373</c:v>
                </c:pt>
                <c:pt idx="1012">
                  <c:v>1373</c:v>
                </c:pt>
                <c:pt idx="1013">
                  <c:v>1374</c:v>
                </c:pt>
                <c:pt idx="1014">
                  <c:v>1370</c:v>
                </c:pt>
                <c:pt idx="1015">
                  <c:v>1375</c:v>
                </c:pt>
                <c:pt idx="1016">
                  <c:v>1375</c:v>
                </c:pt>
                <c:pt idx="1017">
                  <c:v>1373</c:v>
                </c:pt>
                <c:pt idx="1018">
                  <c:v>1375</c:v>
                </c:pt>
                <c:pt idx="1019">
                  <c:v>1372</c:v>
                </c:pt>
                <c:pt idx="1020">
                  <c:v>1367</c:v>
                </c:pt>
                <c:pt idx="1021">
                  <c:v>1374</c:v>
                </c:pt>
                <c:pt idx="1022">
                  <c:v>1376</c:v>
                </c:pt>
                <c:pt idx="1023">
                  <c:v>1374</c:v>
                </c:pt>
                <c:pt idx="1024">
                  <c:v>1380</c:v>
                </c:pt>
                <c:pt idx="1025">
                  <c:v>1376</c:v>
                </c:pt>
                <c:pt idx="1026">
                  <c:v>1375</c:v>
                </c:pt>
                <c:pt idx="1027">
                  <c:v>1372</c:v>
                </c:pt>
                <c:pt idx="1028">
                  <c:v>1369</c:v>
                </c:pt>
                <c:pt idx="1029">
                  <c:v>1367</c:v>
                </c:pt>
                <c:pt idx="1030">
                  <c:v>1376</c:v>
                </c:pt>
                <c:pt idx="1031">
                  <c:v>1529</c:v>
                </c:pt>
                <c:pt idx="1032">
                  <c:v>1728</c:v>
                </c:pt>
                <c:pt idx="1033">
                  <c:v>1756</c:v>
                </c:pt>
                <c:pt idx="1034">
                  <c:v>1757</c:v>
                </c:pt>
                <c:pt idx="1035">
                  <c:v>1788</c:v>
                </c:pt>
                <c:pt idx="1036">
                  <c:v>1809</c:v>
                </c:pt>
                <c:pt idx="1037">
                  <c:v>1823</c:v>
                </c:pt>
                <c:pt idx="1038">
                  <c:v>1845</c:v>
                </c:pt>
                <c:pt idx="1039">
                  <c:v>1859</c:v>
                </c:pt>
                <c:pt idx="1040">
                  <c:v>1879</c:v>
                </c:pt>
                <c:pt idx="1041">
                  <c:v>1903</c:v>
                </c:pt>
                <c:pt idx="1042">
                  <c:v>1921</c:v>
                </c:pt>
                <c:pt idx="1043">
                  <c:v>1938</c:v>
                </c:pt>
                <c:pt idx="1044">
                  <c:v>1951</c:v>
                </c:pt>
                <c:pt idx="1045">
                  <c:v>1971</c:v>
                </c:pt>
                <c:pt idx="1046">
                  <c:v>1985</c:v>
                </c:pt>
                <c:pt idx="1047">
                  <c:v>2005</c:v>
                </c:pt>
                <c:pt idx="1048">
                  <c:v>2016</c:v>
                </c:pt>
                <c:pt idx="1049">
                  <c:v>2035</c:v>
                </c:pt>
                <c:pt idx="1050">
                  <c:v>2051</c:v>
                </c:pt>
                <c:pt idx="1051">
                  <c:v>2066</c:v>
                </c:pt>
                <c:pt idx="1052">
                  <c:v>2078</c:v>
                </c:pt>
                <c:pt idx="1053">
                  <c:v>2092</c:v>
                </c:pt>
                <c:pt idx="1054">
                  <c:v>2109</c:v>
                </c:pt>
                <c:pt idx="1055">
                  <c:v>2118</c:v>
                </c:pt>
                <c:pt idx="1056">
                  <c:v>2138</c:v>
                </c:pt>
                <c:pt idx="1057">
                  <c:v>2155</c:v>
                </c:pt>
                <c:pt idx="1058">
                  <c:v>2167</c:v>
                </c:pt>
                <c:pt idx="1059">
                  <c:v>2180</c:v>
                </c:pt>
                <c:pt idx="1060">
                  <c:v>2189</c:v>
                </c:pt>
                <c:pt idx="1061">
                  <c:v>2207</c:v>
                </c:pt>
                <c:pt idx="1062">
                  <c:v>2224</c:v>
                </c:pt>
                <c:pt idx="1063">
                  <c:v>2242</c:v>
                </c:pt>
                <c:pt idx="1064">
                  <c:v>2259</c:v>
                </c:pt>
                <c:pt idx="1065">
                  <c:v>2268</c:v>
                </c:pt>
                <c:pt idx="1066">
                  <c:v>2081</c:v>
                </c:pt>
                <c:pt idx="1067">
                  <c:v>1928</c:v>
                </c:pt>
                <c:pt idx="1068">
                  <c:v>1889</c:v>
                </c:pt>
                <c:pt idx="1069">
                  <c:v>2058</c:v>
                </c:pt>
                <c:pt idx="1070">
                  <c:v>2121</c:v>
                </c:pt>
                <c:pt idx="1071">
                  <c:v>2152</c:v>
                </c:pt>
                <c:pt idx="1072">
                  <c:v>2153</c:v>
                </c:pt>
                <c:pt idx="1073">
                  <c:v>2069</c:v>
                </c:pt>
                <c:pt idx="1074">
                  <c:v>2045</c:v>
                </c:pt>
                <c:pt idx="1075">
                  <c:v>2049</c:v>
                </c:pt>
                <c:pt idx="1076">
                  <c:v>2046</c:v>
                </c:pt>
                <c:pt idx="1077">
                  <c:v>2048</c:v>
                </c:pt>
                <c:pt idx="1078">
                  <c:v>2049</c:v>
                </c:pt>
                <c:pt idx="1079">
                  <c:v>2049</c:v>
                </c:pt>
                <c:pt idx="1080">
                  <c:v>2054</c:v>
                </c:pt>
                <c:pt idx="1081">
                  <c:v>2049</c:v>
                </c:pt>
                <c:pt idx="1082">
                  <c:v>2051</c:v>
                </c:pt>
                <c:pt idx="1083">
                  <c:v>2047</c:v>
                </c:pt>
                <c:pt idx="1084">
                  <c:v>2046</c:v>
                </c:pt>
                <c:pt idx="1085">
                  <c:v>2046</c:v>
                </c:pt>
                <c:pt idx="1086">
                  <c:v>2046</c:v>
                </c:pt>
                <c:pt idx="1087">
                  <c:v>2043</c:v>
                </c:pt>
                <c:pt idx="1088">
                  <c:v>2043</c:v>
                </c:pt>
                <c:pt idx="1089">
                  <c:v>2048</c:v>
                </c:pt>
                <c:pt idx="1090">
                  <c:v>2046</c:v>
                </c:pt>
                <c:pt idx="1091">
                  <c:v>2051</c:v>
                </c:pt>
                <c:pt idx="1092">
                  <c:v>2040</c:v>
                </c:pt>
                <c:pt idx="1093">
                  <c:v>2042</c:v>
                </c:pt>
                <c:pt idx="1094">
                  <c:v>2038</c:v>
                </c:pt>
                <c:pt idx="1095">
                  <c:v>2125</c:v>
                </c:pt>
                <c:pt idx="1096">
                  <c:v>2269</c:v>
                </c:pt>
                <c:pt idx="1097">
                  <c:v>2289</c:v>
                </c:pt>
                <c:pt idx="1098">
                  <c:v>2300</c:v>
                </c:pt>
                <c:pt idx="1099">
                  <c:v>2319</c:v>
                </c:pt>
                <c:pt idx="1100">
                  <c:v>2331</c:v>
                </c:pt>
                <c:pt idx="1101">
                  <c:v>2347</c:v>
                </c:pt>
                <c:pt idx="1102">
                  <c:v>2368</c:v>
                </c:pt>
                <c:pt idx="1103">
                  <c:v>2396</c:v>
                </c:pt>
                <c:pt idx="1104">
                  <c:v>2416</c:v>
                </c:pt>
                <c:pt idx="1105">
                  <c:v>2436</c:v>
                </c:pt>
                <c:pt idx="1106">
                  <c:v>2448</c:v>
                </c:pt>
                <c:pt idx="1107">
                  <c:v>2471</c:v>
                </c:pt>
                <c:pt idx="1108">
                  <c:v>2491</c:v>
                </c:pt>
                <c:pt idx="1109">
                  <c:v>2509</c:v>
                </c:pt>
                <c:pt idx="1110">
                  <c:v>2526</c:v>
                </c:pt>
                <c:pt idx="1111">
                  <c:v>2536</c:v>
                </c:pt>
                <c:pt idx="1112">
                  <c:v>3363</c:v>
                </c:pt>
                <c:pt idx="1113">
                  <c:v>3472</c:v>
                </c:pt>
                <c:pt idx="1114">
                  <c:v>3517</c:v>
                </c:pt>
                <c:pt idx="1115">
                  <c:v>3418</c:v>
                </c:pt>
                <c:pt idx="1116">
                  <c:v>2537</c:v>
                </c:pt>
                <c:pt idx="1117">
                  <c:v>2595</c:v>
                </c:pt>
                <c:pt idx="1118">
                  <c:v>2615</c:v>
                </c:pt>
                <c:pt idx="1119">
                  <c:v>2622</c:v>
                </c:pt>
                <c:pt idx="1120">
                  <c:v>2628</c:v>
                </c:pt>
                <c:pt idx="1121">
                  <c:v>2638</c:v>
                </c:pt>
                <c:pt idx="1122">
                  <c:v>2650</c:v>
                </c:pt>
                <c:pt idx="1123">
                  <c:v>2650</c:v>
                </c:pt>
                <c:pt idx="1124">
                  <c:v>2655</c:v>
                </c:pt>
                <c:pt idx="1125">
                  <c:v>2415</c:v>
                </c:pt>
                <c:pt idx="1126">
                  <c:v>2140</c:v>
                </c:pt>
                <c:pt idx="1127">
                  <c:v>2071</c:v>
                </c:pt>
                <c:pt idx="1128">
                  <c:v>2016</c:v>
                </c:pt>
                <c:pt idx="1129">
                  <c:v>1946</c:v>
                </c:pt>
                <c:pt idx="1130">
                  <c:v>1878</c:v>
                </c:pt>
                <c:pt idx="1131">
                  <c:v>1810</c:v>
                </c:pt>
                <c:pt idx="1132">
                  <c:v>1741</c:v>
                </c:pt>
                <c:pt idx="1133">
                  <c:v>1672</c:v>
                </c:pt>
                <c:pt idx="1134">
                  <c:v>1602</c:v>
                </c:pt>
                <c:pt idx="1135">
                  <c:v>1534</c:v>
                </c:pt>
                <c:pt idx="1136">
                  <c:v>1470</c:v>
                </c:pt>
                <c:pt idx="1137">
                  <c:v>1407</c:v>
                </c:pt>
                <c:pt idx="1138">
                  <c:v>1349</c:v>
                </c:pt>
                <c:pt idx="1139">
                  <c:v>1287</c:v>
                </c:pt>
                <c:pt idx="1140">
                  <c:v>1251</c:v>
                </c:pt>
                <c:pt idx="1141">
                  <c:v>1229</c:v>
                </c:pt>
                <c:pt idx="1142">
                  <c:v>1180</c:v>
                </c:pt>
                <c:pt idx="1143">
                  <c:v>1170</c:v>
                </c:pt>
                <c:pt idx="1144">
                  <c:v>1181</c:v>
                </c:pt>
                <c:pt idx="1145">
                  <c:v>1191</c:v>
                </c:pt>
                <c:pt idx="1146">
                  <c:v>1190</c:v>
                </c:pt>
                <c:pt idx="1147">
                  <c:v>1187</c:v>
                </c:pt>
                <c:pt idx="1148">
                  <c:v>1179</c:v>
                </c:pt>
                <c:pt idx="1149">
                  <c:v>1183</c:v>
                </c:pt>
                <c:pt idx="1150">
                  <c:v>1210</c:v>
                </c:pt>
                <c:pt idx="1151">
                  <c:v>1214</c:v>
                </c:pt>
                <c:pt idx="1152">
                  <c:v>1208</c:v>
                </c:pt>
                <c:pt idx="1153">
                  <c:v>1187</c:v>
                </c:pt>
                <c:pt idx="1154">
                  <c:v>793</c:v>
                </c:pt>
                <c:pt idx="1155">
                  <c:v>974</c:v>
                </c:pt>
                <c:pt idx="1156">
                  <c:v>879</c:v>
                </c:pt>
                <c:pt idx="1157">
                  <c:v>803</c:v>
                </c:pt>
                <c:pt idx="1158">
                  <c:v>767</c:v>
                </c:pt>
                <c:pt idx="1159">
                  <c:v>780</c:v>
                </c:pt>
                <c:pt idx="1160">
                  <c:v>763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029376"/>
        <c:axId val="81031680"/>
      </c:scatterChart>
      <c:valAx>
        <c:axId val="81029376"/>
        <c:scaling>
          <c:orientation val="minMax"/>
          <c:max val="1200"/>
        </c:scaling>
        <c:delete val="0"/>
        <c:axPos val="b"/>
        <c:title>
          <c:tx>
            <c:rich>
              <a:bodyPr/>
              <a:lstStyle/>
              <a:p>
                <a:r>
                  <a:rPr lang="en-IE" sz="1200"/>
                  <a:t>Time [s]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1031680"/>
        <c:crosses val="autoZero"/>
        <c:crossBetween val="midCat"/>
      </c:valAx>
      <c:valAx>
        <c:axId val="810316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r>
                  <a:rPr lang="en-IE" sz="1600"/>
                  <a:t>Engine speed [RPM]</a:t>
                </a:r>
              </a:p>
            </c:rich>
          </c:tx>
          <c:layout>
            <c:manualLayout>
              <c:xMode val="edge"/>
              <c:yMode val="edge"/>
              <c:x val="3.6240265541271667E-2"/>
              <c:y val="0.1099186952247437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1029376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20409756602386644"/>
          <c:y val="6.8844439604723404E-2"/>
          <c:w val="0.69810964687333066"/>
          <c:h val="0.24451590647932886"/>
        </c:manualLayout>
      </c:layout>
      <c:overlay val="0"/>
      <c:txPr>
        <a:bodyPr/>
        <a:lstStyle/>
        <a:p>
          <a:pPr>
            <a:defRPr sz="600"/>
          </a:pPr>
          <a:endParaRPr lang="en-US"/>
        </a:p>
      </c:txPr>
    </c:legend>
    <c:plotVisOnly val="0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88380238453038"/>
          <c:y val="3.2425619869430419E-2"/>
          <c:w val="0.80237015575267456"/>
          <c:h val="0.78365222411769453"/>
        </c:manualLayout>
      </c:layout>
      <c:scatterChart>
        <c:scatterStyle val="lineMarker"/>
        <c:varyColors val="0"/>
        <c:ser>
          <c:idx val="1"/>
          <c:order val="0"/>
          <c:tx>
            <c:strRef>
              <c:f>output.prediction.wltp_h.ts!$I$2</c:f>
              <c:strCache>
                <c:ptCount val="1"/>
                <c:pt idx="0">
                  <c:v>Ratio WLTP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2"/>
            <c:spPr>
              <a:noFill/>
            </c:spPr>
          </c:marker>
          <c:trendline>
            <c:trendlineType val="log"/>
            <c:dispRSqr val="0"/>
            <c:dispEq val="0"/>
          </c:trendline>
          <c:xVal>
            <c:numRef>
              <c:f>output.prediction.wltp_h.ts!$E$3:$E$1803</c:f>
              <c:numCache>
                <c:formatCode>General</c:formatCode>
                <c:ptCount val="18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0.2</c:v>
                </c:pt>
                <c:pt idx="13">
                  <c:v>1.7</c:v>
                </c:pt>
                <c:pt idx="14">
                  <c:v>5.4</c:v>
                </c:pt>
                <c:pt idx="15">
                  <c:v>9.9</c:v>
                </c:pt>
                <c:pt idx="16">
                  <c:v>13.1</c:v>
                </c:pt>
                <c:pt idx="17">
                  <c:v>16.899999999999999</c:v>
                </c:pt>
                <c:pt idx="18">
                  <c:v>21.7</c:v>
                </c:pt>
                <c:pt idx="19">
                  <c:v>26</c:v>
                </c:pt>
                <c:pt idx="20">
                  <c:v>27.5</c:v>
                </c:pt>
                <c:pt idx="21">
                  <c:v>28.1</c:v>
                </c:pt>
                <c:pt idx="22">
                  <c:v>28.3</c:v>
                </c:pt>
                <c:pt idx="23">
                  <c:v>28.8</c:v>
                </c:pt>
                <c:pt idx="24">
                  <c:v>29.1</c:v>
                </c:pt>
                <c:pt idx="25">
                  <c:v>30.8</c:v>
                </c:pt>
                <c:pt idx="26">
                  <c:v>31.9</c:v>
                </c:pt>
                <c:pt idx="27">
                  <c:v>34.1</c:v>
                </c:pt>
                <c:pt idx="28">
                  <c:v>36.6</c:v>
                </c:pt>
                <c:pt idx="29">
                  <c:v>39.1</c:v>
                </c:pt>
                <c:pt idx="30">
                  <c:v>41.3</c:v>
                </c:pt>
                <c:pt idx="31">
                  <c:v>42.5</c:v>
                </c:pt>
                <c:pt idx="32">
                  <c:v>43.3</c:v>
                </c:pt>
                <c:pt idx="33">
                  <c:v>43.9</c:v>
                </c:pt>
                <c:pt idx="34">
                  <c:v>44.4</c:v>
                </c:pt>
                <c:pt idx="35">
                  <c:v>44.5</c:v>
                </c:pt>
                <c:pt idx="36">
                  <c:v>44.2</c:v>
                </c:pt>
                <c:pt idx="37">
                  <c:v>42.7</c:v>
                </c:pt>
                <c:pt idx="38">
                  <c:v>39.9</c:v>
                </c:pt>
                <c:pt idx="39">
                  <c:v>37</c:v>
                </c:pt>
                <c:pt idx="40">
                  <c:v>34.6</c:v>
                </c:pt>
                <c:pt idx="41">
                  <c:v>32.299999999999997</c:v>
                </c:pt>
                <c:pt idx="42">
                  <c:v>29</c:v>
                </c:pt>
                <c:pt idx="43">
                  <c:v>25.1</c:v>
                </c:pt>
                <c:pt idx="44">
                  <c:v>22.2</c:v>
                </c:pt>
                <c:pt idx="45">
                  <c:v>20.9</c:v>
                </c:pt>
                <c:pt idx="46">
                  <c:v>20.399999999999999</c:v>
                </c:pt>
                <c:pt idx="47">
                  <c:v>19.5</c:v>
                </c:pt>
                <c:pt idx="48">
                  <c:v>18.399999999999999</c:v>
                </c:pt>
                <c:pt idx="49">
                  <c:v>17.8</c:v>
                </c:pt>
                <c:pt idx="50">
                  <c:v>17.8</c:v>
                </c:pt>
                <c:pt idx="51">
                  <c:v>17.399999999999999</c:v>
                </c:pt>
                <c:pt idx="52">
                  <c:v>15.7</c:v>
                </c:pt>
                <c:pt idx="53">
                  <c:v>13.1</c:v>
                </c:pt>
                <c:pt idx="54">
                  <c:v>12.1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12.3</c:v>
                </c:pt>
                <c:pt idx="59">
                  <c:v>12.6</c:v>
                </c:pt>
                <c:pt idx="60">
                  <c:v>14.7</c:v>
                </c:pt>
                <c:pt idx="61">
                  <c:v>15.3</c:v>
                </c:pt>
                <c:pt idx="62">
                  <c:v>15.9</c:v>
                </c:pt>
                <c:pt idx="63">
                  <c:v>16.2</c:v>
                </c:pt>
                <c:pt idx="64">
                  <c:v>17.100000000000001</c:v>
                </c:pt>
                <c:pt idx="65">
                  <c:v>17.8</c:v>
                </c:pt>
                <c:pt idx="66">
                  <c:v>18.100000000000001</c:v>
                </c:pt>
                <c:pt idx="67">
                  <c:v>18.399999999999999</c:v>
                </c:pt>
                <c:pt idx="68">
                  <c:v>20.3</c:v>
                </c:pt>
                <c:pt idx="69">
                  <c:v>23.2</c:v>
                </c:pt>
                <c:pt idx="70">
                  <c:v>26.5</c:v>
                </c:pt>
                <c:pt idx="71">
                  <c:v>29.8</c:v>
                </c:pt>
                <c:pt idx="72">
                  <c:v>32.6</c:v>
                </c:pt>
                <c:pt idx="73">
                  <c:v>34.4</c:v>
                </c:pt>
                <c:pt idx="74">
                  <c:v>35.5</c:v>
                </c:pt>
                <c:pt idx="75">
                  <c:v>36.4</c:v>
                </c:pt>
                <c:pt idx="76">
                  <c:v>37.4</c:v>
                </c:pt>
                <c:pt idx="77">
                  <c:v>38.5</c:v>
                </c:pt>
                <c:pt idx="78">
                  <c:v>39.299999999999997</c:v>
                </c:pt>
                <c:pt idx="79">
                  <c:v>39.5</c:v>
                </c:pt>
                <c:pt idx="80">
                  <c:v>39</c:v>
                </c:pt>
                <c:pt idx="81">
                  <c:v>38.5</c:v>
                </c:pt>
                <c:pt idx="82">
                  <c:v>37.299999999999997</c:v>
                </c:pt>
                <c:pt idx="83">
                  <c:v>37</c:v>
                </c:pt>
                <c:pt idx="84">
                  <c:v>36.700000000000003</c:v>
                </c:pt>
                <c:pt idx="85">
                  <c:v>35.9</c:v>
                </c:pt>
                <c:pt idx="86">
                  <c:v>35.299999999999997</c:v>
                </c:pt>
                <c:pt idx="87">
                  <c:v>34.6</c:v>
                </c:pt>
                <c:pt idx="88">
                  <c:v>34.200000000000003</c:v>
                </c:pt>
                <c:pt idx="89">
                  <c:v>31.9</c:v>
                </c:pt>
                <c:pt idx="90">
                  <c:v>27.3</c:v>
                </c:pt>
                <c:pt idx="91">
                  <c:v>22</c:v>
                </c:pt>
                <c:pt idx="92">
                  <c:v>17</c:v>
                </c:pt>
                <c:pt idx="93">
                  <c:v>14.2</c:v>
                </c:pt>
                <c:pt idx="94">
                  <c:v>12</c:v>
                </c:pt>
                <c:pt idx="95">
                  <c:v>9.1</c:v>
                </c:pt>
                <c:pt idx="96">
                  <c:v>5.8</c:v>
                </c:pt>
                <c:pt idx="97">
                  <c:v>3.6</c:v>
                </c:pt>
                <c:pt idx="98">
                  <c:v>2.2000000000000002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0.2</c:v>
                </c:pt>
                <c:pt idx="139">
                  <c:v>1.9</c:v>
                </c:pt>
                <c:pt idx="140">
                  <c:v>6.1</c:v>
                </c:pt>
                <c:pt idx="141">
                  <c:v>11.7</c:v>
                </c:pt>
                <c:pt idx="142">
                  <c:v>16.399999999999999</c:v>
                </c:pt>
                <c:pt idx="143">
                  <c:v>18.899999999999999</c:v>
                </c:pt>
                <c:pt idx="144">
                  <c:v>19.899999999999999</c:v>
                </c:pt>
                <c:pt idx="145">
                  <c:v>20.8</c:v>
                </c:pt>
                <c:pt idx="146">
                  <c:v>22.8</c:v>
                </c:pt>
                <c:pt idx="147">
                  <c:v>25.4</c:v>
                </c:pt>
                <c:pt idx="148">
                  <c:v>27.7</c:v>
                </c:pt>
                <c:pt idx="149">
                  <c:v>29.2</c:v>
                </c:pt>
                <c:pt idx="150">
                  <c:v>29.8</c:v>
                </c:pt>
                <c:pt idx="151">
                  <c:v>29.4</c:v>
                </c:pt>
                <c:pt idx="152">
                  <c:v>27.2</c:v>
                </c:pt>
                <c:pt idx="153">
                  <c:v>22.6</c:v>
                </c:pt>
                <c:pt idx="154">
                  <c:v>17.3</c:v>
                </c:pt>
                <c:pt idx="155">
                  <c:v>13.3</c:v>
                </c:pt>
                <c:pt idx="156">
                  <c:v>12</c:v>
                </c:pt>
                <c:pt idx="157">
                  <c:v>12.6</c:v>
                </c:pt>
                <c:pt idx="158">
                  <c:v>14.1</c:v>
                </c:pt>
                <c:pt idx="159">
                  <c:v>17.2</c:v>
                </c:pt>
                <c:pt idx="160">
                  <c:v>20.100000000000001</c:v>
                </c:pt>
                <c:pt idx="161">
                  <c:v>23.4</c:v>
                </c:pt>
                <c:pt idx="162">
                  <c:v>25.5</c:v>
                </c:pt>
                <c:pt idx="163">
                  <c:v>27.6</c:v>
                </c:pt>
                <c:pt idx="164">
                  <c:v>29.5</c:v>
                </c:pt>
                <c:pt idx="165">
                  <c:v>31.1</c:v>
                </c:pt>
                <c:pt idx="166">
                  <c:v>32.1</c:v>
                </c:pt>
                <c:pt idx="167">
                  <c:v>33.200000000000003</c:v>
                </c:pt>
                <c:pt idx="168">
                  <c:v>35.200000000000003</c:v>
                </c:pt>
                <c:pt idx="169">
                  <c:v>37.200000000000003</c:v>
                </c:pt>
                <c:pt idx="170">
                  <c:v>38</c:v>
                </c:pt>
                <c:pt idx="171">
                  <c:v>37.4</c:v>
                </c:pt>
                <c:pt idx="172">
                  <c:v>35.1</c:v>
                </c:pt>
                <c:pt idx="173">
                  <c:v>31</c:v>
                </c:pt>
                <c:pt idx="174">
                  <c:v>27.1</c:v>
                </c:pt>
                <c:pt idx="175">
                  <c:v>25.3</c:v>
                </c:pt>
                <c:pt idx="176">
                  <c:v>25.1</c:v>
                </c:pt>
                <c:pt idx="177">
                  <c:v>25.9</c:v>
                </c:pt>
                <c:pt idx="178">
                  <c:v>27.8</c:v>
                </c:pt>
                <c:pt idx="179">
                  <c:v>29.2</c:v>
                </c:pt>
                <c:pt idx="180">
                  <c:v>29.6</c:v>
                </c:pt>
                <c:pt idx="181">
                  <c:v>29.5</c:v>
                </c:pt>
                <c:pt idx="182">
                  <c:v>29.2</c:v>
                </c:pt>
                <c:pt idx="183">
                  <c:v>28.3</c:v>
                </c:pt>
                <c:pt idx="184">
                  <c:v>26.1</c:v>
                </c:pt>
                <c:pt idx="185">
                  <c:v>23.6</c:v>
                </c:pt>
                <c:pt idx="186">
                  <c:v>21</c:v>
                </c:pt>
                <c:pt idx="187">
                  <c:v>18.899999999999999</c:v>
                </c:pt>
                <c:pt idx="188">
                  <c:v>17.100000000000001</c:v>
                </c:pt>
                <c:pt idx="189">
                  <c:v>15.7</c:v>
                </c:pt>
                <c:pt idx="190">
                  <c:v>14.5</c:v>
                </c:pt>
                <c:pt idx="191">
                  <c:v>13.7</c:v>
                </c:pt>
                <c:pt idx="192">
                  <c:v>12.9</c:v>
                </c:pt>
                <c:pt idx="193">
                  <c:v>12.5</c:v>
                </c:pt>
                <c:pt idx="194">
                  <c:v>12.2</c:v>
                </c:pt>
                <c:pt idx="195">
                  <c:v>12</c:v>
                </c:pt>
                <c:pt idx="196">
                  <c:v>12</c:v>
                </c:pt>
                <c:pt idx="197">
                  <c:v>12</c:v>
                </c:pt>
                <c:pt idx="198">
                  <c:v>12</c:v>
                </c:pt>
                <c:pt idx="199">
                  <c:v>12.5</c:v>
                </c:pt>
                <c:pt idx="200">
                  <c:v>13</c:v>
                </c:pt>
                <c:pt idx="201">
                  <c:v>14</c:v>
                </c:pt>
                <c:pt idx="202">
                  <c:v>15</c:v>
                </c:pt>
                <c:pt idx="203">
                  <c:v>16.5</c:v>
                </c:pt>
                <c:pt idx="204">
                  <c:v>19</c:v>
                </c:pt>
                <c:pt idx="205">
                  <c:v>21.2</c:v>
                </c:pt>
                <c:pt idx="206">
                  <c:v>23.8</c:v>
                </c:pt>
                <c:pt idx="207">
                  <c:v>26.9</c:v>
                </c:pt>
                <c:pt idx="208">
                  <c:v>29.6</c:v>
                </c:pt>
                <c:pt idx="209">
                  <c:v>32</c:v>
                </c:pt>
                <c:pt idx="210">
                  <c:v>35.200000000000003</c:v>
                </c:pt>
                <c:pt idx="211">
                  <c:v>37.5</c:v>
                </c:pt>
                <c:pt idx="212">
                  <c:v>39.200000000000003</c:v>
                </c:pt>
                <c:pt idx="213">
                  <c:v>40.5</c:v>
                </c:pt>
                <c:pt idx="214">
                  <c:v>41.6</c:v>
                </c:pt>
                <c:pt idx="215">
                  <c:v>43.1</c:v>
                </c:pt>
                <c:pt idx="216">
                  <c:v>45</c:v>
                </c:pt>
                <c:pt idx="217">
                  <c:v>47.1</c:v>
                </c:pt>
                <c:pt idx="218">
                  <c:v>49</c:v>
                </c:pt>
                <c:pt idx="219">
                  <c:v>50.6</c:v>
                </c:pt>
                <c:pt idx="220">
                  <c:v>51.8</c:v>
                </c:pt>
                <c:pt idx="221">
                  <c:v>52.7</c:v>
                </c:pt>
                <c:pt idx="222">
                  <c:v>53.1</c:v>
                </c:pt>
                <c:pt idx="223">
                  <c:v>53.5</c:v>
                </c:pt>
                <c:pt idx="224">
                  <c:v>53.8</c:v>
                </c:pt>
                <c:pt idx="225">
                  <c:v>54.2</c:v>
                </c:pt>
                <c:pt idx="226">
                  <c:v>54.8</c:v>
                </c:pt>
                <c:pt idx="227">
                  <c:v>55.3</c:v>
                </c:pt>
                <c:pt idx="228">
                  <c:v>55.8</c:v>
                </c:pt>
                <c:pt idx="229">
                  <c:v>56.2</c:v>
                </c:pt>
                <c:pt idx="230">
                  <c:v>56.5</c:v>
                </c:pt>
                <c:pt idx="231">
                  <c:v>56.5</c:v>
                </c:pt>
                <c:pt idx="232">
                  <c:v>56.2</c:v>
                </c:pt>
                <c:pt idx="233">
                  <c:v>54.9</c:v>
                </c:pt>
                <c:pt idx="234">
                  <c:v>52.9</c:v>
                </c:pt>
                <c:pt idx="235">
                  <c:v>51</c:v>
                </c:pt>
                <c:pt idx="236">
                  <c:v>49.8</c:v>
                </c:pt>
                <c:pt idx="237">
                  <c:v>49.2</c:v>
                </c:pt>
                <c:pt idx="238">
                  <c:v>48.4</c:v>
                </c:pt>
                <c:pt idx="239">
                  <c:v>46.9</c:v>
                </c:pt>
                <c:pt idx="240">
                  <c:v>44.3</c:v>
                </c:pt>
                <c:pt idx="241">
                  <c:v>41.5</c:v>
                </c:pt>
                <c:pt idx="242">
                  <c:v>39.5</c:v>
                </c:pt>
                <c:pt idx="243">
                  <c:v>37</c:v>
                </c:pt>
                <c:pt idx="244">
                  <c:v>34.6</c:v>
                </c:pt>
                <c:pt idx="245">
                  <c:v>32.299999999999997</c:v>
                </c:pt>
                <c:pt idx="246">
                  <c:v>29</c:v>
                </c:pt>
                <c:pt idx="247">
                  <c:v>25.1</c:v>
                </c:pt>
                <c:pt idx="248">
                  <c:v>22.2</c:v>
                </c:pt>
                <c:pt idx="249">
                  <c:v>20.9</c:v>
                </c:pt>
                <c:pt idx="250">
                  <c:v>20.399999999999999</c:v>
                </c:pt>
                <c:pt idx="251">
                  <c:v>19.5</c:v>
                </c:pt>
                <c:pt idx="252">
                  <c:v>18.399999999999999</c:v>
                </c:pt>
                <c:pt idx="253">
                  <c:v>17.8</c:v>
                </c:pt>
                <c:pt idx="254">
                  <c:v>17.8</c:v>
                </c:pt>
                <c:pt idx="255">
                  <c:v>17.399999999999999</c:v>
                </c:pt>
                <c:pt idx="256">
                  <c:v>15.7</c:v>
                </c:pt>
                <c:pt idx="257">
                  <c:v>14.5</c:v>
                </c:pt>
                <c:pt idx="258">
                  <c:v>15.4</c:v>
                </c:pt>
                <c:pt idx="259">
                  <c:v>17.899999999999999</c:v>
                </c:pt>
                <c:pt idx="260">
                  <c:v>20.6</c:v>
                </c:pt>
                <c:pt idx="261">
                  <c:v>23.2</c:v>
                </c:pt>
                <c:pt idx="262">
                  <c:v>25.7</c:v>
                </c:pt>
                <c:pt idx="263">
                  <c:v>28.7</c:v>
                </c:pt>
                <c:pt idx="264">
                  <c:v>32.5</c:v>
                </c:pt>
                <c:pt idx="265">
                  <c:v>36.1</c:v>
                </c:pt>
                <c:pt idx="266">
                  <c:v>39</c:v>
                </c:pt>
                <c:pt idx="267">
                  <c:v>40.799999999999997</c:v>
                </c:pt>
                <c:pt idx="268">
                  <c:v>42.9</c:v>
                </c:pt>
                <c:pt idx="269">
                  <c:v>44.4</c:v>
                </c:pt>
                <c:pt idx="270">
                  <c:v>45.9</c:v>
                </c:pt>
                <c:pt idx="271">
                  <c:v>46</c:v>
                </c:pt>
                <c:pt idx="272">
                  <c:v>45.6</c:v>
                </c:pt>
                <c:pt idx="273">
                  <c:v>45.3</c:v>
                </c:pt>
                <c:pt idx="274">
                  <c:v>43.7</c:v>
                </c:pt>
                <c:pt idx="275">
                  <c:v>40.799999999999997</c:v>
                </c:pt>
                <c:pt idx="276">
                  <c:v>38</c:v>
                </c:pt>
                <c:pt idx="277">
                  <c:v>34.4</c:v>
                </c:pt>
                <c:pt idx="278">
                  <c:v>30.9</c:v>
                </c:pt>
                <c:pt idx="279">
                  <c:v>25.5</c:v>
                </c:pt>
                <c:pt idx="280">
                  <c:v>21.4</c:v>
                </c:pt>
                <c:pt idx="281">
                  <c:v>20.2</c:v>
                </c:pt>
                <c:pt idx="282">
                  <c:v>22.9</c:v>
                </c:pt>
                <c:pt idx="283">
                  <c:v>26.6</c:v>
                </c:pt>
                <c:pt idx="284">
                  <c:v>30.2</c:v>
                </c:pt>
                <c:pt idx="285">
                  <c:v>34.1</c:v>
                </c:pt>
                <c:pt idx="286">
                  <c:v>37.4</c:v>
                </c:pt>
                <c:pt idx="287">
                  <c:v>40.700000000000003</c:v>
                </c:pt>
                <c:pt idx="288">
                  <c:v>44</c:v>
                </c:pt>
                <c:pt idx="289">
                  <c:v>47.3</c:v>
                </c:pt>
                <c:pt idx="290">
                  <c:v>49.2</c:v>
                </c:pt>
                <c:pt idx="291">
                  <c:v>49.8</c:v>
                </c:pt>
                <c:pt idx="292">
                  <c:v>49.2</c:v>
                </c:pt>
                <c:pt idx="293">
                  <c:v>48.1</c:v>
                </c:pt>
                <c:pt idx="294">
                  <c:v>47.3</c:v>
                </c:pt>
                <c:pt idx="295">
                  <c:v>46.8</c:v>
                </c:pt>
                <c:pt idx="296">
                  <c:v>46.7</c:v>
                </c:pt>
                <c:pt idx="297">
                  <c:v>46.8</c:v>
                </c:pt>
                <c:pt idx="298">
                  <c:v>47.1</c:v>
                </c:pt>
                <c:pt idx="299">
                  <c:v>47.3</c:v>
                </c:pt>
                <c:pt idx="300">
                  <c:v>47.3</c:v>
                </c:pt>
                <c:pt idx="301">
                  <c:v>47.1</c:v>
                </c:pt>
                <c:pt idx="302">
                  <c:v>46.6</c:v>
                </c:pt>
                <c:pt idx="303">
                  <c:v>45.8</c:v>
                </c:pt>
                <c:pt idx="304">
                  <c:v>44.8</c:v>
                </c:pt>
                <c:pt idx="305">
                  <c:v>43.3</c:v>
                </c:pt>
                <c:pt idx="306">
                  <c:v>41.8</c:v>
                </c:pt>
                <c:pt idx="307">
                  <c:v>40.799999999999997</c:v>
                </c:pt>
                <c:pt idx="308">
                  <c:v>40.299999999999997</c:v>
                </c:pt>
                <c:pt idx="309">
                  <c:v>40.1</c:v>
                </c:pt>
                <c:pt idx="310">
                  <c:v>39.700000000000003</c:v>
                </c:pt>
                <c:pt idx="311">
                  <c:v>39.200000000000003</c:v>
                </c:pt>
                <c:pt idx="312">
                  <c:v>38.5</c:v>
                </c:pt>
                <c:pt idx="313">
                  <c:v>37.4</c:v>
                </c:pt>
                <c:pt idx="314">
                  <c:v>36</c:v>
                </c:pt>
                <c:pt idx="315">
                  <c:v>34.4</c:v>
                </c:pt>
                <c:pt idx="316">
                  <c:v>33</c:v>
                </c:pt>
                <c:pt idx="317">
                  <c:v>31.7</c:v>
                </c:pt>
                <c:pt idx="318">
                  <c:v>30</c:v>
                </c:pt>
                <c:pt idx="319">
                  <c:v>28</c:v>
                </c:pt>
                <c:pt idx="320">
                  <c:v>26.1</c:v>
                </c:pt>
                <c:pt idx="321">
                  <c:v>25.6</c:v>
                </c:pt>
                <c:pt idx="322">
                  <c:v>24.9</c:v>
                </c:pt>
                <c:pt idx="323">
                  <c:v>24.9</c:v>
                </c:pt>
                <c:pt idx="324">
                  <c:v>24.3</c:v>
                </c:pt>
                <c:pt idx="325">
                  <c:v>23.9</c:v>
                </c:pt>
                <c:pt idx="326">
                  <c:v>23.9</c:v>
                </c:pt>
                <c:pt idx="327">
                  <c:v>23.6</c:v>
                </c:pt>
                <c:pt idx="328">
                  <c:v>23.3</c:v>
                </c:pt>
                <c:pt idx="329">
                  <c:v>20.5</c:v>
                </c:pt>
                <c:pt idx="330">
                  <c:v>17.5</c:v>
                </c:pt>
                <c:pt idx="331">
                  <c:v>16.899999999999999</c:v>
                </c:pt>
                <c:pt idx="332">
                  <c:v>16.7</c:v>
                </c:pt>
                <c:pt idx="333">
                  <c:v>15.9</c:v>
                </c:pt>
                <c:pt idx="334">
                  <c:v>15.6</c:v>
                </c:pt>
                <c:pt idx="335">
                  <c:v>15</c:v>
                </c:pt>
                <c:pt idx="336">
                  <c:v>14.5</c:v>
                </c:pt>
                <c:pt idx="337">
                  <c:v>14.3</c:v>
                </c:pt>
                <c:pt idx="338">
                  <c:v>14.5</c:v>
                </c:pt>
                <c:pt idx="339">
                  <c:v>15.4</c:v>
                </c:pt>
                <c:pt idx="340">
                  <c:v>17.8</c:v>
                </c:pt>
                <c:pt idx="341">
                  <c:v>21.1</c:v>
                </c:pt>
                <c:pt idx="342">
                  <c:v>24.1</c:v>
                </c:pt>
                <c:pt idx="343">
                  <c:v>25</c:v>
                </c:pt>
                <c:pt idx="344">
                  <c:v>25.3</c:v>
                </c:pt>
                <c:pt idx="345">
                  <c:v>25.5</c:v>
                </c:pt>
                <c:pt idx="346">
                  <c:v>26.4</c:v>
                </c:pt>
                <c:pt idx="347">
                  <c:v>26.6</c:v>
                </c:pt>
                <c:pt idx="348">
                  <c:v>27.1</c:v>
                </c:pt>
                <c:pt idx="349">
                  <c:v>27.7</c:v>
                </c:pt>
                <c:pt idx="350">
                  <c:v>28.1</c:v>
                </c:pt>
                <c:pt idx="351">
                  <c:v>28.2</c:v>
                </c:pt>
                <c:pt idx="352">
                  <c:v>28.1</c:v>
                </c:pt>
                <c:pt idx="353">
                  <c:v>28</c:v>
                </c:pt>
                <c:pt idx="354">
                  <c:v>27.9</c:v>
                </c:pt>
                <c:pt idx="355">
                  <c:v>27.9</c:v>
                </c:pt>
                <c:pt idx="356">
                  <c:v>28.1</c:v>
                </c:pt>
                <c:pt idx="357">
                  <c:v>28.2</c:v>
                </c:pt>
                <c:pt idx="358">
                  <c:v>28</c:v>
                </c:pt>
                <c:pt idx="359">
                  <c:v>26.9</c:v>
                </c:pt>
                <c:pt idx="360">
                  <c:v>25</c:v>
                </c:pt>
                <c:pt idx="361">
                  <c:v>23.2</c:v>
                </c:pt>
                <c:pt idx="362">
                  <c:v>21.9</c:v>
                </c:pt>
                <c:pt idx="363">
                  <c:v>21.1</c:v>
                </c:pt>
                <c:pt idx="364">
                  <c:v>20.7</c:v>
                </c:pt>
                <c:pt idx="365">
                  <c:v>20.7</c:v>
                </c:pt>
                <c:pt idx="366">
                  <c:v>20.8</c:v>
                </c:pt>
                <c:pt idx="367">
                  <c:v>21.2</c:v>
                </c:pt>
                <c:pt idx="368">
                  <c:v>22.1</c:v>
                </c:pt>
                <c:pt idx="369">
                  <c:v>23.5</c:v>
                </c:pt>
                <c:pt idx="370">
                  <c:v>24.3</c:v>
                </c:pt>
                <c:pt idx="371">
                  <c:v>24.5</c:v>
                </c:pt>
                <c:pt idx="372">
                  <c:v>23.8</c:v>
                </c:pt>
                <c:pt idx="373">
                  <c:v>21.3</c:v>
                </c:pt>
                <c:pt idx="374">
                  <c:v>17.7</c:v>
                </c:pt>
                <c:pt idx="375">
                  <c:v>14.4</c:v>
                </c:pt>
                <c:pt idx="376">
                  <c:v>11.9</c:v>
                </c:pt>
                <c:pt idx="377">
                  <c:v>10.199999999999999</c:v>
                </c:pt>
                <c:pt idx="378">
                  <c:v>8.9</c:v>
                </c:pt>
                <c:pt idx="379">
                  <c:v>8</c:v>
                </c:pt>
                <c:pt idx="380">
                  <c:v>7.2</c:v>
                </c:pt>
                <c:pt idx="381">
                  <c:v>6.1</c:v>
                </c:pt>
                <c:pt idx="382">
                  <c:v>4.9000000000000004</c:v>
                </c:pt>
                <c:pt idx="383">
                  <c:v>3.7</c:v>
                </c:pt>
                <c:pt idx="384">
                  <c:v>2.2999999999999998</c:v>
                </c:pt>
                <c:pt idx="385">
                  <c:v>0.9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0.5</c:v>
                </c:pt>
                <c:pt idx="393">
                  <c:v>2.1</c:v>
                </c:pt>
                <c:pt idx="394">
                  <c:v>4.8</c:v>
                </c:pt>
                <c:pt idx="395">
                  <c:v>8.3000000000000007</c:v>
                </c:pt>
                <c:pt idx="396">
                  <c:v>12.3</c:v>
                </c:pt>
                <c:pt idx="397">
                  <c:v>16.600000000000001</c:v>
                </c:pt>
                <c:pt idx="398">
                  <c:v>20.9</c:v>
                </c:pt>
                <c:pt idx="399">
                  <c:v>24.2</c:v>
                </c:pt>
                <c:pt idx="400">
                  <c:v>25.6</c:v>
                </c:pt>
                <c:pt idx="401">
                  <c:v>25.6</c:v>
                </c:pt>
                <c:pt idx="402">
                  <c:v>24.9</c:v>
                </c:pt>
                <c:pt idx="403">
                  <c:v>23.3</c:v>
                </c:pt>
                <c:pt idx="404">
                  <c:v>21.6</c:v>
                </c:pt>
                <c:pt idx="405">
                  <c:v>20.2</c:v>
                </c:pt>
                <c:pt idx="406">
                  <c:v>18.7</c:v>
                </c:pt>
                <c:pt idx="407">
                  <c:v>17</c:v>
                </c:pt>
                <c:pt idx="408">
                  <c:v>15.3</c:v>
                </c:pt>
                <c:pt idx="409">
                  <c:v>14.2</c:v>
                </c:pt>
                <c:pt idx="410">
                  <c:v>13.9</c:v>
                </c:pt>
                <c:pt idx="411">
                  <c:v>14</c:v>
                </c:pt>
                <c:pt idx="412">
                  <c:v>14.2</c:v>
                </c:pt>
                <c:pt idx="413">
                  <c:v>14.5</c:v>
                </c:pt>
                <c:pt idx="414">
                  <c:v>14.9</c:v>
                </c:pt>
                <c:pt idx="415">
                  <c:v>15.9</c:v>
                </c:pt>
                <c:pt idx="416">
                  <c:v>17.399999999999999</c:v>
                </c:pt>
                <c:pt idx="417">
                  <c:v>18.7</c:v>
                </c:pt>
                <c:pt idx="418">
                  <c:v>19.100000000000001</c:v>
                </c:pt>
                <c:pt idx="419">
                  <c:v>18.8</c:v>
                </c:pt>
                <c:pt idx="420">
                  <c:v>17.600000000000001</c:v>
                </c:pt>
                <c:pt idx="421">
                  <c:v>16.600000000000001</c:v>
                </c:pt>
                <c:pt idx="422">
                  <c:v>16.2</c:v>
                </c:pt>
                <c:pt idx="423">
                  <c:v>16.399999999999999</c:v>
                </c:pt>
                <c:pt idx="424">
                  <c:v>17.2</c:v>
                </c:pt>
                <c:pt idx="425">
                  <c:v>19.100000000000001</c:v>
                </c:pt>
                <c:pt idx="426">
                  <c:v>22.6</c:v>
                </c:pt>
                <c:pt idx="427">
                  <c:v>27.4</c:v>
                </c:pt>
                <c:pt idx="428">
                  <c:v>31.6</c:v>
                </c:pt>
                <c:pt idx="429">
                  <c:v>33.4</c:v>
                </c:pt>
                <c:pt idx="430">
                  <c:v>33.5</c:v>
                </c:pt>
                <c:pt idx="431">
                  <c:v>32.799999999999997</c:v>
                </c:pt>
                <c:pt idx="432">
                  <c:v>31.9</c:v>
                </c:pt>
                <c:pt idx="433">
                  <c:v>31.3</c:v>
                </c:pt>
                <c:pt idx="434">
                  <c:v>31.1</c:v>
                </c:pt>
                <c:pt idx="435">
                  <c:v>30.6</c:v>
                </c:pt>
                <c:pt idx="436">
                  <c:v>29.2</c:v>
                </c:pt>
                <c:pt idx="437">
                  <c:v>26.7</c:v>
                </c:pt>
                <c:pt idx="438">
                  <c:v>23</c:v>
                </c:pt>
                <c:pt idx="439">
                  <c:v>18.2</c:v>
                </c:pt>
                <c:pt idx="440">
                  <c:v>12.9</c:v>
                </c:pt>
                <c:pt idx="441">
                  <c:v>7.7</c:v>
                </c:pt>
                <c:pt idx="442">
                  <c:v>3.8</c:v>
                </c:pt>
                <c:pt idx="443">
                  <c:v>1.3</c:v>
                </c:pt>
                <c:pt idx="444">
                  <c:v>0.2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0.5</c:v>
                </c:pt>
                <c:pt idx="513">
                  <c:v>2.5</c:v>
                </c:pt>
                <c:pt idx="514">
                  <c:v>6.6</c:v>
                </c:pt>
                <c:pt idx="515">
                  <c:v>11.8</c:v>
                </c:pt>
                <c:pt idx="516">
                  <c:v>16.8</c:v>
                </c:pt>
                <c:pt idx="517">
                  <c:v>20.5</c:v>
                </c:pt>
                <c:pt idx="518">
                  <c:v>21.9</c:v>
                </c:pt>
                <c:pt idx="519">
                  <c:v>21.9</c:v>
                </c:pt>
                <c:pt idx="520">
                  <c:v>21.3</c:v>
                </c:pt>
                <c:pt idx="521">
                  <c:v>20.3</c:v>
                </c:pt>
                <c:pt idx="522">
                  <c:v>19.2</c:v>
                </c:pt>
                <c:pt idx="523">
                  <c:v>17.8</c:v>
                </c:pt>
                <c:pt idx="524">
                  <c:v>15.5</c:v>
                </c:pt>
                <c:pt idx="525">
                  <c:v>11.9</c:v>
                </c:pt>
                <c:pt idx="526">
                  <c:v>7.6</c:v>
                </c:pt>
                <c:pt idx="527">
                  <c:v>4</c:v>
                </c:pt>
                <c:pt idx="528">
                  <c:v>2</c:v>
                </c:pt>
                <c:pt idx="529">
                  <c:v>1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0.2</c:v>
                </c:pt>
                <c:pt idx="534">
                  <c:v>1.2</c:v>
                </c:pt>
                <c:pt idx="535">
                  <c:v>3.2</c:v>
                </c:pt>
                <c:pt idx="536">
                  <c:v>5.2</c:v>
                </c:pt>
                <c:pt idx="537">
                  <c:v>8.1999999999999993</c:v>
                </c:pt>
                <c:pt idx="538">
                  <c:v>13</c:v>
                </c:pt>
                <c:pt idx="539">
                  <c:v>18.8</c:v>
                </c:pt>
                <c:pt idx="540">
                  <c:v>23.1</c:v>
                </c:pt>
                <c:pt idx="541">
                  <c:v>24.5</c:v>
                </c:pt>
                <c:pt idx="542">
                  <c:v>24.5</c:v>
                </c:pt>
                <c:pt idx="543">
                  <c:v>24.3</c:v>
                </c:pt>
                <c:pt idx="544">
                  <c:v>23.6</c:v>
                </c:pt>
                <c:pt idx="545">
                  <c:v>22.3</c:v>
                </c:pt>
                <c:pt idx="546">
                  <c:v>20.100000000000001</c:v>
                </c:pt>
                <c:pt idx="547">
                  <c:v>18.5</c:v>
                </c:pt>
                <c:pt idx="548">
                  <c:v>17.2</c:v>
                </c:pt>
                <c:pt idx="549">
                  <c:v>16.3</c:v>
                </c:pt>
                <c:pt idx="550">
                  <c:v>15.4</c:v>
                </c:pt>
                <c:pt idx="551">
                  <c:v>14.7</c:v>
                </c:pt>
                <c:pt idx="552">
                  <c:v>14.3</c:v>
                </c:pt>
                <c:pt idx="553">
                  <c:v>13.7</c:v>
                </c:pt>
                <c:pt idx="554">
                  <c:v>13.3</c:v>
                </c:pt>
                <c:pt idx="555">
                  <c:v>13.1</c:v>
                </c:pt>
                <c:pt idx="556">
                  <c:v>13.1</c:v>
                </c:pt>
                <c:pt idx="557">
                  <c:v>13.3</c:v>
                </c:pt>
                <c:pt idx="558">
                  <c:v>13.8</c:v>
                </c:pt>
                <c:pt idx="559">
                  <c:v>14.5</c:v>
                </c:pt>
                <c:pt idx="560">
                  <c:v>16.5</c:v>
                </c:pt>
                <c:pt idx="561">
                  <c:v>17</c:v>
                </c:pt>
                <c:pt idx="562">
                  <c:v>17</c:v>
                </c:pt>
                <c:pt idx="563">
                  <c:v>17</c:v>
                </c:pt>
                <c:pt idx="564">
                  <c:v>15.4</c:v>
                </c:pt>
                <c:pt idx="565">
                  <c:v>10.1</c:v>
                </c:pt>
                <c:pt idx="566">
                  <c:v>4.8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1</c:v>
                </c:pt>
                <c:pt idx="602">
                  <c:v>2.1</c:v>
                </c:pt>
                <c:pt idx="603">
                  <c:v>5.2</c:v>
                </c:pt>
                <c:pt idx="604">
                  <c:v>9.1999999999999993</c:v>
                </c:pt>
                <c:pt idx="605">
                  <c:v>13.5</c:v>
                </c:pt>
                <c:pt idx="606">
                  <c:v>18.100000000000001</c:v>
                </c:pt>
                <c:pt idx="607">
                  <c:v>22.3</c:v>
                </c:pt>
                <c:pt idx="608">
                  <c:v>26</c:v>
                </c:pt>
                <c:pt idx="609">
                  <c:v>29.3</c:v>
                </c:pt>
                <c:pt idx="610">
                  <c:v>32.799999999999997</c:v>
                </c:pt>
                <c:pt idx="611">
                  <c:v>36</c:v>
                </c:pt>
                <c:pt idx="612">
                  <c:v>39.200000000000003</c:v>
                </c:pt>
                <c:pt idx="613">
                  <c:v>42.5</c:v>
                </c:pt>
                <c:pt idx="614">
                  <c:v>45.7</c:v>
                </c:pt>
                <c:pt idx="615">
                  <c:v>48.2</c:v>
                </c:pt>
                <c:pt idx="616">
                  <c:v>48.4</c:v>
                </c:pt>
                <c:pt idx="617">
                  <c:v>48.2</c:v>
                </c:pt>
                <c:pt idx="618">
                  <c:v>47.8</c:v>
                </c:pt>
                <c:pt idx="619">
                  <c:v>47</c:v>
                </c:pt>
                <c:pt idx="620">
                  <c:v>45.9</c:v>
                </c:pt>
                <c:pt idx="621">
                  <c:v>44.9</c:v>
                </c:pt>
                <c:pt idx="622">
                  <c:v>44.4</c:v>
                </c:pt>
                <c:pt idx="623">
                  <c:v>44.3</c:v>
                </c:pt>
                <c:pt idx="624">
                  <c:v>44.5</c:v>
                </c:pt>
                <c:pt idx="625">
                  <c:v>45.1</c:v>
                </c:pt>
                <c:pt idx="626">
                  <c:v>45.7</c:v>
                </c:pt>
                <c:pt idx="627">
                  <c:v>46</c:v>
                </c:pt>
                <c:pt idx="628">
                  <c:v>46</c:v>
                </c:pt>
                <c:pt idx="629">
                  <c:v>46</c:v>
                </c:pt>
                <c:pt idx="630">
                  <c:v>46.1</c:v>
                </c:pt>
                <c:pt idx="631">
                  <c:v>46.7</c:v>
                </c:pt>
                <c:pt idx="632">
                  <c:v>47.7</c:v>
                </c:pt>
                <c:pt idx="633">
                  <c:v>48.9</c:v>
                </c:pt>
                <c:pt idx="634">
                  <c:v>50.3</c:v>
                </c:pt>
                <c:pt idx="635">
                  <c:v>51.6</c:v>
                </c:pt>
                <c:pt idx="636">
                  <c:v>52.6</c:v>
                </c:pt>
                <c:pt idx="637">
                  <c:v>53</c:v>
                </c:pt>
                <c:pt idx="638">
                  <c:v>53</c:v>
                </c:pt>
                <c:pt idx="639">
                  <c:v>52.9</c:v>
                </c:pt>
                <c:pt idx="640">
                  <c:v>52.7</c:v>
                </c:pt>
                <c:pt idx="641">
                  <c:v>52.6</c:v>
                </c:pt>
                <c:pt idx="642">
                  <c:v>53.1</c:v>
                </c:pt>
                <c:pt idx="643">
                  <c:v>54.3</c:v>
                </c:pt>
                <c:pt idx="644">
                  <c:v>55.2</c:v>
                </c:pt>
                <c:pt idx="645">
                  <c:v>55.5</c:v>
                </c:pt>
                <c:pt idx="646">
                  <c:v>55.9</c:v>
                </c:pt>
                <c:pt idx="647">
                  <c:v>56.3</c:v>
                </c:pt>
                <c:pt idx="648">
                  <c:v>56.7</c:v>
                </c:pt>
                <c:pt idx="649">
                  <c:v>56.9</c:v>
                </c:pt>
                <c:pt idx="650">
                  <c:v>56.8</c:v>
                </c:pt>
                <c:pt idx="651">
                  <c:v>56</c:v>
                </c:pt>
                <c:pt idx="652">
                  <c:v>54.2</c:v>
                </c:pt>
                <c:pt idx="653">
                  <c:v>52.1</c:v>
                </c:pt>
                <c:pt idx="654">
                  <c:v>50.1</c:v>
                </c:pt>
                <c:pt idx="655">
                  <c:v>47.2</c:v>
                </c:pt>
                <c:pt idx="656">
                  <c:v>43.2</c:v>
                </c:pt>
                <c:pt idx="657">
                  <c:v>39.200000000000003</c:v>
                </c:pt>
                <c:pt idx="658">
                  <c:v>36.5</c:v>
                </c:pt>
                <c:pt idx="659">
                  <c:v>34.299999999999997</c:v>
                </c:pt>
                <c:pt idx="660">
                  <c:v>31</c:v>
                </c:pt>
                <c:pt idx="661">
                  <c:v>26</c:v>
                </c:pt>
                <c:pt idx="662">
                  <c:v>20.7</c:v>
                </c:pt>
                <c:pt idx="663">
                  <c:v>15.4</c:v>
                </c:pt>
                <c:pt idx="664">
                  <c:v>13.1</c:v>
                </c:pt>
                <c:pt idx="665">
                  <c:v>12</c:v>
                </c:pt>
                <c:pt idx="666">
                  <c:v>12.5</c:v>
                </c:pt>
                <c:pt idx="667">
                  <c:v>14</c:v>
                </c:pt>
                <c:pt idx="668">
                  <c:v>19</c:v>
                </c:pt>
                <c:pt idx="669">
                  <c:v>23.2</c:v>
                </c:pt>
                <c:pt idx="670">
                  <c:v>28</c:v>
                </c:pt>
                <c:pt idx="671">
                  <c:v>32</c:v>
                </c:pt>
                <c:pt idx="672">
                  <c:v>34</c:v>
                </c:pt>
                <c:pt idx="673">
                  <c:v>36</c:v>
                </c:pt>
                <c:pt idx="674">
                  <c:v>38</c:v>
                </c:pt>
                <c:pt idx="675">
                  <c:v>40</c:v>
                </c:pt>
                <c:pt idx="676">
                  <c:v>40.299999999999997</c:v>
                </c:pt>
                <c:pt idx="677">
                  <c:v>40.5</c:v>
                </c:pt>
                <c:pt idx="678">
                  <c:v>39</c:v>
                </c:pt>
                <c:pt idx="679">
                  <c:v>35.700000000000003</c:v>
                </c:pt>
                <c:pt idx="680">
                  <c:v>31.8</c:v>
                </c:pt>
                <c:pt idx="681">
                  <c:v>27.1</c:v>
                </c:pt>
                <c:pt idx="682">
                  <c:v>22.8</c:v>
                </c:pt>
                <c:pt idx="683">
                  <c:v>21.1</c:v>
                </c:pt>
                <c:pt idx="684">
                  <c:v>18.899999999999999</c:v>
                </c:pt>
                <c:pt idx="685">
                  <c:v>18.899999999999999</c:v>
                </c:pt>
                <c:pt idx="686">
                  <c:v>21.3</c:v>
                </c:pt>
                <c:pt idx="687">
                  <c:v>23.9</c:v>
                </c:pt>
                <c:pt idx="688">
                  <c:v>25.9</c:v>
                </c:pt>
                <c:pt idx="689">
                  <c:v>28.4</c:v>
                </c:pt>
                <c:pt idx="690">
                  <c:v>30.3</c:v>
                </c:pt>
                <c:pt idx="691">
                  <c:v>30.9</c:v>
                </c:pt>
                <c:pt idx="692">
                  <c:v>31.1</c:v>
                </c:pt>
                <c:pt idx="693">
                  <c:v>31.8</c:v>
                </c:pt>
                <c:pt idx="694">
                  <c:v>32.700000000000003</c:v>
                </c:pt>
                <c:pt idx="695">
                  <c:v>33.200000000000003</c:v>
                </c:pt>
                <c:pt idx="696">
                  <c:v>32.4</c:v>
                </c:pt>
                <c:pt idx="697">
                  <c:v>28.3</c:v>
                </c:pt>
                <c:pt idx="698">
                  <c:v>25.8</c:v>
                </c:pt>
                <c:pt idx="699">
                  <c:v>23.1</c:v>
                </c:pt>
                <c:pt idx="700">
                  <c:v>21.8</c:v>
                </c:pt>
                <c:pt idx="701">
                  <c:v>21.2</c:v>
                </c:pt>
                <c:pt idx="702">
                  <c:v>21</c:v>
                </c:pt>
                <c:pt idx="703">
                  <c:v>21</c:v>
                </c:pt>
                <c:pt idx="704">
                  <c:v>20.9</c:v>
                </c:pt>
                <c:pt idx="705">
                  <c:v>19.899999999999999</c:v>
                </c:pt>
                <c:pt idx="706">
                  <c:v>17.899999999999999</c:v>
                </c:pt>
                <c:pt idx="707">
                  <c:v>15.1</c:v>
                </c:pt>
                <c:pt idx="708">
                  <c:v>12.8</c:v>
                </c:pt>
                <c:pt idx="709">
                  <c:v>12</c:v>
                </c:pt>
                <c:pt idx="710">
                  <c:v>13.2</c:v>
                </c:pt>
                <c:pt idx="711">
                  <c:v>17.100000000000001</c:v>
                </c:pt>
                <c:pt idx="712">
                  <c:v>21.1</c:v>
                </c:pt>
                <c:pt idx="713">
                  <c:v>21.8</c:v>
                </c:pt>
                <c:pt idx="714">
                  <c:v>21.2</c:v>
                </c:pt>
                <c:pt idx="715">
                  <c:v>18.5</c:v>
                </c:pt>
                <c:pt idx="716">
                  <c:v>13.9</c:v>
                </c:pt>
                <c:pt idx="717">
                  <c:v>12</c:v>
                </c:pt>
                <c:pt idx="718">
                  <c:v>12</c:v>
                </c:pt>
                <c:pt idx="719">
                  <c:v>13</c:v>
                </c:pt>
                <c:pt idx="720">
                  <c:v>16.3</c:v>
                </c:pt>
                <c:pt idx="721">
                  <c:v>20.5</c:v>
                </c:pt>
                <c:pt idx="722">
                  <c:v>23.9</c:v>
                </c:pt>
                <c:pt idx="723">
                  <c:v>26</c:v>
                </c:pt>
                <c:pt idx="724">
                  <c:v>28</c:v>
                </c:pt>
                <c:pt idx="725">
                  <c:v>31.5</c:v>
                </c:pt>
                <c:pt idx="726">
                  <c:v>33.4</c:v>
                </c:pt>
                <c:pt idx="727">
                  <c:v>36</c:v>
                </c:pt>
                <c:pt idx="728">
                  <c:v>37.799999999999997</c:v>
                </c:pt>
                <c:pt idx="729">
                  <c:v>40.200000000000003</c:v>
                </c:pt>
                <c:pt idx="730">
                  <c:v>41.6</c:v>
                </c:pt>
                <c:pt idx="731">
                  <c:v>41.9</c:v>
                </c:pt>
                <c:pt idx="732">
                  <c:v>42</c:v>
                </c:pt>
                <c:pt idx="733">
                  <c:v>42.2</c:v>
                </c:pt>
                <c:pt idx="734">
                  <c:v>42.4</c:v>
                </c:pt>
                <c:pt idx="735">
                  <c:v>42.7</c:v>
                </c:pt>
                <c:pt idx="736">
                  <c:v>43.1</c:v>
                </c:pt>
                <c:pt idx="737">
                  <c:v>43.7</c:v>
                </c:pt>
                <c:pt idx="738">
                  <c:v>44</c:v>
                </c:pt>
                <c:pt idx="739">
                  <c:v>44.1</c:v>
                </c:pt>
                <c:pt idx="740">
                  <c:v>45.3</c:v>
                </c:pt>
                <c:pt idx="741">
                  <c:v>46.4</c:v>
                </c:pt>
                <c:pt idx="742">
                  <c:v>47.2</c:v>
                </c:pt>
                <c:pt idx="743">
                  <c:v>47.3</c:v>
                </c:pt>
                <c:pt idx="744">
                  <c:v>47.4</c:v>
                </c:pt>
                <c:pt idx="745">
                  <c:v>47.4</c:v>
                </c:pt>
                <c:pt idx="746">
                  <c:v>47.5</c:v>
                </c:pt>
                <c:pt idx="747">
                  <c:v>47.9</c:v>
                </c:pt>
                <c:pt idx="748">
                  <c:v>48.6</c:v>
                </c:pt>
                <c:pt idx="749">
                  <c:v>49.4</c:v>
                </c:pt>
                <c:pt idx="750">
                  <c:v>49.8</c:v>
                </c:pt>
                <c:pt idx="751">
                  <c:v>49.8</c:v>
                </c:pt>
                <c:pt idx="752">
                  <c:v>49.7</c:v>
                </c:pt>
                <c:pt idx="753">
                  <c:v>49.3</c:v>
                </c:pt>
                <c:pt idx="754">
                  <c:v>48.5</c:v>
                </c:pt>
                <c:pt idx="755">
                  <c:v>47.6</c:v>
                </c:pt>
                <c:pt idx="756">
                  <c:v>46.3</c:v>
                </c:pt>
                <c:pt idx="757">
                  <c:v>43.7</c:v>
                </c:pt>
                <c:pt idx="758">
                  <c:v>39.299999999999997</c:v>
                </c:pt>
                <c:pt idx="759">
                  <c:v>34.1</c:v>
                </c:pt>
                <c:pt idx="760">
                  <c:v>29</c:v>
                </c:pt>
                <c:pt idx="761">
                  <c:v>23.7</c:v>
                </c:pt>
                <c:pt idx="762">
                  <c:v>18.399999999999999</c:v>
                </c:pt>
                <c:pt idx="763">
                  <c:v>14.3</c:v>
                </c:pt>
                <c:pt idx="764">
                  <c:v>12</c:v>
                </c:pt>
                <c:pt idx="765">
                  <c:v>12.8</c:v>
                </c:pt>
                <c:pt idx="766">
                  <c:v>16</c:v>
                </c:pt>
                <c:pt idx="767">
                  <c:v>20.399999999999999</c:v>
                </c:pt>
                <c:pt idx="768">
                  <c:v>24</c:v>
                </c:pt>
                <c:pt idx="769">
                  <c:v>29</c:v>
                </c:pt>
                <c:pt idx="770">
                  <c:v>32.200000000000003</c:v>
                </c:pt>
                <c:pt idx="771">
                  <c:v>36.799999999999997</c:v>
                </c:pt>
                <c:pt idx="772">
                  <c:v>39.4</c:v>
                </c:pt>
                <c:pt idx="773">
                  <c:v>43.2</c:v>
                </c:pt>
                <c:pt idx="774">
                  <c:v>45.8</c:v>
                </c:pt>
                <c:pt idx="775">
                  <c:v>49.2</c:v>
                </c:pt>
                <c:pt idx="776">
                  <c:v>51.4</c:v>
                </c:pt>
                <c:pt idx="777">
                  <c:v>54.2</c:v>
                </c:pt>
                <c:pt idx="778">
                  <c:v>56</c:v>
                </c:pt>
                <c:pt idx="779">
                  <c:v>58.3</c:v>
                </c:pt>
                <c:pt idx="780">
                  <c:v>59.8</c:v>
                </c:pt>
                <c:pt idx="781">
                  <c:v>61.7</c:v>
                </c:pt>
                <c:pt idx="782">
                  <c:v>62.7</c:v>
                </c:pt>
                <c:pt idx="783">
                  <c:v>63.3</c:v>
                </c:pt>
                <c:pt idx="784">
                  <c:v>63.6</c:v>
                </c:pt>
                <c:pt idx="785">
                  <c:v>64</c:v>
                </c:pt>
                <c:pt idx="786">
                  <c:v>64.7</c:v>
                </c:pt>
                <c:pt idx="787">
                  <c:v>65.2</c:v>
                </c:pt>
                <c:pt idx="788">
                  <c:v>65.3</c:v>
                </c:pt>
                <c:pt idx="789">
                  <c:v>65.3</c:v>
                </c:pt>
                <c:pt idx="790">
                  <c:v>65.400000000000006</c:v>
                </c:pt>
                <c:pt idx="791">
                  <c:v>65.7</c:v>
                </c:pt>
                <c:pt idx="792">
                  <c:v>66</c:v>
                </c:pt>
                <c:pt idx="793">
                  <c:v>65.599999999999994</c:v>
                </c:pt>
                <c:pt idx="794">
                  <c:v>63.5</c:v>
                </c:pt>
                <c:pt idx="795">
                  <c:v>59.7</c:v>
                </c:pt>
                <c:pt idx="796">
                  <c:v>54.6</c:v>
                </c:pt>
                <c:pt idx="797">
                  <c:v>49.3</c:v>
                </c:pt>
                <c:pt idx="798">
                  <c:v>44.9</c:v>
                </c:pt>
                <c:pt idx="799">
                  <c:v>42.3</c:v>
                </c:pt>
                <c:pt idx="800">
                  <c:v>41.4</c:v>
                </c:pt>
                <c:pt idx="801">
                  <c:v>41.3</c:v>
                </c:pt>
                <c:pt idx="802">
                  <c:v>43</c:v>
                </c:pt>
                <c:pt idx="803">
                  <c:v>45</c:v>
                </c:pt>
                <c:pt idx="804">
                  <c:v>46.5</c:v>
                </c:pt>
                <c:pt idx="805">
                  <c:v>48.3</c:v>
                </c:pt>
                <c:pt idx="806">
                  <c:v>49.5</c:v>
                </c:pt>
                <c:pt idx="807">
                  <c:v>51.2</c:v>
                </c:pt>
                <c:pt idx="808">
                  <c:v>52.2</c:v>
                </c:pt>
                <c:pt idx="809">
                  <c:v>51.6</c:v>
                </c:pt>
                <c:pt idx="810">
                  <c:v>49.7</c:v>
                </c:pt>
                <c:pt idx="811">
                  <c:v>47.4</c:v>
                </c:pt>
                <c:pt idx="812">
                  <c:v>43.7</c:v>
                </c:pt>
                <c:pt idx="813">
                  <c:v>39.700000000000003</c:v>
                </c:pt>
                <c:pt idx="814">
                  <c:v>35.5</c:v>
                </c:pt>
                <c:pt idx="815">
                  <c:v>31.1</c:v>
                </c:pt>
                <c:pt idx="816">
                  <c:v>26.3</c:v>
                </c:pt>
                <c:pt idx="817">
                  <c:v>21.9</c:v>
                </c:pt>
                <c:pt idx="818">
                  <c:v>18</c:v>
                </c:pt>
                <c:pt idx="819">
                  <c:v>17</c:v>
                </c:pt>
                <c:pt idx="820">
                  <c:v>18</c:v>
                </c:pt>
                <c:pt idx="821">
                  <c:v>21.4</c:v>
                </c:pt>
                <c:pt idx="822">
                  <c:v>24.8</c:v>
                </c:pt>
                <c:pt idx="823">
                  <c:v>27.9</c:v>
                </c:pt>
                <c:pt idx="824">
                  <c:v>30.8</c:v>
                </c:pt>
                <c:pt idx="825">
                  <c:v>33</c:v>
                </c:pt>
                <c:pt idx="826">
                  <c:v>35.1</c:v>
                </c:pt>
                <c:pt idx="827">
                  <c:v>37.1</c:v>
                </c:pt>
                <c:pt idx="828">
                  <c:v>38.9</c:v>
                </c:pt>
                <c:pt idx="829">
                  <c:v>41.4</c:v>
                </c:pt>
                <c:pt idx="830">
                  <c:v>44</c:v>
                </c:pt>
                <c:pt idx="831">
                  <c:v>46.3</c:v>
                </c:pt>
                <c:pt idx="832">
                  <c:v>47.7</c:v>
                </c:pt>
                <c:pt idx="833">
                  <c:v>48.2</c:v>
                </c:pt>
                <c:pt idx="834">
                  <c:v>48.7</c:v>
                </c:pt>
                <c:pt idx="835">
                  <c:v>49.3</c:v>
                </c:pt>
                <c:pt idx="836">
                  <c:v>49.8</c:v>
                </c:pt>
                <c:pt idx="837">
                  <c:v>50.2</c:v>
                </c:pt>
                <c:pt idx="838">
                  <c:v>50.9</c:v>
                </c:pt>
                <c:pt idx="839">
                  <c:v>51.8</c:v>
                </c:pt>
                <c:pt idx="840">
                  <c:v>52.5</c:v>
                </c:pt>
                <c:pt idx="841">
                  <c:v>53.3</c:v>
                </c:pt>
                <c:pt idx="842">
                  <c:v>54.5</c:v>
                </c:pt>
                <c:pt idx="843">
                  <c:v>55.7</c:v>
                </c:pt>
                <c:pt idx="844">
                  <c:v>56.5</c:v>
                </c:pt>
                <c:pt idx="845">
                  <c:v>56.8</c:v>
                </c:pt>
                <c:pt idx="846">
                  <c:v>57</c:v>
                </c:pt>
                <c:pt idx="847">
                  <c:v>57.2</c:v>
                </c:pt>
                <c:pt idx="848">
                  <c:v>57.7</c:v>
                </c:pt>
                <c:pt idx="849">
                  <c:v>58.7</c:v>
                </c:pt>
                <c:pt idx="850">
                  <c:v>60.1</c:v>
                </c:pt>
                <c:pt idx="851">
                  <c:v>61.1</c:v>
                </c:pt>
                <c:pt idx="852">
                  <c:v>61.7</c:v>
                </c:pt>
                <c:pt idx="853">
                  <c:v>62.3</c:v>
                </c:pt>
                <c:pt idx="854">
                  <c:v>62.9</c:v>
                </c:pt>
                <c:pt idx="855">
                  <c:v>63.3</c:v>
                </c:pt>
                <c:pt idx="856">
                  <c:v>63.4</c:v>
                </c:pt>
                <c:pt idx="857">
                  <c:v>63.5</c:v>
                </c:pt>
                <c:pt idx="858">
                  <c:v>63.9</c:v>
                </c:pt>
                <c:pt idx="859">
                  <c:v>64.400000000000006</c:v>
                </c:pt>
                <c:pt idx="860">
                  <c:v>65</c:v>
                </c:pt>
                <c:pt idx="861">
                  <c:v>65.599999999999994</c:v>
                </c:pt>
                <c:pt idx="862">
                  <c:v>66.599999999999994</c:v>
                </c:pt>
                <c:pt idx="863">
                  <c:v>67.400000000000006</c:v>
                </c:pt>
                <c:pt idx="864">
                  <c:v>68.2</c:v>
                </c:pt>
                <c:pt idx="865">
                  <c:v>69.099999999999994</c:v>
                </c:pt>
                <c:pt idx="866">
                  <c:v>70</c:v>
                </c:pt>
                <c:pt idx="867">
                  <c:v>70.8</c:v>
                </c:pt>
                <c:pt idx="868">
                  <c:v>71.5</c:v>
                </c:pt>
                <c:pt idx="869">
                  <c:v>72.400000000000006</c:v>
                </c:pt>
                <c:pt idx="870">
                  <c:v>73</c:v>
                </c:pt>
                <c:pt idx="871">
                  <c:v>73.7</c:v>
                </c:pt>
                <c:pt idx="872">
                  <c:v>74.400000000000006</c:v>
                </c:pt>
                <c:pt idx="873">
                  <c:v>74.900000000000006</c:v>
                </c:pt>
                <c:pt idx="874">
                  <c:v>75.3</c:v>
                </c:pt>
                <c:pt idx="875">
                  <c:v>75.599999999999994</c:v>
                </c:pt>
                <c:pt idx="876">
                  <c:v>75.8</c:v>
                </c:pt>
                <c:pt idx="877">
                  <c:v>76.599999999999994</c:v>
                </c:pt>
                <c:pt idx="878">
                  <c:v>76.5</c:v>
                </c:pt>
                <c:pt idx="879">
                  <c:v>76.2</c:v>
                </c:pt>
                <c:pt idx="880">
                  <c:v>75.8</c:v>
                </c:pt>
                <c:pt idx="881">
                  <c:v>75.400000000000006</c:v>
                </c:pt>
                <c:pt idx="882">
                  <c:v>74.8</c:v>
                </c:pt>
                <c:pt idx="883">
                  <c:v>73.900000000000006</c:v>
                </c:pt>
                <c:pt idx="884">
                  <c:v>72.7</c:v>
                </c:pt>
                <c:pt idx="885">
                  <c:v>71.3</c:v>
                </c:pt>
                <c:pt idx="886">
                  <c:v>70.400000000000006</c:v>
                </c:pt>
                <c:pt idx="887">
                  <c:v>70</c:v>
                </c:pt>
                <c:pt idx="888">
                  <c:v>70</c:v>
                </c:pt>
                <c:pt idx="889">
                  <c:v>69</c:v>
                </c:pt>
                <c:pt idx="890">
                  <c:v>68</c:v>
                </c:pt>
                <c:pt idx="891">
                  <c:v>67.3</c:v>
                </c:pt>
                <c:pt idx="892">
                  <c:v>66.2</c:v>
                </c:pt>
                <c:pt idx="893">
                  <c:v>64.8</c:v>
                </c:pt>
                <c:pt idx="894">
                  <c:v>63.6</c:v>
                </c:pt>
                <c:pt idx="895">
                  <c:v>62.6</c:v>
                </c:pt>
                <c:pt idx="896">
                  <c:v>62.1</c:v>
                </c:pt>
                <c:pt idx="897">
                  <c:v>61.9</c:v>
                </c:pt>
                <c:pt idx="898">
                  <c:v>61.9</c:v>
                </c:pt>
                <c:pt idx="899">
                  <c:v>61.8</c:v>
                </c:pt>
                <c:pt idx="900">
                  <c:v>61.5</c:v>
                </c:pt>
                <c:pt idx="901">
                  <c:v>60.9</c:v>
                </c:pt>
                <c:pt idx="902">
                  <c:v>59.7</c:v>
                </c:pt>
                <c:pt idx="903">
                  <c:v>54.6</c:v>
                </c:pt>
                <c:pt idx="904">
                  <c:v>49.3</c:v>
                </c:pt>
                <c:pt idx="905">
                  <c:v>44.9</c:v>
                </c:pt>
                <c:pt idx="906">
                  <c:v>42.3</c:v>
                </c:pt>
                <c:pt idx="907">
                  <c:v>41.4</c:v>
                </c:pt>
                <c:pt idx="908">
                  <c:v>41.3</c:v>
                </c:pt>
                <c:pt idx="909">
                  <c:v>42.1</c:v>
                </c:pt>
                <c:pt idx="910">
                  <c:v>44.7</c:v>
                </c:pt>
                <c:pt idx="911">
                  <c:v>46</c:v>
                </c:pt>
                <c:pt idx="912">
                  <c:v>48.8</c:v>
                </c:pt>
                <c:pt idx="913">
                  <c:v>50.1</c:v>
                </c:pt>
                <c:pt idx="914">
                  <c:v>51.3</c:v>
                </c:pt>
                <c:pt idx="915">
                  <c:v>54.1</c:v>
                </c:pt>
                <c:pt idx="916">
                  <c:v>55.2</c:v>
                </c:pt>
                <c:pt idx="917">
                  <c:v>56.2</c:v>
                </c:pt>
                <c:pt idx="918">
                  <c:v>56.1</c:v>
                </c:pt>
                <c:pt idx="919">
                  <c:v>56.1</c:v>
                </c:pt>
                <c:pt idx="920">
                  <c:v>56.5</c:v>
                </c:pt>
                <c:pt idx="921">
                  <c:v>57.5</c:v>
                </c:pt>
                <c:pt idx="922">
                  <c:v>59.2</c:v>
                </c:pt>
                <c:pt idx="923">
                  <c:v>60.7</c:v>
                </c:pt>
                <c:pt idx="924">
                  <c:v>61.8</c:v>
                </c:pt>
                <c:pt idx="925">
                  <c:v>62.3</c:v>
                </c:pt>
                <c:pt idx="926">
                  <c:v>62.7</c:v>
                </c:pt>
                <c:pt idx="927">
                  <c:v>62</c:v>
                </c:pt>
                <c:pt idx="928">
                  <c:v>61.3</c:v>
                </c:pt>
                <c:pt idx="929">
                  <c:v>60.9</c:v>
                </c:pt>
                <c:pt idx="930">
                  <c:v>60.5</c:v>
                </c:pt>
                <c:pt idx="931">
                  <c:v>60.2</c:v>
                </c:pt>
                <c:pt idx="932">
                  <c:v>59.8</c:v>
                </c:pt>
                <c:pt idx="933">
                  <c:v>59.4</c:v>
                </c:pt>
                <c:pt idx="934">
                  <c:v>58.6</c:v>
                </c:pt>
                <c:pt idx="935">
                  <c:v>57.5</c:v>
                </c:pt>
                <c:pt idx="936">
                  <c:v>56.6</c:v>
                </c:pt>
                <c:pt idx="937">
                  <c:v>56</c:v>
                </c:pt>
                <c:pt idx="938">
                  <c:v>55.5</c:v>
                </c:pt>
                <c:pt idx="939">
                  <c:v>55</c:v>
                </c:pt>
                <c:pt idx="940">
                  <c:v>54.4</c:v>
                </c:pt>
                <c:pt idx="941">
                  <c:v>54.1</c:v>
                </c:pt>
                <c:pt idx="942">
                  <c:v>54</c:v>
                </c:pt>
                <c:pt idx="943">
                  <c:v>53.9</c:v>
                </c:pt>
                <c:pt idx="944">
                  <c:v>53.9</c:v>
                </c:pt>
                <c:pt idx="945">
                  <c:v>54</c:v>
                </c:pt>
                <c:pt idx="946">
                  <c:v>54.2</c:v>
                </c:pt>
                <c:pt idx="947">
                  <c:v>55</c:v>
                </c:pt>
                <c:pt idx="948">
                  <c:v>55.8</c:v>
                </c:pt>
                <c:pt idx="949">
                  <c:v>56.2</c:v>
                </c:pt>
                <c:pt idx="950">
                  <c:v>56.1</c:v>
                </c:pt>
                <c:pt idx="951">
                  <c:v>55.1</c:v>
                </c:pt>
                <c:pt idx="952">
                  <c:v>52.7</c:v>
                </c:pt>
                <c:pt idx="953">
                  <c:v>48.4</c:v>
                </c:pt>
                <c:pt idx="954">
                  <c:v>43.1</c:v>
                </c:pt>
                <c:pt idx="955">
                  <c:v>37.799999999999997</c:v>
                </c:pt>
                <c:pt idx="956">
                  <c:v>32.5</c:v>
                </c:pt>
                <c:pt idx="957">
                  <c:v>27.2</c:v>
                </c:pt>
                <c:pt idx="958">
                  <c:v>25.1</c:v>
                </c:pt>
                <c:pt idx="959">
                  <c:v>27</c:v>
                </c:pt>
                <c:pt idx="960">
                  <c:v>29.8</c:v>
                </c:pt>
                <c:pt idx="961">
                  <c:v>33.799999999999997</c:v>
                </c:pt>
                <c:pt idx="962">
                  <c:v>37</c:v>
                </c:pt>
                <c:pt idx="963">
                  <c:v>40.700000000000003</c:v>
                </c:pt>
                <c:pt idx="964">
                  <c:v>43</c:v>
                </c:pt>
                <c:pt idx="965">
                  <c:v>45.6</c:v>
                </c:pt>
                <c:pt idx="966">
                  <c:v>46.9</c:v>
                </c:pt>
                <c:pt idx="967">
                  <c:v>47</c:v>
                </c:pt>
                <c:pt idx="968">
                  <c:v>46.9</c:v>
                </c:pt>
                <c:pt idx="969">
                  <c:v>46.5</c:v>
                </c:pt>
                <c:pt idx="970">
                  <c:v>45.8</c:v>
                </c:pt>
                <c:pt idx="971">
                  <c:v>44.3</c:v>
                </c:pt>
                <c:pt idx="972">
                  <c:v>41.3</c:v>
                </c:pt>
                <c:pt idx="973">
                  <c:v>36.5</c:v>
                </c:pt>
                <c:pt idx="974">
                  <c:v>31.7</c:v>
                </c:pt>
                <c:pt idx="975">
                  <c:v>27</c:v>
                </c:pt>
                <c:pt idx="976">
                  <c:v>24.7</c:v>
                </c:pt>
                <c:pt idx="977">
                  <c:v>19.3</c:v>
                </c:pt>
                <c:pt idx="978">
                  <c:v>16</c:v>
                </c:pt>
                <c:pt idx="979">
                  <c:v>13.2</c:v>
                </c:pt>
                <c:pt idx="980">
                  <c:v>10.7</c:v>
                </c:pt>
                <c:pt idx="981">
                  <c:v>8.8000000000000007</c:v>
                </c:pt>
                <c:pt idx="982">
                  <c:v>7.2</c:v>
                </c:pt>
                <c:pt idx="983">
                  <c:v>5.5</c:v>
                </c:pt>
                <c:pt idx="984">
                  <c:v>3.2</c:v>
                </c:pt>
                <c:pt idx="985">
                  <c:v>1.1000000000000001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0.8</c:v>
                </c:pt>
                <c:pt idx="1028">
                  <c:v>3.6</c:v>
                </c:pt>
                <c:pt idx="1029">
                  <c:v>8.6</c:v>
                </c:pt>
                <c:pt idx="1030">
                  <c:v>14.6</c:v>
                </c:pt>
                <c:pt idx="1031">
                  <c:v>20</c:v>
                </c:pt>
                <c:pt idx="1032">
                  <c:v>24.4</c:v>
                </c:pt>
                <c:pt idx="1033">
                  <c:v>28.2</c:v>
                </c:pt>
                <c:pt idx="1034">
                  <c:v>31.7</c:v>
                </c:pt>
                <c:pt idx="1035">
                  <c:v>35</c:v>
                </c:pt>
                <c:pt idx="1036">
                  <c:v>37.6</c:v>
                </c:pt>
                <c:pt idx="1037">
                  <c:v>39.700000000000003</c:v>
                </c:pt>
                <c:pt idx="1038">
                  <c:v>41.5</c:v>
                </c:pt>
                <c:pt idx="1039">
                  <c:v>43.6</c:v>
                </c:pt>
                <c:pt idx="1040">
                  <c:v>46</c:v>
                </c:pt>
                <c:pt idx="1041">
                  <c:v>48.4</c:v>
                </c:pt>
                <c:pt idx="1042">
                  <c:v>50.5</c:v>
                </c:pt>
                <c:pt idx="1043">
                  <c:v>51.9</c:v>
                </c:pt>
                <c:pt idx="1044">
                  <c:v>52.6</c:v>
                </c:pt>
                <c:pt idx="1045">
                  <c:v>52.8</c:v>
                </c:pt>
                <c:pt idx="1046">
                  <c:v>52.9</c:v>
                </c:pt>
                <c:pt idx="1047">
                  <c:v>53.1</c:v>
                </c:pt>
                <c:pt idx="1048">
                  <c:v>53.3</c:v>
                </c:pt>
                <c:pt idx="1049">
                  <c:v>53.1</c:v>
                </c:pt>
                <c:pt idx="1050">
                  <c:v>52.3</c:v>
                </c:pt>
                <c:pt idx="1051">
                  <c:v>50.7</c:v>
                </c:pt>
                <c:pt idx="1052">
                  <c:v>48.8</c:v>
                </c:pt>
                <c:pt idx="1053">
                  <c:v>46.5</c:v>
                </c:pt>
                <c:pt idx="1054">
                  <c:v>43.8</c:v>
                </c:pt>
                <c:pt idx="1055">
                  <c:v>40.299999999999997</c:v>
                </c:pt>
                <c:pt idx="1056">
                  <c:v>36</c:v>
                </c:pt>
                <c:pt idx="1057">
                  <c:v>30.7</c:v>
                </c:pt>
                <c:pt idx="1058">
                  <c:v>25.4</c:v>
                </c:pt>
                <c:pt idx="1059">
                  <c:v>21</c:v>
                </c:pt>
                <c:pt idx="1060">
                  <c:v>16.7</c:v>
                </c:pt>
                <c:pt idx="1061">
                  <c:v>13.4</c:v>
                </c:pt>
                <c:pt idx="1062">
                  <c:v>12</c:v>
                </c:pt>
                <c:pt idx="1063">
                  <c:v>12.1</c:v>
                </c:pt>
                <c:pt idx="1064">
                  <c:v>12.8</c:v>
                </c:pt>
                <c:pt idx="1065">
                  <c:v>15.6</c:v>
                </c:pt>
                <c:pt idx="1066">
                  <c:v>19.899999999999999</c:v>
                </c:pt>
                <c:pt idx="1067">
                  <c:v>23.4</c:v>
                </c:pt>
                <c:pt idx="1068">
                  <c:v>24.6</c:v>
                </c:pt>
                <c:pt idx="1069">
                  <c:v>27</c:v>
                </c:pt>
                <c:pt idx="1070">
                  <c:v>29</c:v>
                </c:pt>
                <c:pt idx="1071">
                  <c:v>32</c:v>
                </c:pt>
                <c:pt idx="1072">
                  <c:v>34.799999999999997</c:v>
                </c:pt>
                <c:pt idx="1073">
                  <c:v>37.700000000000003</c:v>
                </c:pt>
                <c:pt idx="1074">
                  <c:v>40.799999999999997</c:v>
                </c:pt>
                <c:pt idx="1075">
                  <c:v>43.2</c:v>
                </c:pt>
                <c:pt idx="1076">
                  <c:v>46</c:v>
                </c:pt>
                <c:pt idx="1077">
                  <c:v>48</c:v>
                </c:pt>
                <c:pt idx="1078">
                  <c:v>50.7</c:v>
                </c:pt>
                <c:pt idx="1079">
                  <c:v>52</c:v>
                </c:pt>
                <c:pt idx="1080">
                  <c:v>54.5</c:v>
                </c:pt>
                <c:pt idx="1081">
                  <c:v>55.9</c:v>
                </c:pt>
                <c:pt idx="1082">
                  <c:v>57.4</c:v>
                </c:pt>
                <c:pt idx="1083">
                  <c:v>58.1</c:v>
                </c:pt>
                <c:pt idx="1084">
                  <c:v>58.4</c:v>
                </c:pt>
                <c:pt idx="1085">
                  <c:v>58.8</c:v>
                </c:pt>
                <c:pt idx="1086">
                  <c:v>58.8</c:v>
                </c:pt>
                <c:pt idx="1087">
                  <c:v>58.6</c:v>
                </c:pt>
                <c:pt idx="1088">
                  <c:v>58.7</c:v>
                </c:pt>
                <c:pt idx="1089">
                  <c:v>58.8</c:v>
                </c:pt>
                <c:pt idx="1090">
                  <c:v>58.8</c:v>
                </c:pt>
                <c:pt idx="1091">
                  <c:v>58.8</c:v>
                </c:pt>
                <c:pt idx="1092">
                  <c:v>59.1</c:v>
                </c:pt>
                <c:pt idx="1093">
                  <c:v>60.1</c:v>
                </c:pt>
                <c:pt idx="1094">
                  <c:v>61.7</c:v>
                </c:pt>
                <c:pt idx="1095">
                  <c:v>63</c:v>
                </c:pt>
                <c:pt idx="1096">
                  <c:v>63.7</c:v>
                </c:pt>
                <c:pt idx="1097">
                  <c:v>63.9</c:v>
                </c:pt>
                <c:pt idx="1098">
                  <c:v>63.5</c:v>
                </c:pt>
                <c:pt idx="1099">
                  <c:v>62.3</c:v>
                </c:pt>
                <c:pt idx="1100">
                  <c:v>60.3</c:v>
                </c:pt>
                <c:pt idx="1101">
                  <c:v>58.9</c:v>
                </c:pt>
                <c:pt idx="1102">
                  <c:v>58.4</c:v>
                </c:pt>
                <c:pt idx="1103">
                  <c:v>58.8</c:v>
                </c:pt>
                <c:pt idx="1104">
                  <c:v>60.2</c:v>
                </c:pt>
                <c:pt idx="1105">
                  <c:v>62.3</c:v>
                </c:pt>
                <c:pt idx="1106">
                  <c:v>63.9</c:v>
                </c:pt>
                <c:pt idx="1107">
                  <c:v>64.5</c:v>
                </c:pt>
                <c:pt idx="1108">
                  <c:v>64.400000000000006</c:v>
                </c:pt>
                <c:pt idx="1109">
                  <c:v>63.5</c:v>
                </c:pt>
                <c:pt idx="1110">
                  <c:v>62</c:v>
                </c:pt>
                <c:pt idx="1111">
                  <c:v>61.2</c:v>
                </c:pt>
                <c:pt idx="1112">
                  <c:v>61.3</c:v>
                </c:pt>
                <c:pt idx="1113">
                  <c:v>61.7</c:v>
                </c:pt>
                <c:pt idx="1114">
                  <c:v>62</c:v>
                </c:pt>
                <c:pt idx="1115">
                  <c:v>64.599999999999994</c:v>
                </c:pt>
                <c:pt idx="1116">
                  <c:v>66</c:v>
                </c:pt>
                <c:pt idx="1117">
                  <c:v>66.2</c:v>
                </c:pt>
                <c:pt idx="1118">
                  <c:v>65.8</c:v>
                </c:pt>
                <c:pt idx="1119">
                  <c:v>64.7</c:v>
                </c:pt>
                <c:pt idx="1120">
                  <c:v>63.6</c:v>
                </c:pt>
                <c:pt idx="1121">
                  <c:v>62.9</c:v>
                </c:pt>
                <c:pt idx="1122">
                  <c:v>62.4</c:v>
                </c:pt>
                <c:pt idx="1123">
                  <c:v>61.7</c:v>
                </c:pt>
                <c:pt idx="1124">
                  <c:v>60.1</c:v>
                </c:pt>
                <c:pt idx="1125">
                  <c:v>57.3</c:v>
                </c:pt>
                <c:pt idx="1126">
                  <c:v>55.8</c:v>
                </c:pt>
                <c:pt idx="1127">
                  <c:v>50.5</c:v>
                </c:pt>
                <c:pt idx="1128">
                  <c:v>45.2</c:v>
                </c:pt>
                <c:pt idx="1129">
                  <c:v>40.1</c:v>
                </c:pt>
                <c:pt idx="1130">
                  <c:v>36.200000000000003</c:v>
                </c:pt>
                <c:pt idx="1131">
                  <c:v>32.9</c:v>
                </c:pt>
                <c:pt idx="1132">
                  <c:v>29.8</c:v>
                </c:pt>
                <c:pt idx="1133">
                  <c:v>26.6</c:v>
                </c:pt>
                <c:pt idx="1134">
                  <c:v>23</c:v>
                </c:pt>
                <c:pt idx="1135">
                  <c:v>19.399999999999999</c:v>
                </c:pt>
                <c:pt idx="1136">
                  <c:v>16.3</c:v>
                </c:pt>
                <c:pt idx="1137">
                  <c:v>14.6</c:v>
                </c:pt>
                <c:pt idx="1138">
                  <c:v>14.2</c:v>
                </c:pt>
                <c:pt idx="1139">
                  <c:v>14.3</c:v>
                </c:pt>
                <c:pt idx="1140">
                  <c:v>14.6</c:v>
                </c:pt>
                <c:pt idx="1141">
                  <c:v>15.1</c:v>
                </c:pt>
                <c:pt idx="1142">
                  <c:v>16.399999999999999</c:v>
                </c:pt>
                <c:pt idx="1143">
                  <c:v>19.100000000000001</c:v>
                </c:pt>
                <c:pt idx="1144">
                  <c:v>22.5</c:v>
                </c:pt>
                <c:pt idx="1145">
                  <c:v>24.4</c:v>
                </c:pt>
                <c:pt idx="1146">
                  <c:v>24.8</c:v>
                </c:pt>
                <c:pt idx="1147">
                  <c:v>22.7</c:v>
                </c:pt>
                <c:pt idx="1148">
                  <c:v>17.399999999999999</c:v>
                </c:pt>
                <c:pt idx="1149">
                  <c:v>13.8</c:v>
                </c:pt>
                <c:pt idx="1150">
                  <c:v>12</c:v>
                </c:pt>
                <c:pt idx="1151">
                  <c:v>12</c:v>
                </c:pt>
                <c:pt idx="1152">
                  <c:v>12</c:v>
                </c:pt>
                <c:pt idx="1153">
                  <c:v>13.9</c:v>
                </c:pt>
                <c:pt idx="1154">
                  <c:v>17.7</c:v>
                </c:pt>
                <c:pt idx="1155">
                  <c:v>22.8</c:v>
                </c:pt>
                <c:pt idx="1156">
                  <c:v>27.3</c:v>
                </c:pt>
                <c:pt idx="1157">
                  <c:v>31.2</c:v>
                </c:pt>
                <c:pt idx="1158">
                  <c:v>35.200000000000003</c:v>
                </c:pt>
                <c:pt idx="1159">
                  <c:v>39.4</c:v>
                </c:pt>
                <c:pt idx="1160">
                  <c:v>42.5</c:v>
                </c:pt>
                <c:pt idx="1161">
                  <c:v>45.4</c:v>
                </c:pt>
                <c:pt idx="1162">
                  <c:v>48.2</c:v>
                </c:pt>
                <c:pt idx="1163">
                  <c:v>50.3</c:v>
                </c:pt>
                <c:pt idx="1164">
                  <c:v>52.6</c:v>
                </c:pt>
                <c:pt idx="1165">
                  <c:v>54.5</c:v>
                </c:pt>
                <c:pt idx="1166">
                  <c:v>56.6</c:v>
                </c:pt>
                <c:pt idx="1167">
                  <c:v>58.3</c:v>
                </c:pt>
                <c:pt idx="1168">
                  <c:v>60</c:v>
                </c:pt>
                <c:pt idx="1169">
                  <c:v>61.5</c:v>
                </c:pt>
                <c:pt idx="1170">
                  <c:v>63.1</c:v>
                </c:pt>
                <c:pt idx="1171">
                  <c:v>64.3</c:v>
                </c:pt>
                <c:pt idx="1172">
                  <c:v>65.7</c:v>
                </c:pt>
                <c:pt idx="1173">
                  <c:v>67.099999999999994</c:v>
                </c:pt>
                <c:pt idx="1174">
                  <c:v>68.3</c:v>
                </c:pt>
                <c:pt idx="1175">
                  <c:v>69.7</c:v>
                </c:pt>
                <c:pt idx="1176">
                  <c:v>70.599999999999994</c:v>
                </c:pt>
                <c:pt idx="1177">
                  <c:v>71.599999999999994</c:v>
                </c:pt>
                <c:pt idx="1178">
                  <c:v>72.599999999999994</c:v>
                </c:pt>
                <c:pt idx="1179">
                  <c:v>73.5</c:v>
                </c:pt>
                <c:pt idx="1180">
                  <c:v>74.2</c:v>
                </c:pt>
                <c:pt idx="1181">
                  <c:v>74.900000000000006</c:v>
                </c:pt>
                <c:pt idx="1182">
                  <c:v>75.599999999999994</c:v>
                </c:pt>
                <c:pt idx="1183">
                  <c:v>76.3</c:v>
                </c:pt>
                <c:pt idx="1184">
                  <c:v>77.099999999999994</c:v>
                </c:pt>
                <c:pt idx="1185">
                  <c:v>77.900000000000006</c:v>
                </c:pt>
                <c:pt idx="1186">
                  <c:v>78.5</c:v>
                </c:pt>
                <c:pt idx="1187">
                  <c:v>79</c:v>
                </c:pt>
                <c:pt idx="1188">
                  <c:v>79.7</c:v>
                </c:pt>
                <c:pt idx="1189">
                  <c:v>80.3</c:v>
                </c:pt>
                <c:pt idx="1190">
                  <c:v>81</c:v>
                </c:pt>
                <c:pt idx="1191">
                  <c:v>81.599999999999994</c:v>
                </c:pt>
                <c:pt idx="1192">
                  <c:v>82.4</c:v>
                </c:pt>
                <c:pt idx="1193">
                  <c:v>82.9</c:v>
                </c:pt>
                <c:pt idx="1194">
                  <c:v>83.4</c:v>
                </c:pt>
                <c:pt idx="1195">
                  <c:v>83.8</c:v>
                </c:pt>
                <c:pt idx="1196">
                  <c:v>84.2</c:v>
                </c:pt>
                <c:pt idx="1197">
                  <c:v>84.7</c:v>
                </c:pt>
                <c:pt idx="1198">
                  <c:v>85.2</c:v>
                </c:pt>
                <c:pt idx="1199">
                  <c:v>85.6</c:v>
                </c:pt>
                <c:pt idx="1200">
                  <c:v>86.3</c:v>
                </c:pt>
                <c:pt idx="1201">
                  <c:v>86.8</c:v>
                </c:pt>
                <c:pt idx="1202">
                  <c:v>87.4</c:v>
                </c:pt>
                <c:pt idx="1203">
                  <c:v>88</c:v>
                </c:pt>
                <c:pt idx="1204">
                  <c:v>88.3</c:v>
                </c:pt>
                <c:pt idx="1205">
                  <c:v>88.7</c:v>
                </c:pt>
                <c:pt idx="1206">
                  <c:v>89</c:v>
                </c:pt>
                <c:pt idx="1207">
                  <c:v>89.3</c:v>
                </c:pt>
                <c:pt idx="1208">
                  <c:v>89.8</c:v>
                </c:pt>
                <c:pt idx="1209">
                  <c:v>90.2</c:v>
                </c:pt>
                <c:pt idx="1210">
                  <c:v>90.6</c:v>
                </c:pt>
                <c:pt idx="1211">
                  <c:v>91</c:v>
                </c:pt>
                <c:pt idx="1212">
                  <c:v>91.3</c:v>
                </c:pt>
                <c:pt idx="1213">
                  <c:v>91.6</c:v>
                </c:pt>
                <c:pt idx="1214">
                  <c:v>91.9</c:v>
                </c:pt>
                <c:pt idx="1215">
                  <c:v>92.2</c:v>
                </c:pt>
                <c:pt idx="1216">
                  <c:v>92.8</c:v>
                </c:pt>
                <c:pt idx="1217">
                  <c:v>93.1</c:v>
                </c:pt>
                <c:pt idx="1218">
                  <c:v>93.3</c:v>
                </c:pt>
                <c:pt idx="1219">
                  <c:v>93.5</c:v>
                </c:pt>
                <c:pt idx="1220">
                  <c:v>93.7</c:v>
                </c:pt>
                <c:pt idx="1221">
                  <c:v>93.9</c:v>
                </c:pt>
                <c:pt idx="1222">
                  <c:v>94</c:v>
                </c:pt>
                <c:pt idx="1223">
                  <c:v>94.1</c:v>
                </c:pt>
                <c:pt idx="1224">
                  <c:v>94.3</c:v>
                </c:pt>
                <c:pt idx="1225">
                  <c:v>94.4</c:v>
                </c:pt>
                <c:pt idx="1226">
                  <c:v>94.6</c:v>
                </c:pt>
                <c:pt idx="1227">
                  <c:v>94.7</c:v>
                </c:pt>
                <c:pt idx="1228">
                  <c:v>94.8</c:v>
                </c:pt>
                <c:pt idx="1229">
                  <c:v>95</c:v>
                </c:pt>
                <c:pt idx="1230">
                  <c:v>95.1</c:v>
                </c:pt>
                <c:pt idx="1231">
                  <c:v>95.3</c:v>
                </c:pt>
                <c:pt idx="1232">
                  <c:v>95.4</c:v>
                </c:pt>
                <c:pt idx="1233">
                  <c:v>95.6</c:v>
                </c:pt>
                <c:pt idx="1234">
                  <c:v>95.7</c:v>
                </c:pt>
                <c:pt idx="1235">
                  <c:v>95.8</c:v>
                </c:pt>
                <c:pt idx="1236">
                  <c:v>96</c:v>
                </c:pt>
                <c:pt idx="1237">
                  <c:v>96.1</c:v>
                </c:pt>
                <c:pt idx="1238">
                  <c:v>96.3</c:v>
                </c:pt>
                <c:pt idx="1239">
                  <c:v>96.4</c:v>
                </c:pt>
                <c:pt idx="1240">
                  <c:v>96.6</c:v>
                </c:pt>
                <c:pt idx="1241">
                  <c:v>96.8</c:v>
                </c:pt>
                <c:pt idx="1242">
                  <c:v>97</c:v>
                </c:pt>
                <c:pt idx="1243">
                  <c:v>97.2</c:v>
                </c:pt>
                <c:pt idx="1244">
                  <c:v>97.3</c:v>
                </c:pt>
                <c:pt idx="1245">
                  <c:v>97.4</c:v>
                </c:pt>
                <c:pt idx="1246">
                  <c:v>97.4</c:v>
                </c:pt>
                <c:pt idx="1247">
                  <c:v>97.4</c:v>
                </c:pt>
                <c:pt idx="1248">
                  <c:v>97.4</c:v>
                </c:pt>
                <c:pt idx="1249">
                  <c:v>97.3</c:v>
                </c:pt>
                <c:pt idx="1250">
                  <c:v>97.3</c:v>
                </c:pt>
                <c:pt idx="1251">
                  <c:v>97.3</c:v>
                </c:pt>
                <c:pt idx="1252">
                  <c:v>97.3</c:v>
                </c:pt>
                <c:pt idx="1253">
                  <c:v>97.2</c:v>
                </c:pt>
                <c:pt idx="1254">
                  <c:v>97.1</c:v>
                </c:pt>
                <c:pt idx="1255">
                  <c:v>97</c:v>
                </c:pt>
                <c:pt idx="1256">
                  <c:v>96.9</c:v>
                </c:pt>
                <c:pt idx="1257">
                  <c:v>96.7</c:v>
                </c:pt>
                <c:pt idx="1258">
                  <c:v>96.4</c:v>
                </c:pt>
                <c:pt idx="1259">
                  <c:v>96.1</c:v>
                </c:pt>
                <c:pt idx="1260">
                  <c:v>95.7</c:v>
                </c:pt>
                <c:pt idx="1261">
                  <c:v>95.5</c:v>
                </c:pt>
                <c:pt idx="1262">
                  <c:v>95.3</c:v>
                </c:pt>
                <c:pt idx="1263">
                  <c:v>95.2</c:v>
                </c:pt>
                <c:pt idx="1264">
                  <c:v>95</c:v>
                </c:pt>
                <c:pt idx="1265">
                  <c:v>94.9</c:v>
                </c:pt>
                <c:pt idx="1266">
                  <c:v>94.7</c:v>
                </c:pt>
                <c:pt idx="1267">
                  <c:v>94.5</c:v>
                </c:pt>
                <c:pt idx="1268">
                  <c:v>94.4</c:v>
                </c:pt>
                <c:pt idx="1269">
                  <c:v>94.4</c:v>
                </c:pt>
                <c:pt idx="1270">
                  <c:v>94.3</c:v>
                </c:pt>
                <c:pt idx="1271">
                  <c:v>94.3</c:v>
                </c:pt>
                <c:pt idx="1272">
                  <c:v>94.1</c:v>
                </c:pt>
                <c:pt idx="1273">
                  <c:v>93.9</c:v>
                </c:pt>
                <c:pt idx="1274">
                  <c:v>93.4</c:v>
                </c:pt>
                <c:pt idx="1275">
                  <c:v>92.8</c:v>
                </c:pt>
                <c:pt idx="1276">
                  <c:v>92</c:v>
                </c:pt>
                <c:pt idx="1277">
                  <c:v>91.3</c:v>
                </c:pt>
                <c:pt idx="1278">
                  <c:v>90.6</c:v>
                </c:pt>
                <c:pt idx="1279">
                  <c:v>90</c:v>
                </c:pt>
                <c:pt idx="1280">
                  <c:v>89.3</c:v>
                </c:pt>
                <c:pt idx="1281">
                  <c:v>88.7</c:v>
                </c:pt>
                <c:pt idx="1282">
                  <c:v>88.1</c:v>
                </c:pt>
                <c:pt idx="1283">
                  <c:v>87.4</c:v>
                </c:pt>
                <c:pt idx="1284">
                  <c:v>86.7</c:v>
                </c:pt>
                <c:pt idx="1285">
                  <c:v>86</c:v>
                </c:pt>
                <c:pt idx="1286">
                  <c:v>85.3</c:v>
                </c:pt>
                <c:pt idx="1287">
                  <c:v>84.7</c:v>
                </c:pt>
                <c:pt idx="1288">
                  <c:v>84.1</c:v>
                </c:pt>
                <c:pt idx="1289">
                  <c:v>83.5</c:v>
                </c:pt>
                <c:pt idx="1290">
                  <c:v>82.9</c:v>
                </c:pt>
                <c:pt idx="1291">
                  <c:v>82.3</c:v>
                </c:pt>
                <c:pt idx="1292">
                  <c:v>81.7</c:v>
                </c:pt>
                <c:pt idx="1293">
                  <c:v>81.099999999999994</c:v>
                </c:pt>
                <c:pt idx="1294">
                  <c:v>80.5</c:v>
                </c:pt>
                <c:pt idx="1295">
                  <c:v>79.900000000000006</c:v>
                </c:pt>
                <c:pt idx="1296">
                  <c:v>79.400000000000006</c:v>
                </c:pt>
                <c:pt idx="1297">
                  <c:v>79.099999999999994</c:v>
                </c:pt>
                <c:pt idx="1298">
                  <c:v>78.8</c:v>
                </c:pt>
                <c:pt idx="1299">
                  <c:v>78.5</c:v>
                </c:pt>
                <c:pt idx="1300">
                  <c:v>78.2</c:v>
                </c:pt>
                <c:pt idx="1301">
                  <c:v>77.900000000000006</c:v>
                </c:pt>
                <c:pt idx="1302">
                  <c:v>77.599999999999994</c:v>
                </c:pt>
                <c:pt idx="1303">
                  <c:v>77.3</c:v>
                </c:pt>
                <c:pt idx="1304">
                  <c:v>77</c:v>
                </c:pt>
                <c:pt idx="1305">
                  <c:v>76.7</c:v>
                </c:pt>
                <c:pt idx="1306">
                  <c:v>76</c:v>
                </c:pt>
                <c:pt idx="1307">
                  <c:v>76</c:v>
                </c:pt>
                <c:pt idx="1308">
                  <c:v>76</c:v>
                </c:pt>
                <c:pt idx="1309">
                  <c:v>75.900000000000006</c:v>
                </c:pt>
                <c:pt idx="1310">
                  <c:v>76</c:v>
                </c:pt>
                <c:pt idx="1311">
                  <c:v>76</c:v>
                </c:pt>
                <c:pt idx="1312">
                  <c:v>76.099999999999994</c:v>
                </c:pt>
                <c:pt idx="1313">
                  <c:v>76.3</c:v>
                </c:pt>
                <c:pt idx="1314">
                  <c:v>76.5</c:v>
                </c:pt>
                <c:pt idx="1315">
                  <c:v>76.599999999999994</c:v>
                </c:pt>
                <c:pt idx="1316">
                  <c:v>76.8</c:v>
                </c:pt>
                <c:pt idx="1317">
                  <c:v>77.099999999999994</c:v>
                </c:pt>
                <c:pt idx="1318">
                  <c:v>77.099999999999994</c:v>
                </c:pt>
                <c:pt idx="1319">
                  <c:v>77.2</c:v>
                </c:pt>
                <c:pt idx="1320">
                  <c:v>77.2</c:v>
                </c:pt>
                <c:pt idx="1321">
                  <c:v>77.599999999999994</c:v>
                </c:pt>
                <c:pt idx="1322">
                  <c:v>78</c:v>
                </c:pt>
                <c:pt idx="1323">
                  <c:v>78.400000000000006</c:v>
                </c:pt>
                <c:pt idx="1324">
                  <c:v>78.8</c:v>
                </c:pt>
                <c:pt idx="1325">
                  <c:v>79.2</c:v>
                </c:pt>
                <c:pt idx="1326">
                  <c:v>80.3</c:v>
                </c:pt>
                <c:pt idx="1327">
                  <c:v>80.8</c:v>
                </c:pt>
                <c:pt idx="1328">
                  <c:v>81</c:v>
                </c:pt>
                <c:pt idx="1329">
                  <c:v>81</c:v>
                </c:pt>
                <c:pt idx="1330">
                  <c:v>81</c:v>
                </c:pt>
                <c:pt idx="1331">
                  <c:v>81</c:v>
                </c:pt>
                <c:pt idx="1332">
                  <c:v>81</c:v>
                </c:pt>
                <c:pt idx="1333">
                  <c:v>80.900000000000006</c:v>
                </c:pt>
                <c:pt idx="1334">
                  <c:v>80.599999999999994</c:v>
                </c:pt>
                <c:pt idx="1335">
                  <c:v>80.3</c:v>
                </c:pt>
                <c:pt idx="1336">
                  <c:v>80</c:v>
                </c:pt>
                <c:pt idx="1337">
                  <c:v>79.900000000000006</c:v>
                </c:pt>
                <c:pt idx="1338">
                  <c:v>79.8</c:v>
                </c:pt>
                <c:pt idx="1339">
                  <c:v>79.8</c:v>
                </c:pt>
                <c:pt idx="1340">
                  <c:v>79.8</c:v>
                </c:pt>
                <c:pt idx="1341">
                  <c:v>79.900000000000006</c:v>
                </c:pt>
                <c:pt idx="1342">
                  <c:v>80</c:v>
                </c:pt>
                <c:pt idx="1343">
                  <c:v>80.400000000000006</c:v>
                </c:pt>
                <c:pt idx="1344">
                  <c:v>80.8</c:v>
                </c:pt>
                <c:pt idx="1345">
                  <c:v>81.2</c:v>
                </c:pt>
                <c:pt idx="1346">
                  <c:v>81.5</c:v>
                </c:pt>
                <c:pt idx="1347">
                  <c:v>81.599999999999994</c:v>
                </c:pt>
                <c:pt idx="1348">
                  <c:v>81.599999999999994</c:v>
                </c:pt>
                <c:pt idx="1349">
                  <c:v>81.400000000000006</c:v>
                </c:pt>
                <c:pt idx="1350">
                  <c:v>80.7</c:v>
                </c:pt>
                <c:pt idx="1351">
                  <c:v>79.599999999999994</c:v>
                </c:pt>
                <c:pt idx="1352">
                  <c:v>78.2</c:v>
                </c:pt>
                <c:pt idx="1353">
                  <c:v>76.8</c:v>
                </c:pt>
                <c:pt idx="1354">
                  <c:v>75.3</c:v>
                </c:pt>
                <c:pt idx="1355">
                  <c:v>73.8</c:v>
                </c:pt>
                <c:pt idx="1356">
                  <c:v>72.099999999999994</c:v>
                </c:pt>
                <c:pt idx="1357">
                  <c:v>70.2</c:v>
                </c:pt>
                <c:pt idx="1358">
                  <c:v>68.2</c:v>
                </c:pt>
                <c:pt idx="1359">
                  <c:v>66.099999999999994</c:v>
                </c:pt>
                <c:pt idx="1360">
                  <c:v>63.8</c:v>
                </c:pt>
                <c:pt idx="1361">
                  <c:v>61.6</c:v>
                </c:pt>
                <c:pt idx="1362">
                  <c:v>60.2</c:v>
                </c:pt>
                <c:pt idx="1363">
                  <c:v>59.8</c:v>
                </c:pt>
                <c:pt idx="1364">
                  <c:v>60.4</c:v>
                </c:pt>
                <c:pt idx="1365">
                  <c:v>61.8</c:v>
                </c:pt>
                <c:pt idx="1366">
                  <c:v>62.6</c:v>
                </c:pt>
                <c:pt idx="1367">
                  <c:v>62.7</c:v>
                </c:pt>
                <c:pt idx="1368">
                  <c:v>61.9</c:v>
                </c:pt>
                <c:pt idx="1369">
                  <c:v>60</c:v>
                </c:pt>
                <c:pt idx="1370">
                  <c:v>58.4</c:v>
                </c:pt>
                <c:pt idx="1371">
                  <c:v>57.8</c:v>
                </c:pt>
                <c:pt idx="1372">
                  <c:v>57.8</c:v>
                </c:pt>
                <c:pt idx="1373">
                  <c:v>57.8</c:v>
                </c:pt>
                <c:pt idx="1374">
                  <c:v>57.3</c:v>
                </c:pt>
                <c:pt idx="1375">
                  <c:v>56.2</c:v>
                </c:pt>
                <c:pt idx="1376">
                  <c:v>54.3</c:v>
                </c:pt>
                <c:pt idx="1377">
                  <c:v>50.8</c:v>
                </c:pt>
                <c:pt idx="1378">
                  <c:v>45.5</c:v>
                </c:pt>
                <c:pt idx="1379">
                  <c:v>40.200000000000003</c:v>
                </c:pt>
                <c:pt idx="1380">
                  <c:v>34.9</c:v>
                </c:pt>
                <c:pt idx="1381">
                  <c:v>29.6</c:v>
                </c:pt>
                <c:pt idx="1382">
                  <c:v>28.7</c:v>
                </c:pt>
                <c:pt idx="1383">
                  <c:v>29.3</c:v>
                </c:pt>
                <c:pt idx="1384">
                  <c:v>30.5</c:v>
                </c:pt>
                <c:pt idx="1385">
                  <c:v>31.7</c:v>
                </c:pt>
                <c:pt idx="1386">
                  <c:v>32.9</c:v>
                </c:pt>
                <c:pt idx="1387">
                  <c:v>35</c:v>
                </c:pt>
                <c:pt idx="1388">
                  <c:v>38</c:v>
                </c:pt>
                <c:pt idx="1389">
                  <c:v>40.5</c:v>
                </c:pt>
                <c:pt idx="1390">
                  <c:v>42.7</c:v>
                </c:pt>
                <c:pt idx="1391">
                  <c:v>45.8</c:v>
                </c:pt>
                <c:pt idx="1392">
                  <c:v>47.5</c:v>
                </c:pt>
                <c:pt idx="1393">
                  <c:v>48.9</c:v>
                </c:pt>
                <c:pt idx="1394">
                  <c:v>49.4</c:v>
                </c:pt>
                <c:pt idx="1395">
                  <c:v>49.4</c:v>
                </c:pt>
                <c:pt idx="1396">
                  <c:v>49.2</c:v>
                </c:pt>
                <c:pt idx="1397">
                  <c:v>48.7</c:v>
                </c:pt>
                <c:pt idx="1398">
                  <c:v>47.9</c:v>
                </c:pt>
                <c:pt idx="1399">
                  <c:v>46.9</c:v>
                </c:pt>
                <c:pt idx="1400">
                  <c:v>45.6</c:v>
                </c:pt>
                <c:pt idx="1401">
                  <c:v>44.2</c:v>
                </c:pt>
                <c:pt idx="1402">
                  <c:v>42.7</c:v>
                </c:pt>
                <c:pt idx="1403">
                  <c:v>40.700000000000003</c:v>
                </c:pt>
                <c:pt idx="1404">
                  <c:v>37.1</c:v>
                </c:pt>
                <c:pt idx="1405">
                  <c:v>33.9</c:v>
                </c:pt>
                <c:pt idx="1406">
                  <c:v>30.6</c:v>
                </c:pt>
                <c:pt idx="1407">
                  <c:v>28.6</c:v>
                </c:pt>
                <c:pt idx="1408">
                  <c:v>27.3</c:v>
                </c:pt>
                <c:pt idx="1409">
                  <c:v>27.2</c:v>
                </c:pt>
                <c:pt idx="1410">
                  <c:v>27.5</c:v>
                </c:pt>
                <c:pt idx="1411">
                  <c:v>27.4</c:v>
                </c:pt>
                <c:pt idx="1412">
                  <c:v>27.1</c:v>
                </c:pt>
                <c:pt idx="1413">
                  <c:v>26.7</c:v>
                </c:pt>
                <c:pt idx="1414">
                  <c:v>26.8</c:v>
                </c:pt>
                <c:pt idx="1415">
                  <c:v>28.2</c:v>
                </c:pt>
                <c:pt idx="1416">
                  <c:v>31.1</c:v>
                </c:pt>
                <c:pt idx="1417">
                  <c:v>34.799999999999997</c:v>
                </c:pt>
                <c:pt idx="1418">
                  <c:v>38.4</c:v>
                </c:pt>
                <c:pt idx="1419">
                  <c:v>40.9</c:v>
                </c:pt>
                <c:pt idx="1420">
                  <c:v>41.7</c:v>
                </c:pt>
                <c:pt idx="1421">
                  <c:v>40.9</c:v>
                </c:pt>
                <c:pt idx="1422">
                  <c:v>38.299999999999997</c:v>
                </c:pt>
                <c:pt idx="1423">
                  <c:v>35.299999999999997</c:v>
                </c:pt>
                <c:pt idx="1424">
                  <c:v>34.299999999999997</c:v>
                </c:pt>
                <c:pt idx="1425">
                  <c:v>34.6</c:v>
                </c:pt>
                <c:pt idx="1426">
                  <c:v>36.299999999999997</c:v>
                </c:pt>
                <c:pt idx="1427">
                  <c:v>39.5</c:v>
                </c:pt>
                <c:pt idx="1428">
                  <c:v>41.8</c:v>
                </c:pt>
                <c:pt idx="1429">
                  <c:v>42.5</c:v>
                </c:pt>
                <c:pt idx="1430">
                  <c:v>41.9</c:v>
                </c:pt>
                <c:pt idx="1431">
                  <c:v>40.1</c:v>
                </c:pt>
                <c:pt idx="1432">
                  <c:v>36.6</c:v>
                </c:pt>
                <c:pt idx="1433">
                  <c:v>31.3</c:v>
                </c:pt>
                <c:pt idx="1434">
                  <c:v>26</c:v>
                </c:pt>
                <c:pt idx="1435">
                  <c:v>20.6</c:v>
                </c:pt>
                <c:pt idx="1436">
                  <c:v>19.100000000000001</c:v>
                </c:pt>
                <c:pt idx="1437">
                  <c:v>19.7</c:v>
                </c:pt>
                <c:pt idx="1438">
                  <c:v>21.1</c:v>
                </c:pt>
                <c:pt idx="1439">
                  <c:v>22</c:v>
                </c:pt>
                <c:pt idx="1440">
                  <c:v>22.1</c:v>
                </c:pt>
                <c:pt idx="1441">
                  <c:v>21.4</c:v>
                </c:pt>
                <c:pt idx="1442">
                  <c:v>19.600000000000001</c:v>
                </c:pt>
                <c:pt idx="1443">
                  <c:v>18.3</c:v>
                </c:pt>
                <c:pt idx="1444">
                  <c:v>18</c:v>
                </c:pt>
                <c:pt idx="1445">
                  <c:v>18.3</c:v>
                </c:pt>
                <c:pt idx="1446">
                  <c:v>18.5</c:v>
                </c:pt>
                <c:pt idx="1447">
                  <c:v>17.899999999999999</c:v>
                </c:pt>
                <c:pt idx="1448">
                  <c:v>15</c:v>
                </c:pt>
                <c:pt idx="1449">
                  <c:v>9.9</c:v>
                </c:pt>
                <c:pt idx="1450">
                  <c:v>4.5999999999999996</c:v>
                </c:pt>
                <c:pt idx="1451">
                  <c:v>1.2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2.2000000000000002</c:v>
                </c:pt>
                <c:pt idx="1480">
                  <c:v>4.4000000000000004</c:v>
                </c:pt>
                <c:pt idx="1481">
                  <c:v>6.3</c:v>
                </c:pt>
                <c:pt idx="1482">
                  <c:v>7.9</c:v>
                </c:pt>
                <c:pt idx="1483">
                  <c:v>9.1999999999999993</c:v>
                </c:pt>
                <c:pt idx="1484">
                  <c:v>10.4</c:v>
                </c:pt>
                <c:pt idx="1485">
                  <c:v>11.5</c:v>
                </c:pt>
                <c:pt idx="1486">
                  <c:v>12.9</c:v>
                </c:pt>
                <c:pt idx="1487">
                  <c:v>14.7</c:v>
                </c:pt>
                <c:pt idx="1488">
                  <c:v>17</c:v>
                </c:pt>
                <c:pt idx="1489">
                  <c:v>19.8</c:v>
                </c:pt>
                <c:pt idx="1490">
                  <c:v>23.1</c:v>
                </c:pt>
                <c:pt idx="1491">
                  <c:v>26.7</c:v>
                </c:pt>
                <c:pt idx="1492">
                  <c:v>30.5</c:v>
                </c:pt>
                <c:pt idx="1493">
                  <c:v>34.1</c:v>
                </c:pt>
                <c:pt idx="1494">
                  <c:v>37.5</c:v>
                </c:pt>
                <c:pt idx="1495">
                  <c:v>40.6</c:v>
                </c:pt>
                <c:pt idx="1496">
                  <c:v>43.3</c:v>
                </c:pt>
                <c:pt idx="1497">
                  <c:v>45.7</c:v>
                </c:pt>
                <c:pt idx="1498">
                  <c:v>47.7</c:v>
                </c:pt>
                <c:pt idx="1499">
                  <c:v>49.3</c:v>
                </c:pt>
                <c:pt idx="1500">
                  <c:v>50.5</c:v>
                </c:pt>
                <c:pt idx="1501">
                  <c:v>51.3</c:v>
                </c:pt>
                <c:pt idx="1502">
                  <c:v>52.1</c:v>
                </c:pt>
                <c:pt idx="1503">
                  <c:v>52.7</c:v>
                </c:pt>
                <c:pt idx="1504">
                  <c:v>53.4</c:v>
                </c:pt>
                <c:pt idx="1505">
                  <c:v>54</c:v>
                </c:pt>
                <c:pt idx="1506">
                  <c:v>54.5</c:v>
                </c:pt>
                <c:pt idx="1507">
                  <c:v>55</c:v>
                </c:pt>
                <c:pt idx="1508">
                  <c:v>55.6</c:v>
                </c:pt>
                <c:pt idx="1509">
                  <c:v>56.3</c:v>
                </c:pt>
                <c:pt idx="1510">
                  <c:v>57.2</c:v>
                </c:pt>
                <c:pt idx="1511">
                  <c:v>58.5</c:v>
                </c:pt>
                <c:pt idx="1512">
                  <c:v>60.2</c:v>
                </c:pt>
                <c:pt idx="1513">
                  <c:v>62.3</c:v>
                </c:pt>
                <c:pt idx="1514">
                  <c:v>64.7</c:v>
                </c:pt>
                <c:pt idx="1515">
                  <c:v>67.099999999999994</c:v>
                </c:pt>
                <c:pt idx="1516">
                  <c:v>69.2</c:v>
                </c:pt>
                <c:pt idx="1517">
                  <c:v>70.7</c:v>
                </c:pt>
                <c:pt idx="1518">
                  <c:v>71.900000000000006</c:v>
                </c:pt>
                <c:pt idx="1519">
                  <c:v>72.7</c:v>
                </c:pt>
                <c:pt idx="1520">
                  <c:v>73.400000000000006</c:v>
                </c:pt>
                <c:pt idx="1521">
                  <c:v>73.8</c:v>
                </c:pt>
                <c:pt idx="1522">
                  <c:v>74.099999999999994</c:v>
                </c:pt>
                <c:pt idx="1523">
                  <c:v>74</c:v>
                </c:pt>
                <c:pt idx="1524">
                  <c:v>73.599999999999994</c:v>
                </c:pt>
                <c:pt idx="1525">
                  <c:v>72.5</c:v>
                </c:pt>
                <c:pt idx="1526">
                  <c:v>70.8</c:v>
                </c:pt>
                <c:pt idx="1527">
                  <c:v>68.599999999999994</c:v>
                </c:pt>
                <c:pt idx="1528">
                  <c:v>66.2</c:v>
                </c:pt>
                <c:pt idx="1529">
                  <c:v>64</c:v>
                </c:pt>
                <c:pt idx="1530">
                  <c:v>62.2</c:v>
                </c:pt>
                <c:pt idx="1531">
                  <c:v>60.9</c:v>
                </c:pt>
                <c:pt idx="1532">
                  <c:v>60.2</c:v>
                </c:pt>
                <c:pt idx="1533">
                  <c:v>60</c:v>
                </c:pt>
                <c:pt idx="1534">
                  <c:v>60.4</c:v>
                </c:pt>
                <c:pt idx="1535">
                  <c:v>61.4</c:v>
                </c:pt>
                <c:pt idx="1536">
                  <c:v>63.2</c:v>
                </c:pt>
                <c:pt idx="1537">
                  <c:v>65.599999999999994</c:v>
                </c:pt>
                <c:pt idx="1538">
                  <c:v>68.400000000000006</c:v>
                </c:pt>
                <c:pt idx="1539">
                  <c:v>71.599999999999994</c:v>
                </c:pt>
                <c:pt idx="1540">
                  <c:v>74.900000000000006</c:v>
                </c:pt>
                <c:pt idx="1541">
                  <c:v>78.400000000000006</c:v>
                </c:pt>
                <c:pt idx="1542">
                  <c:v>81.8</c:v>
                </c:pt>
                <c:pt idx="1543">
                  <c:v>84.9</c:v>
                </c:pt>
                <c:pt idx="1544">
                  <c:v>87.4</c:v>
                </c:pt>
                <c:pt idx="1545">
                  <c:v>89</c:v>
                </c:pt>
                <c:pt idx="1546">
                  <c:v>90</c:v>
                </c:pt>
                <c:pt idx="1547">
                  <c:v>90.6</c:v>
                </c:pt>
                <c:pt idx="1548">
                  <c:v>91</c:v>
                </c:pt>
                <c:pt idx="1549">
                  <c:v>91.5</c:v>
                </c:pt>
                <c:pt idx="1550">
                  <c:v>92</c:v>
                </c:pt>
                <c:pt idx="1551">
                  <c:v>92.7</c:v>
                </c:pt>
                <c:pt idx="1552">
                  <c:v>93.4</c:v>
                </c:pt>
                <c:pt idx="1553">
                  <c:v>94.2</c:v>
                </c:pt>
                <c:pt idx="1554">
                  <c:v>94.9</c:v>
                </c:pt>
                <c:pt idx="1555">
                  <c:v>95.7</c:v>
                </c:pt>
                <c:pt idx="1556">
                  <c:v>96.6</c:v>
                </c:pt>
                <c:pt idx="1557">
                  <c:v>97.7</c:v>
                </c:pt>
                <c:pt idx="1558">
                  <c:v>98.9</c:v>
                </c:pt>
                <c:pt idx="1559">
                  <c:v>100.4</c:v>
                </c:pt>
                <c:pt idx="1560">
                  <c:v>102</c:v>
                </c:pt>
                <c:pt idx="1561">
                  <c:v>103.6</c:v>
                </c:pt>
                <c:pt idx="1562">
                  <c:v>105.2</c:v>
                </c:pt>
                <c:pt idx="1563">
                  <c:v>106.8</c:v>
                </c:pt>
                <c:pt idx="1564">
                  <c:v>108.5</c:v>
                </c:pt>
                <c:pt idx="1565">
                  <c:v>110.2</c:v>
                </c:pt>
                <c:pt idx="1566">
                  <c:v>111.9</c:v>
                </c:pt>
                <c:pt idx="1567">
                  <c:v>113.7</c:v>
                </c:pt>
                <c:pt idx="1568">
                  <c:v>115.3</c:v>
                </c:pt>
                <c:pt idx="1569">
                  <c:v>116.8</c:v>
                </c:pt>
                <c:pt idx="1570">
                  <c:v>118.2</c:v>
                </c:pt>
                <c:pt idx="1571">
                  <c:v>119.5</c:v>
                </c:pt>
                <c:pt idx="1572">
                  <c:v>120.7</c:v>
                </c:pt>
                <c:pt idx="1573">
                  <c:v>121.8</c:v>
                </c:pt>
                <c:pt idx="1574">
                  <c:v>122.6</c:v>
                </c:pt>
                <c:pt idx="1575">
                  <c:v>123.2</c:v>
                </c:pt>
                <c:pt idx="1576">
                  <c:v>123.6</c:v>
                </c:pt>
                <c:pt idx="1577">
                  <c:v>123.7</c:v>
                </c:pt>
                <c:pt idx="1578">
                  <c:v>123.6</c:v>
                </c:pt>
                <c:pt idx="1579">
                  <c:v>123.3</c:v>
                </c:pt>
                <c:pt idx="1580">
                  <c:v>123</c:v>
                </c:pt>
                <c:pt idx="1581">
                  <c:v>122.5</c:v>
                </c:pt>
                <c:pt idx="1582">
                  <c:v>122.1</c:v>
                </c:pt>
                <c:pt idx="1583">
                  <c:v>121.5</c:v>
                </c:pt>
                <c:pt idx="1584">
                  <c:v>120.8</c:v>
                </c:pt>
                <c:pt idx="1585">
                  <c:v>120</c:v>
                </c:pt>
                <c:pt idx="1586">
                  <c:v>119.1</c:v>
                </c:pt>
                <c:pt idx="1587">
                  <c:v>118.1</c:v>
                </c:pt>
                <c:pt idx="1588">
                  <c:v>117.1</c:v>
                </c:pt>
                <c:pt idx="1589">
                  <c:v>116.2</c:v>
                </c:pt>
                <c:pt idx="1590">
                  <c:v>115.5</c:v>
                </c:pt>
                <c:pt idx="1591">
                  <c:v>114.9</c:v>
                </c:pt>
                <c:pt idx="1592">
                  <c:v>114.5</c:v>
                </c:pt>
                <c:pt idx="1593">
                  <c:v>114.1</c:v>
                </c:pt>
                <c:pt idx="1594">
                  <c:v>113.9</c:v>
                </c:pt>
                <c:pt idx="1595">
                  <c:v>113.7</c:v>
                </c:pt>
                <c:pt idx="1596">
                  <c:v>113.3</c:v>
                </c:pt>
                <c:pt idx="1597">
                  <c:v>112.9</c:v>
                </c:pt>
                <c:pt idx="1598">
                  <c:v>112.2</c:v>
                </c:pt>
                <c:pt idx="1599">
                  <c:v>111.4</c:v>
                </c:pt>
                <c:pt idx="1600">
                  <c:v>110.5</c:v>
                </c:pt>
                <c:pt idx="1601">
                  <c:v>109.5</c:v>
                </c:pt>
                <c:pt idx="1602">
                  <c:v>108.5</c:v>
                </c:pt>
                <c:pt idx="1603">
                  <c:v>107.7</c:v>
                </c:pt>
                <c:pt idx="1604">
                  <c:v>107.1</c:v>
                </c:pt>
                <c:pt idx="1605">
                  <c:v>106.6</c:v>
                </c:pt>
                <c:pt idx="1606">
                  <c:v>106.4</c:v>
                </c:pt>
                <c:pt idx="1607">
                  <c:v>106.2</c:v>
                </c:pt>
                <c:pt idx="1608">
                  <c:v>106.2</c:v>
                </c:pt>
                <c:pt idx="1609">
                  <c:v>106.2</c:v>
                </c:pt>
                <c:pt idx="1610">
                  <c:v>106.4</c:v>
                </c:pt>
                <c:pt idx="1611">
                  <c:v>106.5</c:v>
                </c:pt>
                <c:pt idx="1612">
                  <c:v>106.8</c:v>
                </c:pt>
                <c:pt idx="1613">
                  <c:v>107.2</c:v>
                </c:pt>
                <c:pt idx="1614">
                  <c:v>107.8</c:v>
                </c:pt>
                <c:pt idx="1615">
                  <c:v>108.5</c:v>
                </c:pt>
                <c:pt idx="1616">
                  <c:v>109.4</c:v>
                </c:pt>
                <c:pt idx="1617">
                  <c:v>110.5</c:v>
                </c:pt>
                <c:pt idx="1618">
                  <c:v>111.7</c:v>
                </c:pt>
                <c:pt idx="1619">
                  <c:v>113</c:v>
                </c:pt>
                <c:pt idx="1620">
                  <c:v>114.1</c:v>
                </c:pt>
                <c:pt idx="1621">
                  <c:v>115.1</c:v>
                </c:pt>
                <c:pt idx="1622">
                  <c:v>115.9</c:v>
                </c:pt>
                <c:pt idx="1623">
                  <c:v>116.5</c:v>
                </c:pt>
                <c:pt idx="1624">
                  <c:v>116.7</c:v>
                </c:pt>
                <c:pt idx="1625">
                  <c:v>116.6</c:v>
                </c:pt>
                <c:pt idx="1626">
                  <c:v>116.2</c:v>
                </c:pt>
                <c:pt idx="1627">
                  <c:v>115.2</c:v>
                </c:pt>
                <c:pt idx="1628">
                  <c:v>113.8</c:v>
                </c:pt>
                <c:pt idx="1629">
                  <c:v>112</c:v>
                </c:pt>
                <c:pt idx="1630">
                  <c:v>110.1</c:v>
                </c:pt>
                <c:pt idx="1631">
                  <c:v>108.3</c:v>
                </c:pt>
                <c:pt idx="1632">
                  <c:v>107</c:v>
                </c:pt>
                <c:pt idx="1633">
                  <c:v>106.1</c:v>
                </c:pt>
                <c:pt idx="1634">
                  <c:v>105.8</c:v>
                </c:pt>
                <c:pt idx="1635">
                  <c:v>105.7</c:v>
                </c:pt>
                <c:pt idx="1636">
                  <c:v>105.7</c:v>
                </c:pt>
                <c:pt idx="1637">
                  <c:v>105.6</c:v>
                </c:pt>
                <c:pt idx="1638">
                  <c:v>105.3</c:v>
                </c:pt>
                <c:pt idx="1639">
                  <c:v>104.9</c:v>
                </c:pt>
                <c:pt idx="1640">
                  <c:v>104.4</c:v>
                </c:pt>
                <c:pt idx="1641">
                  <c:v>104</c:v>
                </c:pt>
                <c:pt idx="1642">
                  <c:v>103.8</c:v>
                </c:pt>
                <c:pt idx="1643">
                  <c:v>103.9</c:v>
                </c:pt>
                <c:pt idx="1644">
                  <c:v>104.4</c:v>
                </c:pt>
                <c:pt idx="1645">
                  <c:v>105.1</c:v>
                </c:pt>
                <c:pt idx="1646">
                  <c:v>106.1</c:v>
                </c:pt>
                <c:pt idx="1647">
                  <c:v>107.2</c:v>
                </c:pt>
                <c:pt idx="1648">
                  <c:v>108.5</c:v>
                </c:pt>
                <c:pt idx="1649">
                  <c:v>109.9</c:v>
                </c:pt>
                <c:pt idx="1650">
                  <c:v>111.3</c:v>
                </c:pt>
                <c:pt idx="1651">
                  <c:v>112.7</c:v>
                </c:pt>
                <c:pt idx="1652">
                  <c:v>113.9</c:v>
                </c:pt>
                <c:pt idx="1653">
                  <c:v>115</c:v>
                </c:pt>
                <c:pt idx="1654">
                  <c:v>116</c:v>
                </c:pt>
                <c:pt idx="1655">
                  <c:v>116.8</c:v>
                </c:pt>
                <c:pt idx="1656">
                  <c:v>117.6</c:v>
                </c:pt>
                <c:pt idx="1657">
                  <c:v>118.4</c:v>
                </c:pt>
                <c:pt idx="1658">
                  <c:v>119.2</c:v>
                </c:pt>
                <c:pt idx="1659">
                  <c:v>120</c:v>
                </c:pt>
                <c:pt idx="1660">
                  <c:v>120.8</c:v>
                </c:pt>
                <c:pt idx="1661">
                  <c:v>121.6</c:v>
                </c:pt>
                <c:pt idx="1662">
                  <c:v>122.3</c:v>
                </c:pt>
                <c:pt idx="1663">
                  <c:v>123.1</c:v>
                </c:pt>
                <c:pt idx="1664">
                  <c:v>123.8</c:v>
                </c:pt>
                <c:pt idx="1665">
                  <c:v>124.4</c:v>
                </c:pt>
                <c:pt idx="1666">
                  <c:v>125</c:v>
                </c:pt>
                <c:pt idx="1667">
                  <c:v>125.4</c:v>
                </c:pt>
                <c:pt idx="1668">
                  <c:v>125.8</c:v>
                </c:pt>
                <c:pt idx="1669">
                  <c:v>126.1</c:v>
                </c:pt>
                <c:pt idx="1670">
                  <c:v>126.4</c:v>
                </c:pt>
                <c:pt idx="1671">
                  <c:v>126.6</c:v>
                </c:pt>
                <c:pt idx="1672">
                  <c:v>126.7</c:v>
                </c:pt>
                <c:pt idx="1673">
                  <c:v>126.8</c:v>
                </c:pt>
                <c:pt idx="1674">
                  <c:v>126.9</c:v>
                </c:pt>
                <c:pt idx="1675">
                  <c:v>126.9</c:v>
                </c:pt>
                <c:pt idx="1676">
                  <c:v>126.9</c:v>
                </c:pt>
                <c:pt idx="1677">
                  <c:v>126.8</c:v>
                </c:pt>
                <c:pt idx="1678">
                  <c:v>126.6</c:v>
                </c:pt>
                <c:pt idx="1679">
                  <c:v>126.3</c:v>
                </c:pt>
                <c:pt idx="1680">
                  <c:v>126</c:v>
                </c:pt>
                <c:pt idx="1681">
                  <c:v>125.7</c:v>
                </c:pt>
                <c:pt idx="1682">
                  <c:v>125.6</c:v>
                </c:pt>
                <c:pt idx="1683">
                  <c:v>125.6</c:v>
                </c:pt>
                <c:pt idx="1684">
                  <c:v>125.8</c:v>
                </c:pt>
                <c:pt idx="1685">
                  <c:v>126.2</c:v>
                </c:pt>
                <c:pt idx="1686">
                  <c:v>126.6</c:v>
                </c:pt>
                <c:pt idx="1687">
                  <c:v>127</c:v>
                </c:pt>
                <c:pt idx="1688">
                  <c:v>127.4</c:v>
                </c:pt>
                <c:pt idx="1689">
                  <c:v>127.6</c:v>
                </c:pt>
                <c:pt idx="1690">
                  <c:v>127.8</c:v>
                </c:pt>
                <c:pt idx="1691">
                  <c:v>127.9</c:v>
                </c:pt>
                <c:pt idx="1692">
                  <c:v>128</c:v>
                </c:pt>
                <c:pt idx="1693">
                  <c:v>128.1</c:v>
                </c:pt>
                <c:pt idx="1694">
                  <c:v>128.19999999999999</c:v>
                </c:pt>
                <c:pt idx="1695">
                  <c:v>128.30000000000001</c:v>
                </c:pt>
                <c:pt idx="1696">
                  <c:v>128.4</c:v>
                </c:pt>
                <c:pt idx="1697">
                  <c:v>128.5</c:v>
                </c:pt>
                <c:pt idx="1698">
                  <c:v>128.6</c:v>
                </c:pt>
                <c:pt idx="1699">
                  <c:v>128.6</c:v>
                </c:pt>
                <c:pt idx="1700">
                  <c:v>128.5</c:v>
                </c:pt>
                <c:pt idx="1701">
                  <c:v>128.30000000000001</c:v>
                </c:pt>
                <c:pt idx="1702">
                  <c:v>128.1</c:v>
                </c:pt>
                <c:pt idx="1703">
                  <c:v>127.9</c:v>
                </c:pt>
                <c:pt idx="1704">
                  <c:v>127.6</c:v>
                </c:pt>
                <c:pt idx="1705">
                  <c:v>127.4</c:v>
                </c:pt>
                <c:pt idx="1706">
                  <c:v>127.2</c:v>
                </c:pt>
                <c:pt idx="1707">
                  <c:v>127</c:v>
                </c:pt>
                <c:pt idx="1708">
                  <c:v>126.9</c:v>
                </c:pt>
                <c:pt idx="1709">
                  <c:v>126.8</c:v>
                </c:pt>
                <c:pt idx="1710">
                  <c:v>126.7</c:v>
                </c:pt>
                <c:pt idx="1711">
                  <c:v>126.8</c:v>
                </c:pt>
                <c:pt idx="1712">
                  <c:v>126.9</c:v>
                </c:pt>
                <c:pt idx="1713">
                  <c:v>127.1</c:v>
                </c:pt>
                <c:pt idx="1714">
                  <c:v>127.4</c:v>
                </c:pt>
                <c:pt idx="1715">
                  <c:v>127.7</c:v>
                </c:pt>
                <c:pt idx="1716">
                  <c:v>128.1</c:v>
                </c:pt>
                <c:pt idx="1717">
                  <c:v>128.5</c:v>
                </c:pt>
                <c:pt idx="1718">
                  <c:v>129</c:v>
                </c:pt>
                <c:pt idx="1719">
                  <c:v>129.5</c:v>
                </c:pt>
                <c:pt idx="1720">
                  <c:v>130.1</c:v>
                </c:pt>
                <c:pt idx="1721">
                  <c:v>130.6</c:v>
                </c:pt>
                <c:pt idx="1722">
                  <c:v>131</c:v>
                </c:pt>
                <c:pt idx="1723">
                  <c:v>131.19999999999999</c:v>
                </c:pt>
                <c:pt idx="1724">
                  <c:v>131.30000000000001</c:v>
                </c:pt>
                <c:pt idx="1725">
                  <c:v>131.19999999999999</c:v>
                </c:pt>
                <c:pt idx="1726">
                  <c:v>130.69999999999999</c:v>
                </c:pt>
                <c:pt idx="1727">
                  <c:v>129.80000000000001</c:v>
                </c:pt>
                <c:pt idx="1728">
                  <c:v>128.4</c:v>
                </c:pt>
                <c:pt idx="1729">
                  <c:v>126.5</c:v>
                </c:pt>
                <c:pt idx="1730">
                  <c:v>124.1</c:v>
                </c:pt>
                <c:pt idx="1731">
                  <c:v>121.6</c:v>
                </c:pt>
                <c:pt idx="1732">
                  <c:v>119</c:v>
                </c:pt>
                <c:pt idx="1733">
                  <c:v>116.5</c:v>
                </c:pt>
                <c:pt idx="1734">
                  <c:v>114.1</c:v>
                </c:pt>
                <c:pt idx="1735">
                  <c:v>111.8</c:v>
                </c:pt>
                <c:pt idx="1736">
                  <c:v>109.5</c:v>
                </c:pt>
                <c:pt idx="1737">
                  <c:v>107.1</c:v>
                </c:pt>
                <c:pt idx="1738">
                  <c:v>104.8</c:v>
                </c:pt>
                <c:pt idx="1739">
                  <c:v>102.5</c:v>
                </c:pt>
                <c:pt idx="1740">
                  <c:v>100.4</c:v>
                </c:pt>
                <c:pt idx="1741">
                  <c:v>98.6</c:v>
                </c:pt>
                <c:pt idx="1742">
                  <c:v>97.2</c:v>
                </c:pt>
                <c:pt idx="1743">
                  <c:v>95.9</c:v>
                </c:pt>
                <c:pt idx="1744">
                  <c:v>94.8</c:v>
                </c:pt>
                <c:pt idx="1745">
                  <c:v>93.8</c:v>
                </c:pt>
                <c:pt idx="1746">
                  <c:v>92.8</c:v>
                </c:pt>
                <c:pt idx="1747">
                  <c:v>91.8</c:v>
                </c:pt>
                <c:pt idx="1748">
                  <c:v>91</c:v>
                </c:pt>
                <c:pt idx="1749">
                  <c:v>90.2</c:v>
                </c:pt>
                <c:pt idx="1750">
                  <c:v>89.6</c:v>
                </c:pt>
                <c:pt idx="1751">
                  <c:v>89.1</c:v>
                </c:pt>
                <c:pt idx="1752">
                  <c:v>88.6</c:v>
                </c:pt>
                <c:pt idx="1753">
                  <c:v>88.1</c:v>
                </c:pt>
                <c:pt idx="1754">
                  <c:v>87.6</c:v>
                </c:pt>
                <c:pt idx="1755">
                  <c:v>87.1</c:v>
                </c:pt>
                <c:pt idx="1756">
                  <c:v>86.6</c:v>
                </c:pt>
                <c:pt idx="1757">
                  <c:v>86.1</c:v>
                </c:pt>
                <c:pt idx="1758">
                  <c:v>85.5</c:v>
                </c:pt>
                <c:pt idx="1759">
                  <c:v>85</c:v>
                </c:pt>
                <c:pt idx="1760">
                  <c:v>84.4</c:v>
                </c:pt>
                <c:pt idx="1761">
                  <c:v>83.8</c:v>
                </c:pt>
                <c:pt idx="1762">
                  <c:v>83.2</c:v>
                </c:pt>
                <c:pt idx="1763">
                  <c:v>82.6</c:v>
                </c:pt>
                <c:pt idx="1764">
                  <c:v>82</c:v>
                </c:pt>
                <c:pt idx="1765">
                  <c:v>81.3</c:v>
                </c:pt>
                <c:pt idx="1766">
                  <c:v>80.400000000000006</c:v>
                </c:pt>
                <c:pt idx="1767">
                  <c:v>79.099999999999994</c:v>
                </c:pt>
                <c:pt idx="1768">
                  <c:v>77.400000000000006</c:v>
                </c:pt>
                <c:pt idx="1769">
                  <c:v>75.099999999999994</c:v>
                </c:pt>
                <c:pt idx="1770">
                  <c:v>72.3</c:v>
                </c:pt>
                <c:pt idx="1771">
                  <c:v>69.099999999999994</c:v>
                </c:pt>
                <c:pt idx="1772">
                  <c:v>65.900000000000006</c:v>
                </c:pt>
                <c:pt idx="1773">
                  <c:v>62.7</c:v>
                </c:pt>
                <c:pt idx="1774">
                  <c:v>59.7</c:v>
                </c:pt>
                <c:pt idx="1775">
                  <c:v>57</c:v>
                </c:pt>
                <c:pt idx="1776">
                  <c:v>54.6</c:v>
                </c:pt>
                <c:pt idx="1777">
                  <c:v>52.2</c:v>
                </c:pt>
                <c:pt idx="1778">
                  <c:v>49.7</c:v>
                </c:pt>
                <c:pt idx="1779">
                  <c:v>46.8</c:v>
                </c:pt>
                <c:pt idx="1780">
                  <c:v>43.5</c:v>
                </c:pt>
                <c:pt idx="1781">
                  <c:v>39.9</c:v>
                </c:pt>
                <c:pt idx="1782">
                  <c:v>36.4</c:v>
                </c:pt>
                <c:pt idx="1783">
                  <c:v>33.200000000000003</c:v>
                </c:pt>
                <c:pt idx="1784">
                  <c:v>30.5</c:v>
                </c:pt>
                <c:pt idx="1785">
                  <c:v>28.3</c:v>
                </c:pt>
                <c:pt idx="1786">
                  <c:v>26.3</c:v>
                </c:pt>
                <c:pt idx="1787">
                  <c:v>24.4</c:v>
                </c:pt>
                <c:pt idx="1788">
                  <c:v>22.5</c:v>
                </c:pt>
                <c:pt idx="1789">
                  <c:v>20.5</c:v>
                </c:pt>
                <c:pt idx="1790">
                  <c:v>18.2</c:v>
                </c:pt>
                <c:pt idx="1791">
                  <c:v>15.5</c:v>
                </c:pt>
                <c:pt idx="1792">
                  <c:v>12.3</c:v>
                </c:pt>
                <c:pt idx="1793">
                  <c:v>8.6999999999999993</c:v>
                </c:pt>
                <c:pt idx="1794">
                  <c:v>5.2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</c:numCache>
            </c:numRef>
          </c:xVal>
          <c:yVal>
            <c:numRef>
              <c:f>output.prediction.wltp_h.ts!$I$3:$I$1803</c:f>
              <c:numCache>
                <c:formatCode>General</c:formatCode>
                <c:ptCount val="18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112.70291433417192</c:v>
                </c:pt>
                <c:pt idx="13">
                  <c:v>16.729454029353555</c:v>
                </c:pt>
                <c:pt idx="14">
                  <c:v>6.3250744054934502</c:v>
                </c:pt>
                <c:pt idx="15">
                  <c:v>4.0985030312934772</c:v>
                </c:pt>
                <c:pt idx="16">
                  <c:v>2.8785603035255618</c:v>
                </c:pt>
                <c:pt idx="17">
                  <c:v>2.413606596731479</c:v>
                </c:pt>
                <c:pt idx="18">
                  <c:v>2.0697147640859983</c:v>
                </c:pt>
                <c:pt idx="19">
                  <c:v>1.3675035456683609</c:v>
                </c:pt>
                <c:pt idx="20">
                  <c:v>0.89416152906917323</c:v>
                </c:pt>
                <c:pt idx="21">
                  <c:v>0.80009054250452083</c:v>
                </c:pt>
                <c:pt idx="22">
                  <c:v>0.83876637232769669</c:v>
                </c:pt>
                <c:pt idx="23">
                  <c:v>0.79546632373190618</c:v>
                </c:pt>
                <c:pt idx="24">
                  <c:v>0.91158401642213571</c:v>
                </c:pt>
                <c:pt idx="25">
                  <c:v>0.90495044424479965</c:v>
                </c:pt>
                <c:pt idx="26">
                  <c:v>0.84384333882606399</c:v>
                </c:pt>
                <c:pt idx="27">
                  <c:v>1.0716017012580281</c:v>
                </c:pt>
                <c:pt idx="28">
                  <c:v>0.97048102640807254</c:v>
                </c:pt>
                <c:pt idx="29">
                  <c:v>0.99933940214932149</c:v>
                </c:pt>
                <c:pt idx="30">
                  <c:v>0.85221240620914274</c:v>
                </c:pt>
                <c:pt idx="31">
                  <c:v>0.66596724904816085</c:v>
                </c:pt>
                <c:pt idx="32">
                  <c:v>0.62302507796299966</c:v>
                </c:pt>
                <c:pt idx="33">
                  <c:v>0.59765326669463925</c:v>
                </c:pt>
                <c:pt idx="34">
                  <c:v>0.57724872792381954</c:v>
                </c:pt>
                <c:pt idx="35">
                  <c:v>0.50983415683519062</c:v>
                </c:pt>
                <c:pt idx="36">
                  <c:v>0.54894823173013874</c:v>
                </c:pt>
                <c:pt idx="37">
                  <c:v>0.58682521855821723</c:v>
                </c:pt>
                <c:pt idx="38">
                  <c:v>0.64280231668912802</c:v>
                </c:pt>
                <c:pt idx="39">
                  <c:v>0.70438063331650558</c:v>
                </c:pt>
                <c:pt idx="40">
                  <c:v>0.70565029660947365</c:v>
                </c:pt>
                <c:pt idx="41">
                  <c:v>0.79188045879807878</c:v>
                </c:pt>
                <c:pt idx="42">
                  <c:v>0.8942943198892882</c:v>
                </c:pt>
                <c:pt idx="43">
                  <c:v>1.024912653525619</c:v>
                </c:pt>
                <c:pt idx="44">
                  <c:v>1.0942097754171578</c:v>
                </c:pt>
                <c:pt idx="45">
                  <c:v>1.0868388134264686</c:v>
                </c:pt>
                <c:pt idx="46">
                  <c:v>1.0858682747409973</c:v>
                </c:pt>
                <c:pt idx="47">
                  <c:v>1.0698649406602361</c:v>
                </c:pt>
                <c:pt idx="48">
                  <c:v>1.1452456419749528</c:v>
                </c:pt>
                <c:pt idx="49">
                  <c:v>1.2205901652736648</c:v>
                </c:pt>
                <c:pt idx="50">
                  <c:v>1.242283189170597</c:v>
                </c:pt>
                <c:pt idx="51">
                  <c:v>1.5026800757962009</c:v>
                </c:pt>
                <c:pt idx="52">
                  <c:v>1.2465452112345081</c:v>
                </c:pt>
                <c:pt idx="53">
                  <c:v>1.721244408744228</c:v>
                </c:pt>
                <c:pt idx="54">
                  <c:v>2.0771609246379801</c:v>
                </c:pt>
                <c:pt idx="55">
                  <c:v>2.2089031712211629</c:v>
                </c:pt>
                <c:pt idx="56">
                  <c:v>2.2127505150401543</c:v>
                </c:pt>
                <c:pt idx="57">
                  <c:v>2.2175098538297333</c:v>
                </c:pt>
                <c:pt idx="58">
                  <c:v>2.1433834543888071</c:v>
                </c:pt>
                <c:pt idx="59">
                  <c:v>2.1320603621615635</c:v>
                </c:pt>
                <c:pt idx="60">
                  <c:v>1.8706964742802812</c:v>
                </c:pt>
                <c:pt idx="61">
                  <c:v>1.9746263087908691</c:v>
                </c:pt>
                <c:pt idx="62">
                  <c:v>1.5686656276947979</c:v>
                </c:pt>
                <c:pt idx="63">
                  <c:v>1.5883827216731545</c:v>
                </c:pt>
                <c:pt idx="64">
                  <c:v>1.4371809666774025</c:v>
                </c:pt>
                <c:pt idx="65">
                  <c:v>1.3433299817881954</c:v>
                </c:pt>
                <c:pt idx="66">
                  <c:v>1.2270030770969489</c:v>
                </c:pt>
                <c:pt idx="67">
                  <c:v>1.3186420818820563</c:v>
                </c:pt>
                <c:pt idx="68">
                  <c:v>1.6440477175478638</c:v>
                </c:pt>
                <c:pt idx="69">
                  <c:v>1.4834357625414802</c:v>
                </c:pt>
                <c:pt idx="70">
                  <c:v>1.6342582806992463</c:v>
                </c:pt>
                <c:pt idx="71">
                  <c:v>1.185191153766137</c:v>
                </c:pt>
                <c:pt idx="72">
                  <c:v>1.0782128483681841</c:v>
                </c:pt>
                <c:pt idx="73">
                  <c:v>0.90070657648920072</c:v>
                </c:pt>
                <c:pt idx="74">
                  <c:v>0.75974959231128625</c:v>
                </c:pt>
                <c:pt idx="75">
                  <c:v>0.73076306896543541</c:v>
                </c:pt>
                <c:pt idx="76">
                  <c:v>0.74459482049562731</c:v>
                </c:pt>
                <c:pt idx="77">
                  <c:v>0.73839933639442057</c:v>
                </c:pt>
                <c:pt idx="78">
                  <c:v>0.6870528433739882</c:v>
                </c:pt>
                <c:pt idx="79">
                  <c:v>0.57198759598330839</c:v>
                </c:pt>
                <c:pt idx="80">
                  <c:v>0.62602746047699509</c:v>
                </c:pt>
                <c:pt idx="81">
                  <c:v>0.62014530859603978</c:v>
                </c:pt>
                <c:pt idx="82">
                  <c:v>0.64009636410046988</c:v>
                </c:pt>
                <c:pt idx="83">
                  <c:v>0.61409980016316856</c:v>
                </c:pt>
                <c:pt idx="84">
                  <c:v>0.65852499319060809</c:v>
                </c:pt>
                <c:pt idx="85">
                  <c:v>0.6735431295659785</c:v>
                </c:pt>
                <c:pt idx="86">
                  <c:v>0.68327873088458579</c:v>
                </c:pt>
                <c:pt idx="87">
                  <c:v>0.66235738010230516</c:v>
                </c:pt>
                <c:pt idx="88">
                  <c:v>0.70001245187920214</c:v>
                </c:pt>
                <c:pt idx="89">
                  <c:v>0.81116640164363374</c:v>
                </c:pt>
                <c:pt idx="90">
                  <c:v>0.95803926717163801</c:v>
                </c:pt>
                <c:pt idx="91">
                  <c:v>1.1505827541407683</c:v>
                </c:pt>
                <c:pt idx="92">
                  <c:v>1.1321273155556677</c:v>
                </c:pt>
                <c:pt idx="93">
                  <c:v>1.4137988703662423</c:v>
                </c:pt>
                <c:pt idx="94">
                  <c:v>1.8885491114000332</c:v>
                </c:pt>
                <c:pt idx="95">
                  <c:v>1.9233907046563083</c:v>
                </c:pt>
                <c:pt idx="96">
                  <c:v>2.9270114286140254</c:v>
                </c:pt>
                <c:pt idx="97">
                  <c:v>4.8502162771425716</c:v>
                </c:pt>
                <c:pt idx="98">
                  <c:v>7.7047042950556754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109.60982087189741</c:v>
                </c:pt>
                <c:pt idx="139">
                  <c:v>14.500051507234831</c:v>
                </c:pt>
                <c:pt idx="140">
                  <c:v>6.4048641390797565</c:v>
                </c:pt>
                <c:pt idx="141">
                  <c:v>3.8550991060996616</c:v>
                </c:pt>
                <c:pt idx="142">
                  <c:v>2.4436358088938626</c:v>
                </c:pt>
                <c:pt idx="143">
                  <c:v>1.4072543816083065</c:v>
                </c:pt>
                <c:pt idx="144">
                  <c:v>1.2344225099286621</c:v>
                </c:pt>
                <c:pt idx="145">
                  <c:v>1.2992429574004671</c:v>
                </c:pt>
                <c:pt idx="146">
                  <c:v>1.3610267509320619</c:v>
                </c:pt>
                <c:pt idx="147">
                  <c:v>1.3119067845540926</c:v>
                </c:pt>
                <c:pt idx="148">
                  <c:v>1.1357223619498698</c:v>
                </c:pt>
                <c:pt idx="149">
                  <c:v>0.90838147750443998</c:v>
                </c:pt>
                <c:pt idx="150">
                  <c:v>0.758396387058341</c:v>
                </c:pt>
                <c:pt idx="151">
                  <c:v>0.81868988475723525</c:v>
                </c:pt>
                <c:pt idx="152">
                  <c:v>0.9444377310408183</c:v>
                </c:pt>
                <c:pt idx="153">
                  <c:v>1.0568846348225316</c:v>
                </c:pt>
                <c:pt idx="154">
                  <c:v>1.1069419058881134</c:v>
                </c:pt>
                <c:pt idx="155">
                  <c:v>1.669751216585333</c:v>
                </c:pt>
                <c:pt idx="156">
                  <c:v>2.2045078589589777</c:v>
                </c:pt>
                <c:pt idx="157">
                  <c:v>2.1012218120872186</c:v>
                </c:pt>
                <c:pt idx="158">
                  <c:v>2.4485825680989368</c:v>
                </c:pt>
                <c:pt idx="159">
                  <c:v>2.0486635409434326</c:v>
                </c:pt>
                <c:pt idx="160">
                  <c:v>1.7560960834654094</c:v>
                </c:pt>
                <c:pt idx="161">
                  <c:v>1.4271413268042652</c:v>
                </c:pt>
                <c:pt idx="162">
                  <c:v>1.2298115111512606</c:v>
                </c:pt>
                <c:pt idx="163">
                  <c:v>1.1157158297718111</c:v>
                </c:pt>
                <c:pt idx="164">
                  <c:v>1.0525424091320406</c:v>
                </c:pt>
                <c:pt idx="165">
                  <c:v>0.98345008902413256</c:v>
                </c:pt>
                <c:pt idx="166">
                  <c:v>0.93133441854458532</c:v>
                </c:pt>
                <c:pt idx="167">
                  <c:v>0.80747502127771842</c:v>
                </c:pt>
                <c:pt idx="168">
                  <c:v>0.9904470435830548</c:v>
                </c:pt>
                <c:pt idx="169">
                  <c:v>0.77814704435842319</c:v>
                </c:pt>
                <c:pt idx="170">
                  <c:v>0.59818261371290093</c:v>
                </c:pt>
                <c:pt idx="171">
                  <c:v>0.67427543699833636</c:v>
                </c:pt>
                <c:pt idx="172">
                  <c:v>0.7380412509712031</c:v>
                </c:pt>
                <c:pt idx="173">
                  <c:v>0.83812052114660707</c:v>
                </c:pt>
                <c:pt idx="174">
                  <c:v>0.91888676871861952</c:v>
                </c:pt>
                <c:pt idx="175">
                  <c:v>0.91804740964504339</c:v>
                </c:pt>
                <c:pt idx="176">
                  <c:v>0.88454291320414702</c:v>
                </c:pt>
                <c:pt idx="177">
                  <c:v>0.98860473105349989</c:v>
                </c:pt>
                <c:pt idx="178">
                  <c:v>1.1316370297126399</c:v>
                </c:pt>
                <c:pt idx="179">
                  <c:v>1.0012460027053307</c:v>
                </c:pt>
                <c:pt idx="180">
                  <c:v>0.76352068697089726</c:v>
                </c:pt>
                <c:pt idx="181">
                  <c:v>0.76215468800590003</c:v>
                </c:pt>
                <c:pt idx="182">
                  <c:v>0.83837853226245429</c:v>
                </c:pt>
                <c:pt idx="183">
                  <c:v>0.88285696587781282</c:v>
                </c:pt>
                <c:pt idx="184">
                  <c:v>0.95556770100938337</c:v>
                </c:pt>
                <c:pt idx="185">
                  <c:v>1.0610687050218659</c:v>
                </c:pt>
                <c:pt idx="186">
                  <c:v>1.0953513912314266</c:v>
                </c:pt>
                <c:pt idx="187">
                  <c:v>1.0975940038023435</c:v>
                </c:pt>
                <c:pt idx="188">
                  <c:v>1.182740815478327</c:v>
                </c:pt>
                <c:pt idx="189">
                  <c:v>1.3070383344084904</c:v>
                </c:pt>
                <c:pt idx="190">
                  <c:v>1.4633324373863801</c:v>
                </c:pt>
                <c:pt idx="191">
                  <c:v>1.858764084452349</c:v>
                </c:pt>
                <c:pt idx="192">
                  <c:v>1.9924974800088053</c:v>
                </c:pt>
                <c:pt idx="193">
                  <c:v>2.0469774554252114</c:v>
                </c:pt>
                <c:pt idx="194">
                  <c:v>2.0951528586015864</c:v>
                </c:pt>
                <c:pt idx="195">
                  <c:v>2.2045078589589777</c:v>
                </c:pt>
                <c:pt idx="196">
                  <c:v>2.2175098538297333</c:v>
                </c:pt>
                <c:pt idx="197">
                  <c:v>2.2045078589589777</c:v>
                </c:pt>
                <c:pt idx="198">
                  <c:v>2.2175098538297333</c:v>
                </c:pt>
                <c:pt idx="199">
                  <c:v>2.1698308851742221</c:v>
                </c:pt>
                <c:pt idx="200">
                  <c:v>2.0217900233530752</c:v>
                </c:pt>
                <c:pt idx="201">
                  <c:v>1.8977947624066938</c:v>
                </c:pt>
                <c:pt idx="202">
                  <c:v>1.7357911043639944</c:v>
                </c:pt>
                <c:pt idx="203">
                  <c:v>2.1090288307987728</c:v>
                </c:pt>
                <c:pt idx="204">
                  <c:v>1.7460969904421044</c:v>
                </c:pt>
                <c:pt idx="205">
                  <c:v>1.6006937224259401</c:v>
                </c:pt>
                <c:pt idx="206">
                  <c:v>1.3768466450338139</c:v>
                </c:pt>
                <c:pt idx="207">
                  <c:v>1.378947165517151</c:v>
                </c:pt>
                <c:pt idx="208">
                  <c:v>0.92954740330567476</c:v>
                </c:pt>
                <c:pt idx="209">
                  <c:v>1.1797962522860621</c:v>
                </c:pt>
                <c:pt idx="210">
                  <c:v>1.1670375425480333</c:v>
                </c:pt>
                <c:pt idx="211">
                  <c:v>0.92670722592235133</c:v>
                </c:pt>
                <c:pt idx="212">
                  <c:v>0.68403895999845565</c:v>
                </c:pt>
                <c:pt idx="213">
                  <c:v>0.67752373045456238</c:v>
                </c:pt>
                <c:pt idx="214">
                  <c:v>0.67767046624457217</c:v>
                </c:pt>
                <c:pt idx="215">
                  <c:v>0.84207476516540225</c:v>
                </c:pt>
                <c:pt idx="216">
                  <c:v>0.8572975549041788</c:v>
                </c:pt>
                <c:pt idx="217">
                  <c:v>0.82937652714011856</c:v>
                </c:pt>
                <c:pt idx="218">
                  <c:v>0.76466867445558928</c:v>
                </c:pt>
                <c:pt idx="219">
                  <c:v>0.65280722661077273</c:v>
                </c:pt>
                <c:pt idx="220">
                  <c:v>0.58176135782916116</c:v>
                </c:pt>
                <c:pt idx="221">
                  <c:v>0.55048510423442676</c:v>
                </c:pt>
                <c:pt idx="222">
                  <c:v>0.49597759416389309</c:v>
                </c:pt>
                <c:pt idx="223">
                  <c:v>0.5006137784239747</c:v>
                </c:pt>
                <c:pt idx="224">
                  <c:v>0.49829823743228291</c:v>
                </c:pt>
                <c:pt idx="225">
                  <c:v>0.53719465229876961</c:v>
                </c:pt>
                <c:pt idx="226">
                  <c:v>0.53075442455453437</c:v>
                </c:pt>
                <c:pt idx="227">
                  <c:v>0.52281081801919793</c:v>
                </c:pt>
                <c:pt idx="228">
                  <c:v>0.51116780387121996</c:v>
                </c:pt>
                <c:pt idx="229">
                  <c:v>0.49493644830463246</c:v>
                </c:pt>
                <c:pt idx="230">
                  <c:v>0.46953314764636089</c:v>
                </c:pt>
                <c:pt idx="231">
                  <c:v>0.43624386213233168</c:v>
                </c:pt>
                <c:pt idx="232">
                  <c:v>0.43393980753453443</c:v>
                </c:pt>
                <c:pt idx="233">
                  <c:v>0.45997063705052815</c:v>
                </c:pt>
                <c:pt idx="234">
                  <c:v>0.46853428251122692</c:v>
                </c:pt>
                <c:pt idx="235">
                  <c:v>0.4904099094861688</c:v>
                </c:pt>
                <c:pt idx="236">
                  <c:v>0.48721911330265338</c:v>
                </c:pt>
                <c:pt idx="237">
                  <c:v>0.48410741513896854</c:v>
                </c:pt>
                <c:pt idx="238">
                  <c:v>0.49846943574061825</c:v>
                </c:pt>
                <c:pt idx="239">
                  <c:v>0.52373246228730863</c:v>
                </c:pt>
                <c:pt idx="240">
                  <c:v>0.5751465852596731</c:v>
                </c:pt>
                <c:pt idx="241">
                  <c:v>0.60379365861291268</c:v>
                </c:pt>
                <c:pt idx="242">
                  <c:v>0.62734120589360243</c:v>
                </c:pt>
                <c:pt idx="243">
                  <c:v>0.7067373401430771</c:v>
                </c:pt>
                <c:pt idx="244">
                  <c:v>0.70565029660947365</c:v>
                </c:pt>
                <c:pt idx="245">
                  <c:v>0.79188045879807878</c:v>
                </c:pt>
                <c:pt idx="246">
                  <c:v>0.8942943198892882</c:v>
                </c:pt>
                <c:pt idx="247">
                  <c:v>1.024912653525619</c:v>
                </c:pt>
                <c:pt idx="248">
                  <c:v>1.0942097754171578</c:v>
                </c:pt>
                <c:pt idx="249">
                  <c:v>1.0868388134264686</c:v>
                </c:pt>
                <c:pt idx="250">
                  <c:v>1.0858682747409973</c:v>
                </c:pt>
                <c:pt idx="251">
                  <c:v>1.0698649406602361</c:v>
                </c:pt>
                <c:pt idx="252">
                  <c:v>1.1452456419749528</c:v>
                </c:pt>
                <c:pt idx="253">
                  <c:v>1.2205901652736648</c:v>
                </c:pt>
                <c:pt idx="254">
                  <c:v>1.2307222300578806</c:v>
                </c:pt>
                <c:pt idx="255">
                  <c:v>1.5026800757962009</c:v>
                </c:pt>
                <c:pt idx="256">
                  <c:v>1.2471984515238108</c:v>
                </c:pt>
                <c:pt idx="257">
                  <c:v>1.6467512464986274</c:v>
                </c:pt>
                <c:pt idx="258">
                  <c:v>1.9800907387106086</c:v>
                </c:pt>
                <c:pt idx="259">
                  <c:v>1.8443131664247443</c:v>
                </c:pt>
                <c:pt idx="260">
                  <c:v>1.5347797629055846</c:v>
                </c:pt>
                <c:pt idx="261">
                  <c:v>1.366147753426628</c:v>
                </c:pt>
                <c:pt idx="262">
                  <c:v>1.3254150627882424</c:v>
                </c:pt>
                <c:pt idx="263">
                  <c:v>1.5191797085951853</c:v>
                </c:pt>
                <c:pt idx="264">
                  <c:v>1.3635104219720888</c:v>
                </c:pt>
                <c:pt idx="265">
                  <c:v>1.2091393309208425</c:v>
                </c:pt>
                <c:pt idx="266">
                  <c:v>0.93024053185437394</c:v>
                </c:pt>
                <c:pt idx="267">
                  <c:v>0.84958977338868891</c:v>
                </c:pt>
                <c:pt idx="268">
                  <c:v>0.81730537750450905</c:v>
                </c:pt>
                <c:pt idx="269">
                  <c:v>0.71806628236804193</c:v>
                </c:pt>
                <c:pt idx="270">
                  <c:v>0.61557042489095826</c:v>
                </c:pt>
                <c:pt idx="271">
                  <c:v>0.50401059199787968</c:v>
                </c:pt>
                <c:pt idx="272">
                  <c:v>0.49687314325348658</c:v>
                </c:pt>
                <c:pt idx="273">
                  <c:v>0.53090687216851318</c:v>
                </c:pt>
                <c:pt idx="274">
                  <c:v>0.58304333471403935</c:v>
                </c:pt>
                <c:pt idx="275">
                  <c:v>0.62632182978091167</c:v>
                </c:pt>
                <c:pt idx="276">
                  <c:v>0.67870548870609992</c:v>
                </c:pt>
                <c:pt idx="277">
                  <c:v>0.7570760937893547</c:v>
                </c:pt>
                <c:pt idx="278">
                  <c:v>0.84083288529271261</c:v>
                </c:pt>
                <c:pt idx="279">
                  <c:v>1.0062626216046289</c:v>
                </c:pt>
                <c:pt idx="280">
                  <c:v>1.0460587444032274</c:v>
                </c:pt>
                <c:pt idx="281">
                  <c:v>1.1981880290129572</c:v>
                </c:pt>
                <c:pt idx="282">
                  <c:v>1.8909125002877289</c:v>
                </c:pt>
                <c:pt idx="283">
                  <c:v>1.6281367206171486</c:v>
                </c:pt>
                <c:pt idx="284">
                  <c:v>1.4438077516157433</c:v>
                </c:pt>
                <c:pt idx="285">
                  <c:v>1.3040810110023635</c:v>
                </c:pt>
                <c:pt idx="286">
                  <c:v>1.1718680892026141</c:v>
                </c:pt>
                <c:pt idx="287">
                  <c:v>1.0265148566141613</c:v>
                </c:pt>
                <c:pt idx="288">
                  <c:v>1.0175826000515393</c:v>
                </c:pt>
                <c:pt idx="289">
                  <c:v>0.86782998281958934</c:v>
                </c:pt>
                <c:pt idx="290">
                  <c:v>0.61769369094966042</c:v>
                </c:pt>
                <c:pt idx="291">
                  <c:v>0.48176468904283998</c:v>
                </c:pt>
                <c:pt idx="292">
                  <c:v>0.49036424166353498</c:v>
                </c:pt>
                <c:pt idx="293">
                  <c:v>0.50157839272028937</c:v>
                </c:pt>
                <c:pt idx="294">
                  <c:v>0.50845837863073262</c:v>
                </c:pt>
                <c:pt idx="295">
                  <c:v>0.48413280624698707</c:v>
                </c:pt>
                <c:pt idx="296">
                  <c:v>0.51275617534273032</c:v>
                </c:pt>
                <c:pt idx="297">
                  <c:v>0.54654846215219921</c:v>
                </c:pt>
                <c:pt idx="298">
                  <c:v>0.55713463719841416</c:v>
                </c:pt>
                <c:pt idx="299">
                  <c:v>0.50822904334664254</c:v>
                </c:pt>
                <c:pt idx="300">
                  <c:v>0.47756253924295733</c:v>
                </c:pt>
                <c:pt idx="301">
                  <c:v>0.47540332448116862</c:v>
                </c:pt>
                <c:pt idx="302">
                  <c:v>0.51609616543419845</c:v>
                </c:pt>
                <c:pt idx="303">
                  <c:v>0.51817900100462766</c:v>
                </c:pt>
                <c:pt idx="304">
                  <c:v>0.55578955676215114</c:v>
                </c:pt>
                <c:pt idx="305">
                  <c:v>0.57761906198139978</c:v>
                </c:pt>
                <c:pt idx="306">
                  <c:v>0.59567875940058324</c:v>
                </c:pt>
                <c:pt idx="307">
                  <c:v>0.59469391770765045</c:v>
                </c:pt>
                <c:pt idx="308">
                  <c:v>0.56063300350721301</c:v>
                </c:pt>
                <c:pt idx="309">
                  <c:v>0.56342917808829629</c:v>
                </c:pt>
                <c:pt idx="310">
                  <c:v>0.59014711574806589</c:v>
                </c:pt>
                <c:pt idx="311">
                  <c:v>0.60587469172886033</c:v>
                </c:pt>
                <c:pt idx="312">
                  <c:v>0.62014530859603978</c:v>
                </c:pt>
                <c:pt idx="313">
                  <c:v>0.64869650541993784</c:v>
                </c:pt>
                <c:pt idx="314">
                  <c:v>0.6980648526578862</c:v>
                </c:pt>
                <c:pt idx="315">
                  <c:v>0.7389963893893654</c:v>
                </c:pt>
                <c:pt idx="316">
                  <c:v>0.73179330840153312</c:v>
                </c:pt>
                <c:pt idx="317">
                  <c:v>0.79160664138680537</c:v>
                </c:pt>
                <c:pt idx="318">
                  <c:v>0.84212636123898099</c:v>
                </c:pt>
                <c:pt idx="319">
                  <c:v>0.90102356229483915</c:v>
                </c:pt>
                <c:pt idx="320">
                  <c:v>0.89020029063831174</c:v>
                </c:pt>
                <c:pt idx="321">
                  <c:v>0.89186450241889914</c:v>
                </c:pt>
                <c:pt idx="322">
                  <c:v>0.89025612594710757</c:v>
                </c:pt>
                <c:pt idx="323">
                  <c:v>0.89423671991033715</c:v>
                </c:pt>
                <c:pt idx="324">
                  <c:v>0.9688922850716587</c:v>
                </c:pt>
                <c:pt idx="325">
                  <c:v>0.92192479465125143</c:v>
                </c:pt>
                <c:pt idx="326">
                  <c:v>0.93165248224968167</c:v>
                </c:pt>
                <c:pt idx="327">
                  <c:v>0.93783535869233148</c:v>
                </c:pt>
                <c:pt idx="328">
                  <c:v>0.99020230005812671</c:v>
                </c:pt>
                <c:pt idx="329">
                  <c:v>1.054272477425221</c:v>
                </c:pt>
                <c:pt idx="330">
                  <c:v>1.2150974289189316</c:v>
                </c:pt>
                <c:pt idx="331">
                  <c:v>1.3589007171171097</c:v>
                </c:pt>
                <c:pt idx="332">
                  <c:v>1.3382647148112541</c:v>
                </c:pt>
                <c:pt idx="333">
                  <c:v>1.4530237964776831</c:v>
                </c:pt>
                <c:pt idx="334">
                  <c:v>1.4850722503855192</c:v>
                </c:pt>
                <c:pt idx="335">
                  <c:v>1.5376050456035164</c:v>
                </c:pt>
                <c:pt idx="336">
                  <c:v>1.6964027978140257</c:v>
                </c:pt>
                <c:pt idx="337">
                  <c:v>1.6839220376578372</c:v>
                </c:pt>
                <c:pt idx="338">
                  <c:v>1.8178386425768918</c:v>
                </c:pt>
                <c:pt idx="339">
                  <c:v>2.009774437344841</c:v>
                </c:pt>
                <c:pt idx="340">
                  <c:v>1.9131557878857091</c:v>
                </c:pt>
                <c:pt idx="341">
                  <c:v>1.9397750500251416</c:v>
                </c:pt>
                <c:pt idx="342">
                  <c:v>1.2746763164175476</c:v>
                </c:pt>
                <c:pt idx="343">
                  <c:v>0.8993620339427626</c:v>
                </c:pt>
                <c:pt idx="344">
                  <c:v>0.87551982728574784</c:v>
                </c:pt>
                <c:pt idx="345">
                  <c:v>0.9306172478235597</c:v>
                </c:pt>
                <c:pt idx="346">
                  <c:v>0.94159795186287154</c:v>
                </c:pt>
                <c:pt idx="347">
                  <c:v>0.83301803578833777</c:v>
                </c:pt>
                <c:pt idx="348">
                  <c:v>0.87864995147456382</c:v>
                </c:pt>
                <c:pt idx="349">
                  <c:v>0.89577861210806864</c:v>
                </c:pt>
                <c:pt idx="350">
                  <c:v>0.81136131313301507</c:v>
                </c:pt>
                <c:pt idx="351">
                  <c:v>0.79688999803925509</c:v>
                </c:pt>
                <c:pt idx="352">
                  <c:v>0.79620591002608099</c:v>
                </c:pt>
                <c:pt idx="353">
                  <c:v>0.80687989427931184</c:v>
                </c:pt>
                <c:pt idx="354">
                  <c:v>0.80977193691113736</c:v>
                </c:pt>
                <c:pt idx="355">
                  <c:v>0.81395290602097636</c:v>
                </c:pt>
                <c:pt idx="356">
                  <c:v>0.80035712134866144</c:v>
                </c:pt>
                <c:pt idx="357">
                  <c:v>0.79751897552827622</c:v>
                </c:pt>
                <c:pt idx="358">
                  <c:v>0.8525257318035967</c:v>
                </c:pt>
                <c:pt idx="359">
                  <c:v>0.91859944289778406</c:v>
                </c:pt>
                <c:pt idx="360">
                  <c:v>0.99258984699984754</c:v>
                </c:pt>
                <c:pt idx="361">
                  <c:v>0.99062633957391066</c:v>
                </c:pt>
                <c:pt idx="362">
                  <c:v>1.0366808357664068</c:v>
                </c:pt>
                <c:pt idx="363">
                  <c:v>1.0593895481998312</c:v>
                </c:pt>
                <c:pt idx="364">
                  <c:v>1.0634555975684512</c:v>
                </c:pt>
                <c:pt idx="365">
                  <c:v>1.0582926410838021</c:v>
                </c:pt>
                <c:pt idx="366">
                  <c:v>1.0757388223605331</c:v>
                </c:pt>
                <c:pt idx="367">
                  <c:v>1.1667388415784377</c:v>
                </c:pt>
                <c:pt idx="368">
                  <c:v>1.1118723566202995</c:v>
                </c:pt>
                <c:pt idx="369">
                  <c:v>1.1099111407251603</c:v>
                </c:pt>
                <c:pt idx="370">
                  <c:v>0.93682199338098104</c:v>
                </c:pt>
                <c:pt idx="371">
                  <c:v>0.89934704457815962</c:v>
                </c:pt>
                <c:pt idx="372">
                  <c:v>0.96109237455055618</c:v>
                </c:pt>
                <c:pt idx="373">
                  <c:v>1.0814482090548696</c:v>
                </c:pt>
                <c:pt idx="374">
                  <c:v>1.0619520542908236</c:v>
                </c:pt>
                <c:pt idx="375">
                  <c:v>1.4004598300380682</c:v>
                </c:pt>
                <c:pt idx="376">
                  <c:v>1.9665258417175298</c:v>
                </c:pt>
                <c:pt idx="377">
                  <c:v>1.7509280088595862</c:v>
                </c:pt>
                <c:pt idx="378">
                  <c:v>2.4862864473214974</c:v>
                </c:pt>
                <c:pt idx="379">
                  <c:v>2.4607901607886515</c:v>
                </c:pt>
                <c:pt idx="380">
                  <c:v>2.8210534084736163</c:v>
                </c:pt>
                <c:pt idx="381">
                  <c:v>2.9157030166735773</c:v>
                </c:pt>
                <c:pt idx="382">
                  <c:v>3.5931572209540703</c:v>
                </c:pt>
                <c:pt idx="383">
                  <c:v>4.8124402345017971</c:v>
                </c:pt>
                <c:pt idx="384">
                  <c:v>7.4182929011221228</c:v>
                </c:pt>
                <c:pt idx="385">
                  <c:v>19.341471047249183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41.200031831109364</c:v>
                </c:pt>
                <c:pt idx="393">
                  <c:v>13.185686608812162</c:v>
                </c:pt>
                <c:pt idx="394">
                  <c:v>6.1079920453069523</c:v>
                </c:pt>
                <c:pt idx="395">
                  <c:v>4.4838339940269201</c:v>
                </c:pt>
                <c:pt idx="396">
                  <c:v>3.3820277759272828</c:v>
                </c:pt>
                <c:pt idx="397">
                  <c:v>2.4661728907506859</c:v>
                </c:pt>
                <c:pt idx="398">
                  <c:v>2.1100491577539811</c:v>
                </c:pt>
                <c:pt idx="399">
                  <c:v>1.1532635114975927</c:v>
                </c:pt>
                <c:pt idx="400">
                  <c:v>0.88634216520427478</c:v>
                </c:pt>
                <c:pt idx="401">
                  <c:v>0.94077404632624662</c:v>
                </c:pt>
                <c:pt idx="402">
                  <c:v>0.94859124127925931</c:v>
                </c:pt>
                <c:pt idx="403">
                  <c:v>1.0624034857762061</c:v>
                </c:pt>
                <c:pt idx="404">
                  <c:v>1.0073013647854472</c:v>
                </c:pt>
                <c:pt idx="405">
                  <c:v>1.0713414773961398</c:v>
                </c:pt>
                <c:pt idx="406">
                  <c:v>1.0963900332666514</c:v>
                </c:pt>
                <c:pt idx="407">
                  <c:v>1.1958253899158209</c:v>
                </c:pt>
                <c:pt idx="408">
                  <c:v>1.5453496400187383</c:v>
                </c:pt>
                <c:pt idx="409">
                  <c:v>1.6242306819755459</c:v>
                </c:pt>
                <c:pt idx="410">
                  <c:v>1.7201442953775903</c:v>
                </c:pt>
                <c:pt idx="411">
                  <c:v>1.7045598271371847</c:v>
                </c:pt>
                <c:pt idx="412">
                  <c:v>1.6812887370634289</c:v>
                </c:pt>
                <c:pt idx="413">
                  <c:v>1.6500465901651951</c:v>
                </c:pt>
                <c:pt idx="414">
                  <c:v>1.7681305330214041</c:v>
                </c:pt>
                <c:pt idx="415">
                  <c:v>1.8551116838046691</c:v>
                </c:pt>
                <c:pt idx="416">
                  <c:v>1.8239970075399627</c:v>
                </c:pt>
                <c:pt idx="417">
                  <c:v>1.3182359305631419</c:v>
                </c:pt>
                <c:pt idx="418">
                  <c:v>1.1485898477286083</c:v>
                </c:pt>
                <c:pt idx="419">
                  <c:v>1.1989473649746594</c:v>
                </c:pt>
                <c:pt idx="420">
                  <c:v>1.2726960106198972</c:v>
                </c:pt>
                <c:pt idx="421">
                  <c:v>1.3663841542228714</c:v>
                </c:pt>
                <c:pt idx="422">
                  <c:v>1.4129697730982724</c:v>
                </c:pt>
                <c:pt idx="423">
                  <c:v>1.3149692592605451</c:v>
                </c:pt>
                <c:pt idx="424">
                  <c:v>1.4777596084667246</c:v>
                </c:pt>
                <c:pt idx="425">
                  <c:v>1.6692164022441567</c:v>
                </c:pt>
                <c:pt idx="426">
                  <c:v>1.9170669487023484</c:v>
                </c:pt>
                <c:pt idx="427">
                  <c:v>1.6264090495157464</c:v>
                </c:pt>
                <c:pt idx="428">
                  <c:v>1.2359018393951158</c:v>
                </c:pt>
                <c:pt idx="429">
                  <c:v>0.80124645709889575</c:v>
                </c:pt>
                <c:pt idx="430">
                  <c:v>0.71702979230795216</c:v>
                </c:pt>
                <c:pt idx="431">
                  <c:v>0.72426392479928736</c:v>
                </c:pt>
                <c:pt idx="432">
                  <c:v>0.74371203235380967</c:v>
                </c:pt>
                <c:pt idx="433">
                  <c:v>0.72084010337241733</c:v>
                </c:pt>
                <c:pt idx="434">
                  <c:v>0.72449572219394942</c:v>
                </c:pt>
                <c:pt idx="435">
                  <c:v>0.78743140872129724</c:v>
                </c:pt>
                <c:pt idx="436">
                  <c:v>0.86521598900703178</c:v>
                </c:pt>
                <c:pt idx="437">
                  <c:v>0.94751120303529612</c:v>
                </c:pt>
                <c:pt idx="438">
                  <c:v>1.1216372314223189</c:v>
                </c:pt>
                <c:pt idx="439">
                  <c:v>1.0505835057853534</c:v>
                </c:pt>
                <c:pt idx="440">
                  <c:v>1.5378822564301167</c:v>
                </c:pt>
                <c:pt idx="441">
                  <c:v>2.2242411238726123</c:v>
                </c:pt>
                <c:pt idx="442">
                  <c:v>4.9408977807252876</c:v>
                </c:pt>
                <c:pt idx="443">
                  <c:v>13.344245771151753</c:v>
                </c:pt>
                <c:pt idx="444">
                  <c:v>94.676899367800218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41.204743300618354</c:v>
                </c:pt>
                <c:pt idx="513">
                  <c:v>10.875686156486234</c:v>
                </c:pt>
                <c:pt idx="514">
                  <c:v>5.9624838342982169</c:v>
                </c:pt>
                <c:pt idx="515">
                  <c:v>3.6072923079683146</c:v>
                </c:pt>
                <c:pt idx="516">
                  <c:v>2.4279733026644044</c:v>
                </c:pt>
                <c:pt idx="517">
                  <c:v>1.6280082276205678</c:v>
                </c:pt>
                <c:pt idx="518">
                  <c:v>1.056294912553114</c:v>
                </c:pt>
                <c:pt idx="519">
                  <c:v>1.1019874672268624</c:v>
                </c:pt>
                <c:pt idx="520">
                  <c:v>0.996465205963183</c:v>
                </c:pt>
                <c:pt idx="521">
                  <c:v>1.0231131058545531</c:v>
                </c:pt>
                <c:pt idx="522">
                  <c:v>1.1023144021524127</c:v>
                </c:pt>
                <c:pt idx="523">
                  <c:v>1.0758618076216295</c:v>
                </c:pt>
                <c:pt idx="524">
                  <c:v>1.2334274448278013</c:v>
                </c:pt>
                <c:pt idx="525">
                  <c:v>1.6953621791030122</c:v>
                </c:pt>
                <c:pt idx="526">
                  <c:v>2.2971654403273014</c:v>
                </c:pt>
                <c:pt idx="527">
                  <c:v>4.6938528916890245</c:v>
                </c:pt>
                <c:pt idx="528">
                  <c:v>8.7036619712621341</c:v>
                </c:pt>
                <c:pt idx="529">
                  <c:v>18.375629714127552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104.62364782337754</c:v>
                </c:pt>
                <c:pt idx="534">
                  <c:v>20.074975388325974</c:v>
                </c:pt>
                <c:pt idx="535">
                  <c:v>7.4231210663722811</c:v>
                </c:pt>
                <c:pt idx="536">
                  <c:v>5.4608753016128153</c:v>
                </c:pt>
                <c:pt idx="537">
                  <c:v>4.5385148963931039</c:v>
                </c:pt>
                <c:pt idx="538">
                  <c:v>3.4793342498894231</c:v>
                </c:pt>
                <c:pt idx="539">
                  <c:v>2.6307066315912002</c:v>
                </c:pt>
                <c:pt idx="540">
                  <c:v>1.4404592995015575</c:v>
                </c:pt>
                <c:pt idx="541">
                  <c:v>0.92570172994446553</c:v>
                </c:pt>
                <c:pt idx="542">
                  <c:v>0.89934704457815962</c:v>
                </c:pt>
                <c:pt idx="543">
                  <c:v>0.94707312148583589</c:v>
                </c:pt>
                <c:pt idx="544">
                  <c:v>0.98877678084029941</c:v>
                </c:pt>
                <c:pt idx="545">
                  <c:v>1.1155237081372948</c:v>
                </c:pt>
                <c:pt idx="546">
                  <c:v>1.1060118697419099</c:v>
                </c:pt>
                <c:pt idx="547">
                  <c:v>1.1775395163439135</c:v>
                </c:pt>
                <c:pt idx="548">
                  <c:v>1.183738428955128</c:v>
                </c:pt>
                <c:pt idx="549">
                  <c:v>1.3816994237623632</c:v>
                </c:pt>
                <c:pt idx="550">
                  <c:v>1.3856908248605075</c:v>
                </c:pt>
                <c:pt idx="551">
                  <c:v>1.5807226739237181</c:v>
                </c:pt>
                <c:pt idx="552">
                  <c:v>1.6249386927747309</c:v>
                </c:pt>
                <c:pt idx="553">
                  <c:v>1.8880714245001469</c:v>
                </c:pt>
                <c:pt idx="554">
                  <c:v>1.9402408997082838</c:v>
                </c:pt>
                <c:pt idx="555">
                  <c:v>1.9962796455301075</c:v>
                </c:pt>
                <c:pt idx="556">
                  <c:v>2.008189869839196</c:v>
                </c:pt>
                <c:pt idx="557">
                  <c:v>2.0454149252501415</c:v>
                </c:pt>
                <c:pt idx="558">
                  <c:v>1.9487675678738106</c:v>
                </c:pt>
                <c:pt idx="559">
                  <c:v>1.8964991842703538</c:v>
                </c:pt>
                <c:pt idx="560">
                  <c:v>1.6703471103365315</c:v>
                </c:pt>
                <c:pt idx="561">
                  <c:v>1.3536229555945336</c:v>
                </c:pt>
                <c:pt idx="562">
                  <c:v>1.3415179513470987</c:v>
                </c:pt>
                <c:pt idx="563">
                  <c:v>1.3255931302021302</c:v>
                </c:pt>
                <c:pt idx="564">
                  <c:v>1.199416362657181</c:v>
                </c:pt>
                <c:pt idx="565">
                  <c:v>1.7965099534172577</c:v>
                </c:pt>
                <c:pt idx="566">
                  <c:v>3.9257363220513879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20.282486546801767</c:v>
                </c:pt>
                <c:pt idx="602">
                  <c:v>11.437489333797698</c:v>
                </c:pt>
                <c:pt idx="603">
                  <c:v>6.7348390267854867</c:v>
                </c:pt>
                <c:pt idx="604">
                  <c:v>4.3769121242914242</c:v>
                </c:pt>
                <c:pt idx="605">
                  <c:v>3.2120413547673641</c:v>
                </c:pt>
                <c:pt idx="606">
                  <c:v>2.4105458977601182</c:v>
                </c:pt>
                <c:pt idx="607">
                  <c:v>1.9626837063564875</c:v>
                </c:pt>
                <c:pt idx="608">
                  <c:v>1.7303232391366923</c:v>
                </c:pt>
                <c:pt idx="609">
                  <c:v>1.4852403464426602</c:v>
                </c:pt>
                <c:pt idx="610">
                  <c:v>1.3336346542544237</c:v>
                </c:pt>
                <c:pt idx="611">
                  <c:v>1.0730945617116214</c:v>
                </c:pt>
                <c:pt idx="612">
                  <c:v>1.0830151797912007</c:v>
                </c:pt>
                <c:pt idx="613">
                  <c:v>0.91442728707382037</c:v>
                </c:pt>
                <c:pt idx="614">
                  <c:v>0.90654977621333499</c:v>
                </c:pt>
                <c:pt idx="615">
                  <c:v>0.67263339236843656</c:v>
                </c:pt>
                <c:pt idx="616">
                  <c:v>0.4681284159578305</c:v>
                </c:pt>
                <c:pt idx="617">
                  <c:v>0.47007085751782146</c:v>
                </c:pt>
                <c:pt idx="618">
                  <c:v>0.49828629340663699</c:v>
                </c:pt>
                <c:pt idx="619">
                  <c:v>0.50494889885131777</c:v>
                </c:pt>
                <c:pt idx="620">
                  <c:v>0.52561918714261258</c:v>
                </c:pt>
                <c:pt idx="621">
                  <c:v>0.54039001876329917</c:v>
                </c:pt>
                <c:pt idx="622">
                  <c:v>0.5103021471252025</c:v>
                </c:pt>
                <c:pt idx="623">
                  <c:v>0.5449424693334094</c:v>
                </c:pt>
                <c:pt idx="624">
                  <c:v>0.60485112253131834</c:v>
                </c:pt>
                <c:pt idx="625">
                  <c:v>0.6108105762442001</c:v>
                </c:pt>
                <c:pt idx="626">
                  <c:v>0.57994561028172964</c:v>
                </c:pt>
                <c:pt idx="627">
                  <c:v>0.52259203804991705</c:v>
                </c:pt>
                <c:pt idx="628">
                  <c:v>0.49353195769952068</c:v>
                </c:pt>
                <c:pt idx="629">
                  <c:v>0.52096424814564823</c:v>
                </c:pt>
                <c:pt idx="630">
                  <c:v>0.56921998724610201</c:v>
                </c:pt>
                <c:pt idx="631">
                  <c:v>0.60224395293737032</c:v>
                </c:pt>
                <c:pt idx="632">
                  <c:v>0.57107370248380418</c:v>
                </c:pt>
                <c:pt idx="633">
                  <c:v>0.6630298315354014</c:v>
                </c:pt>
                <c:pt idx="634">
                  <c:v>0.66163475057160337</c:v>
                </c:pt>
                <c:pt idx="635">
                  <c:v>0.62885009503872324</c:v>
                </c:pt>
                <c:pt idx="636">
                  <c:v>0.58282903785096951</c:v>
                </c:pt>
                <c:pt idx="637">
                  <c:v>0.49414464001793701</c:v>
                </c:pt>
                <c:pt idx="638">
                  <c:v>0.45257528307830169</c:v>
                </c:pt>
                <c:pt idx="639">
                  <c:v>0.45201534343201555</c:v>
                </c:pt>
                <c:pt idx="640">
                  <c:v>0.42862823730914373</c:v>
                </c:pt>
                <c:pt idx="641">
                  <c:v>0.4979023939344232</c:v>
                </c:pt>
                <c:pt idx="642">
                  <c:v>0.53166363078842571</c:v>
                </c:pt>
                <c:pt idx="643">
                  <c:v>0.61321663694901474</c:v>
                </c:pt>
                <c:pt idx="644">
                  <c:v>0.52375793906633417</c:v>
                </c:pt>
                <c:pt idx="645">
                  <c:v>0.4835002878832349</c:v>
                </c:pt>
                <c:pt idx="646">
                  <c:v>0.51179812505297839</c:v>
                </c:pt>
                <c:pt idx="647">
                  <c:v>0.51158411046923713</c:v>
                </c:pt>
                <c:pt idx="648">
                  <c:v>0.47137279033032065</c:v>
                </c:pt>
                <c:pt idx="649">
                  <c:v>0.46620389798168421</c:v>
                </c:pt>
                <c:pt idx="650">
                  <c:v>0.41603205067997134</c:v>
                </c:pt>
                <c:pt idx="651">
                  <c:v>0.45195048165252188</c:v>
                </c:pt>
                <c:pt idx="652">
                  <c:v>0.46888663189964208</c:v>
                </c:pt>
                <c:pt idx="653">
                  <c:v>0.47014477590903886</c:v>
                </c:pt>
                <c:pt idx="654">
                  <c:v>0.50313414050721716</c:v>
                </c:pt>
                <c:pt idx="655">
                  <c:v>0.53831580598854822</c:v>
                </c:pt>
                <c:pt idx="656">
                  <c:v>0.59210016419558664</c:v>
                </c:pt>
                <c:pt idx="657">
                  <c:v>0.65564594650713293</c:v>
                </c:pt>
                <c:pt idx="658">
                  <c:v>0.68654127124352438</c:v>
                </c:pt>
                <c:pt idx="659">
                  <c:v>0.73776517150374477</c:v>
                </c:pt>
                <c:pt idx="660">
                  <c:v>0.83793359931218592</c:v>
                </c:pt>
                <c:pt idx="661">
                  <c:v>1.0132827412768324</c:v>
                </c:pt>
                <c:pt idx="662">
                  <c:v>0.98712076832175388</c:v>
                </c:pt>
                <c:pt idx="663">
                  <c:v>1.199416362657181</c:v>
                </c:pt>
                <c:pt idx="664">
                  <c:v>1.7918495230539642</c:v>
                </c:pt>
                <c:pt idx="665">
                  <c:v>2.1756695764319591</c:v>
                </c:pt>
                <c:pt idx="666">
                  <c:v>2.2496096539505395</c:v>
                </c:pt>
                <c:pt idx="667">
                  <c:v>2.9657736388378448</c:v>
                </c:pt>
                <c:pt idx="668">
                  <c:v>2.3827477696957953</c:v>
                </c:pt>
                <c:pt idx="669">
                  <c:v>1.9909326875097617</c:v>
                </c:pt>
                <c:pt idx="670">
                  <c:v>1.5915574270261232</c:v>
                </c:pt>
                <c:pt idx="671">
                  <c:v>1.1495194369446942</c:v>
                </c:pt>
                <c:pt idx="672">
                  <c:v>0.95071474147504653</c:v>
                </c:pt>
                <c:pt idx="673">
                  <c:v>0.96400733243606374</c:v>
                </c:pt>
                <c:pt idx="674">
                  <c:v>0.93546847564487801</c:v>
                </c:pt>
                <c:pt idx="675">
                  <c:v>0.6872159166365408</c:v>
                </c:pt>
                <c:pt idx="676">
                  <c:v>0.5985684706023755</c:v>
                </c:pt>
                <c:pt idx="677">
                  <c:v>0.57245647486178941</c:v>
                </c:pt>
                <c:pt idx="678">
                  <c:v>0.66249329010042601</c:v>
                </c:pt>
                <c:pt idx="679">
                  <c:v>0.7213522836706866</c:v>
                </c:pt>
                <c:pt idx="680">
                  <c:v>0.81685350876345175</c:v>
                </c:pt>
                <c:pt idx="681">
                  <c:v>0.9518167611595264</c:v>
                </c:pt>
                <c:pt idx="682">
                  <c:v>1.0705877067530387</c:v>
                </c:pt>
                <c:pt idx="683">
                  <c:v>1.0810678763381569</c:v>
                </c:pt>
                <c:pt idx="684">
                  <c:v>1.0940922612534096</c:v>
                </c:pt>
                <c:pt idx="685">
                  <c:v>1.421393178056189</c:v>
                </c:pt>
                <c:pt idx="686">
                  <c:v>1.4980518124978848</c:v>
                </c:pt>
                <c:pt idx="687">
                  <c:v>1.3737515514695382</c:v>
                </c:pt>
                <c:pt idx="688">
                  <c:v>1.2046361057432637</c:v>
                </c:pt>
                <c:pt idx="689">
                  <c:v>1.0899194137691999</c:v>
                </c:pt>
                <c:pt idx="690">
                  <c:v>0.87513252739324243</c:v>
                </c:pt>
                <c:pt idx="691">
                  <c:v>0.73105500458839279</c:v>
                </c:pt>
                <c:pt idx="692">
                  <c:v>0.79897211863403972</c:v>
                </c:pt>
                <c:pt idx="693">
                  <c:v>0.84782988685812466</c:v>
                </c:pt>
                <c:pt idx="694">
                  <c:v>0.78690545205162354</c:v>
                </c:pt>
                <c:pt idx="695">
                  <c:v>0.67744161246593226</c:v>
                </c:pt>
                <c:pt idx="696">
                  <c:v>0.8069397835764085</c:v>
                </c:pt>
                <c:pt idx="697">
                  <c:v>0.9125214859486992</c:v>
                </c:pt>
                <c:pt idx="698">
                  <c:v>0.95851135953971422</c:v>
                </c:pt>
                <c:pt idx="699">
                  <c:v>1.0726648424420409</c:v>
                </c:pt>
                <c:pt idx="700">
                  <c:v>1.0716759410148042</c:v>
                </c:pt>
                <c:pt idx="701">
                  <c:v>1.0723034398511544</c:v>
                </c:pt>
                <c:pt idx="702">
                  <c:v>1.0502533612185039</c:v>
                </c:pt>
                <c:pt idx="703">
                  <c:v>1.0527649682254656</c:v>
                </c:pt>
                <c:pt idx="704">
                  <c:v>1.0833396069829913</c:v>
                </c:pt>
                <c:pt idx="705">
                  <c:v>1.0385778521762792</c:v>
                </c:pt>
                <c:pt idx="706">
                  <c:v>1.0896427039691907</c:v>
                </c:pt>
                <c:pt idx="707">
                  <c:v>1.3534240731909335</c:v>
                </c:pt>
                <c:pt idx="708">
                  <c:v>1.8338459962505409</c:v>
                </c:pt>
                <c:pt idx="709">
                  <c:v>2.2175098538297333</c:v>
                </c:pt>
                <c:pt idx="710">
                  <c:v>2.8212816398084746</c:v>
                </c:pt>
                <c:pt idx="711">
                  <c:v>2.3945472477696312</c:v>
                </c:pt>
                <c:pt idx="712">
                  <c:v>1.6851903456055211</c:v>
                </c:pt>
                <c:pt idx="713">
                  <c:v>1.0180559421350193</c:v>
                </c:pt>
                <c:pt idx="714">
                  <c:v>1.0248942078433323</c:v>
                </c:pt>
                <c:pt idx="715">
                  <c:v>1.0222447210936549</c:v>
                </c:pt>
                <c:pt idx="716">
                  <c:v>1.4005196631350625</c:v>
                </c:pt>
                <c:pt idx="717">
                  <c:v>2.147259197583971</c:v>
                </c:pt>
                <c:pt idx="718">
                  <c:v>2.2237364826512054</c:v>
                </c:pt>
                <c:pt idx="719">
                  <c:v>2.6218500664822928</c:v>
                </c:pt>
                <c:pt idx="720">
                  <c:v>2.5704361603991299</c:v>
                </c:pt>
                <c:pt idx="721">
                  <c:v>2.0467429351802107</c:v>
                </c:pt>
                <c:pt idx="722">
                  <c:v>1.3703796099011549</c:v>
                </c:pt>
                <c:pt idx="723">
                  <c:v>1.2397852688996833</c:v>
                </c:pt>
                <c:pt idx="724">
                  <c:v>1.3286990091537298</c:v>
                </c:pt>
                <c:pt idx="725">
                  <c:v>1.1484214916377007</c:v>
                </c:pt>
                <c:pt idx="726">
                  <c:v>1.0298519443252392</c:v>
                </c:pt>
                <c:pt idx="727">
                  <c:v>0.96418790422438361</c:v>
                </c:pt>
                <c:pt idx="728">
                  <c:v>0.92412176834946824</c:v>
                </c:pt>
                <c:pt idx="729">
                  <c:v>0.87843754965164911</c:v>
                </c:pt>
                <c:pt idx="730">
                  <c:v>0.64524391394640812</c:v>
                </c:pt>
                <c:pt idx="731">
                  <c:v>0.57615635779164798</c:v>
                </c:pt>
                <c:pt idx="732">
                  <c:v>0.58957346898371765</c:v>
                </c:pt>
                <c:pt idx="733">
                  <c:v>0.5696500888695778</c:v>
                </c:pt>
                <c:pt idx="734">
                  <c:v>0.57460344536357955</c:v>
                </c:pt>
                <c:pt idx="735">
                  <c:v>0.59647128024842921</c:v>
                </c:pt>
                <c:pt idx="736">
                  <c:v>0.61493072830336515</c:v>
                </c:pt>
                <c:pt idx="737">
                  <c:v>0.60965757547090849</c:v>
                </c:pt>
                <c:pt idx="738">
                  <c:v>0.51457845121222889</c:v>
                </c:pt>
                <c:pt idx="739">
                  <c:v>0.58714330016778105</c:v>
                </c:pt>
                <c:pt idx="740">
                  <c:v>0.64507460104405545</c:v>
                </c:pt>
                <c:pt idx="741">
                  <c:v>0.60669053931770422</c:v>
                </c:pt>
                <c:pt idx="742">
                  <c:v>0.57028593219290735</c:v>
                </c:pt>
                <c:pt idx="743">
                  <c:v>0.51500508399821499</c:v>
                </c:pt>
                <c:pt idx="744">
                  <c:v>0.50715683017502511</c:v>
                </c:pt>
                <c:pt idx="745">
                  <c:v>0.48673032196693461</c:v>
                </c:pt>
                <c:pt idx="746">
                  <c:v>0.5384940637625879</c:v>
                </c:pt>
                <c:pt idx="747">
                  <c:v>0.5839247064049613</c:v>
                </c:pt>
                <c:pt idx="748">
                  <c:v>0.59037836956494616</c:v>
                </c:pt>
                <c:pt idx="749">
                  <c:v>0.58138013350494855</c:v>
                </c:pt>
                <c:pt idx="750">
                  <c:v>0.51362385599845239</c:v>
                </c:pt>
                <c:pt idx="751">
                  <c:v>0.48050221416186656</c:v>
                </c:pt>
                <c:pt idx="752">
                  <c:v>0.45469917456225317</c:v>
                </c:pt>
                <c:pt idx="753">
                  <c:v>0.48783126387897874</c:v>
                </c:pt>
                <c:pt idx="754">
                  <c:v>0.48933192259818431</c:v>
                </c:pt>
                <c:pt idx="755">
                  <c:v>0.49858399676495668</c:v>
                </c:pt>
                <c:pt idx="756">
                  <c:v>0.5368386143152083</c:v>
                </c:pt>
                <c:pt idx="757">
                  <c:v>0.58304333471403935</c:v>
                </c:pt>
                <c:pt idx="758">
                  <c:v>0.65790462225070845</c:v>
                </c:pt>
                <c:pt idx="759">
                  <c:v>0.76468135092472711</c:v>
                </c:pt>
                <c:pt idx="760">
                  <c:v>0.91035520642292389</c:v>
                </c:pt>
                <c:pt idx="761">
                  <c:v>1.1429082149799903</c:v>
                </c:pt>
                <c:pt idx="762">
                  <c:v>1.0456683460719249</c:v>
                </c:pt>
                <c:pt idx="763">
                  <c:v>1.3732379545689473</c:v>
                </c:pt>
                <c:pt idx="764">
                  <c:v>2.1349847928535253</c:v>
                </c:pt>
                <c:pt idx="765">
                  <c:v>2.5949609997620944</c:v>
                </c:pt>
                <c:pt idx="766">
                  <c:v>2.4563856868237939</c:v>
                </c:pt>
                <c:pt idx="767">
                  <c:v>2.0142809098130523</c:v>
                </c:pt>
                <c:pt idx="768">
                  <c:v>1.8609850596587012</c:v>
                </c:pt>
                <c:pt idx="769">
                  <c:v>1.5029130958903576</c:v>
                </c:pt>
                <c:pt idx="770">
                  <c:v>1.3758986441048979</c:v>
                </c:pt>
                <c:pt idx="771">
                  <c:v>1.1794816275281128</c:v>
                </c:pt>
                <c:pt idx="772">
                  <c:v>1.1007555718949977</c:v>
                </c:pt>
                <c:pt idx="773">
                  <c:v>1.0278443820536098</c:v>
                </c:pt>
                <c:pt idx="774">
                  <c:v>0.86967969472999884</c:v>
                </c:pt>
                <c:pt idx="775">
                  <c:v>0.87776415565384014</c:v>
                </c:pt>
                <c:pt idx="776">
                  <c:v>0.77108417809796936</c:v>
                </c:pt>
                <c:pt idx="777">
                  <c:v>0.6499728107744378</c:v>
                </c:pt>
                <c:pt idx="778">
                  <c:v>0.74242364412956974</c:v>
                </c:pt>
                <c:pt idx="779">
                  <c:v>0.71224233185852293</c:v>
                </c:pt>
                <c:pt idx="780">
                  <c:v>0.73899551685327924</c:v>
                </c:pt>
                <c:pt idx="781">
                  <c:v>0.63944236078073424</c:v>
                </c:pt>
                <c:pt idx="782">
                  <c:v>0.56250844393583765</c:v>
                </c:pt>
                <c:pt idx="783">
                  <c:v>0.47622536143471828</c:v>
                </c:pt>
                <c:pt idx="784">
                  <c:v>0.45380780378128321</c:v>
                </c:pt>
                <c:pt idx="785">
                  <c:v>0.52265490472753606</c:v>
                </c:pt>
                <c:pt idx="786">
                  <c:v>0.56481323409401329</c:v>
                </c:pt>
                <c:pt idx="787">
                  <c:v>0.45960620252868417</c:v>
                </c:pt>
                <c:pt idx="788">
                  <c:v>0.43560735272162843</c:v>
                </c:pt>
                <c:pt idx="789">
                  <c:v>0.43560735272162843</c:v>
                </c:pt>
                <c:pt idx="790">
                  <c:v>0.44737671570812138</c:v>
                </c:pt>
                <c:pt idx="791">
                  <c:v>0.45936289549021952</c:v>
                </c:pt>
                <c:pt idx="792">
                  <c:v>0.44330965465622935</c:v>
                </c:pt>
                <c:pt idx="793">
                  <c:v>0.39629846488950349</c:v>
                </c:pt>
                <c:pt idx="794">
                  <c:v>0.39884468828126862</c:v>
                </c:pt>
                <c:pt idx="795">
                  <c:v>0.43241783047743587</c:v>
                </c:pt>
                <c:pt idx="796">
                  <c:v>0.48690480366993588</c:v>
                </c:pt>
                <c:pt idx="797">
                  <c:v>0.51593342015872778</c:v>
                </c:pt>
                <c:pt idx="798">
                  <c:v>0.5674608847884971</c:v>
                </c:pt>
                <c:pt idx="799">
                  <c:v>0.5912743589549555</c:v>
                </c:pt>
                <c:pt idx="800">
                  <c:v>0.56861898170280489</c:v>
                </c:pt>
                <c:pt idx="801">
                  <c:v>0.63568873783441038</c:v>
                </c:pt>
                <c:pt idx="802">
                  <c:v>0.88385668733893641</c:v>
                </c:pt>
                <c:pt idx="803">
                  <c:v>0.79574065606218991</c:v>
                </c:pt>
                <c:pt idx="804">
                  <c:v>0.77007160264082897</c:v>
                </c:pt>
                <c:pt idx="805">
                  <c:v>0.65591068624010496</c:v>
                </c:pt>
                <c:pt idx="806">
                  <c:v>0.65998990014774173</c:v>
                </c:pt>
                <c:pt idx="807">
                  <c:v>0.71176868421580275</c:v>
                </c:pt>
                <c:pt idx="808">
                  <c:v>0.50174879248682358</c:v>
                </c:pt>
                <c:pt idx="809">
                  <c:v>0.48470746867819009</c:v>
                </c:pt>
                <c:pt idx="810">
                  <c:v>0.50267501576745699</c:v>
                </c:pt>
                <c:pt idx="811">
                  <c:v>0.53604443127973578</c:v>
                </c:pt>
                <c:pt idx="812">
                  <c:v>0.58304333471403935</c:v>
                </c:pt>
                <c:pt idx="813">
                  <c:v>0.64604061551375835</c:v>
                </c:pt>
                <c:pt idx="814">
                  <c:v>0.73868576647882167</c:v>
                </c:pt>
                <c:pt idx="815">
                  <c:v>0.83542559985674603</c:v>
                </c:pt>
                <c:pt idx="816">
                  <c:v>0.97728313526271049</c:v>
                </c:pt>
                <c:pt idx="817">
                  <c:v>1.107944961351685</c:v>
                </c:pt>
                <c:pt idx="818">
                  <c:v>1.0835891333915839</c:v>
                </c:pt>
                <c:pt idx="819">
                  <c:v>1.3415179513470987</c:v>
                </c:pt>
                <c:pt idx="820">
                  <c:v>1.7193308470819741</c:v>
                </c:pt>
                <c:pt idx="821">
                  <c:v>1.9724375812828392</c:v>
                </c:pt>
                <c:pt idx="822">
                  <c:v>1.4603763258730693</c:v>
                </c:pt>
                <c:pt idx="823">
                  <c:v>1.3334613711937076</c:v>
                </c:pt>
                <c:pt idx="824">
                  <c:v>1.1915538899945128</c:v>
                </c:pt>
                <c:pt idx="825">
                  <c:v>0.96102909829565186</c:v>
                </c:pt>
                <c:pt idx="826">
                  <c:v>1.0101884931977401</c:v>
                </c:pt>
                <c:pt idx="827">
                  <c:v>0.88236815589955797</c:v>
                </c:pt>
                <c:pt idx="828">
                  <c:v>0.92682323994326077</c:v>
                </c:pt>
                <c:pt idx="829">
                  <c:v>0.98257592289381024</c:v>
                </c:pt>
                <c:pt idx="830">
                  <c:v>0.95042502311338262</c:v>
                </c:pt>
                <c:pt idx="831">
                  <c:v>0.82001379503833516</c:v>
                </c:pt>
                <c:pt idx="832">
                  <c:v>0.58961829354664974</c:v>
                </c:pt>
                <c:pt idx="833">
                  <c:v>0.55983812632878516</c:v>
                </c:pt>
                <c:pt idx="834">
                  <c:v>0.57154071291887365</c:v>
                </c:pt>
                <c:pt idx="835">
                  <c:v>0.59504919049903038</c:v>
                </c:pt>
                <c:pt idx="836">
                  <c:v>0.54695713520989875</c:v>
                </c:pt>
                <c:pt idx="837">
                  <c:v>0.55487219732774573</c:v>
                </c:pt>
                <c:pt idx="838">
                  <c:v>0.58140533929103577</c:v>
                </c:pt>
                <c:pt idx="839">
                  <c:v>0.56626169809495752</c:v>
                </c:pt>
                <c:pt idx="840">
                  <c:v>0.56694708297806018</c:v>
                </c:pt>
                <c:pt idx="841">
                  <c:v>0.57597356228702612</c:v>
                </c:pt>
                <c:pt idx="842">
                  <c:v>0.61193031322374636</c:v>
                </c:pt>
                <c:pt idx="843">
                  <c:v>0.59925094286458835</c:v>
                </c:pt>
                <c:pt idx="844">
                  <c:v>0.51084093193645608</c:v>
                </c:pt>
                <c:pt idx="845">
                  <c:v>0.4715297620849454</c:v>
                </c:pt>
                <c:pt idx="846">
                  <c:v>0.46987527169166488</c:v>
                </c:pt>
                <c:pt idx="847">
                  <c:v>0.47005868994648298</c:v>
                </c:pt>
                <c:pt idx="848">
                  <c:v>0.51037205315240575</c:v>
                </c:pt>
                <c:pt idx="849">
                  <c:v>0.65612344999559546</c:v>
                </c:pt>
                <c:pt idx="850">
                  <c:v>0.64891332732700446</c:v>
                </c:pt>
                <c:pt idx="851">
                  <c:v>0.56294657287110883</c:v>
                </c:pt>
                <c:pt idx="852">
                  <c:v>0.49324388489167736</c:v>
                </c:pt>
                <c:pt idx="853">
                  <c:v>0.50758002872182417</c:v>
                </c:pt>
                <c:pt idx="854">
                  <c:v>0.48192598024071204</c:v>
                </c:pt>
                <c:pt idx="855">
                  <c:v>0.44682917698511382</c:v>
                </c:pt>
                <c:pt idx="856">
                  <c:v>0.43329668499319995</c:v>
                </c:pt>
                <c:pt idx="857">
                  <c:v>0.44542184099460946</c:v>
                </c:pt>
                <c:pt idx="858">
                  <c:v>0.46829102366311798</c:v>
                </c:pt>
                <c:pt idx="859">
                  <c:v>0.51994892001923354</c:v>
                </c:pt>
                <c:pt idx="860">
                  <c:v>0.51628976173886143</c:v>
                </c:pt>
                <c:pt idx="861">
                  <c:v>0.53538463292274074</c:v>
                </c:pt>
                <c:pt idx="862">
                  <c:v>0.55924737437648764</c:v>
                </c:pt>
                <c:pt idx="863">
                  <c:v>0.50350617290925404</c:v>
                </c:pt>
                <c:pt idx="864">
                  <c:v>0.53324974358322208</c:v>
                </c:pt>
                <c:pt idx="865">
                  <c:v>0.57227241626601533</c:v>
                </c:pt>
                <c:pt idx="866">
                  <c:v>0.56679014103224001</c:v>
                </c:pt>
                <c:pt idx="867">
                  <c:v>0.53847734768210054</c:v>
                </c:pt>
                <c:pt idx="868">
                  <c:v>0.55593948902110701</c:v>
                </c:pt>
                <c:pt idx="869">
                  <c:v>0.55394393919142515</c:v>
                </c:pt>
                <c:pt idx="870">
                  <c:v>0.51633299578963487</c:v>
                </c:pt>
                <c:pt idx="871">
                  <c:v>0.55304602727423624</c:v>
                </c:pt>
                <c:pt idx="872">
                  <c:v>0.52472958816688287</c:v>
                </c:pt>
                <c:pt idx="873">
                  <c:v>0.49312716300169007</c:v>
                </c:pt>
                <c:pt idx="874">
                  <c:v>0.47914360193387134</c:v>
                </c:pt>
                <c:pt idx="875">
                  <c:v>0.40586785888810412</c:v>
                </c:pt>
                <c:pt idx="876">
                  <c:v>0.54231203226936275</c:v>
                </c:pt>
                <c:pt idx="877">
                  <c:v>0.48105578034437585</c:v>
                </c:pt>
                <c:pt idx="878">
                  <c:v>0.38959454082741807</c:v>
                </c:pt>
                <c:pt idx="879">
                  <c:v>0.39110710402146903</c:v>
                </c:pt>
                <c:pt idx="880">
                  <c:v>0.40239735589879505</c:v>
                </c:pt>
                <c:pt idx="881">
                  <c:v>0.38720692961434405</c:v>
                </c:pt>
                <c:pt idx="882">
                  <c:v>0.3765636991425424</c:v>
                </c:pt>
                <c:pt idx="883">
                  <c:v>0.38050055768118474</c:v>
                </c:pt>
                <c:pt idx="884">
                  <c:v>0.3958806652650228</c:v>
                </c:pt>
                <c:pt idx="885">
                  <c:v>0.39282344259518504</c:v>
                </c:pt>
                <c:pt idx="886">
                  <c:v>0.38748789701149233</c:v>
                </c:pt>
                <c:pt idx="887">
                  <c:v>0.41453477612380335</c:v>
                </c:pt>
                <c:pt idx="888">
                  <c:v>0.40157506228599127</c:v>
                </c:pt>
                <c:pt idx="889">
                  <c:v>0.38149981674218131</c:v>
                </c:pt>
                <c:pt idx="890">
                  <c:v>0.38448163685301517</c:v>
                </c:pt>
                <c:pt idx="891">
                  <c:v>0.39000962815153417</c:v>
                </c:pt>
                <c:pt idx="892">
                  <c:v>0.40548564509425333</c:v>
                </c:pt>
                <c:pt idx="893">
                  <c:v>0.41310224755327496</c:v>
                </c:pt>
                <c:pt idx="894">
                  <c:v>0.4025301636781432</c:v>
                </c:pt>
                <c:pt idx="895">
                  <c:v>0.4039109556531284</c:v>
                </c:pt>
                <c:pt idx="896">
                  <c:v>0.40488506907089838</c:v>
                </c:pt>
                <c:pt idx="897">
                  <c:v>0.44393127800041049</c:v>
                </c:pt>
                <c:pt idx="898">
                  <c:v>0.44461225948882721</c:v>
                </c:pt>
                <c:pt idx="899">
                  <c:v>0.41077092261853598</c:v>
                </c:pt>
                <c:pt idx="900">
                  <c:v>0.39926841539672431</c:v>
                </c:pt>
                <c:pt idx="901">
                  <c:v>0.40583072021264499</c:v>
                </c:pt>
                <c:pt idx="902">
                  <c:v>0.42859040712042246</c:v>
                </c:pt>
                <c:pt idx="903">
                  <c:v>0.48690480366993588</c:v>
                </c:pt>
                <c:pt idx="904">
                  <c:v>0.51593342015872778</c:v>
                </c:pt>
                <c:pt idx="905">
                  <c:v>0.5674608847884971</c:v>
                </c:pt>
                <c:pt idx="906">
                  <c:v>0.5912743589549555</c:v>
                </c:pt>
                <c:pt idx="907">
                  <c:v>0.59076139527363569</c:v>
                </c:pt>
                <c:pt idx="908">
                  <c:v>0.58452666807433529</c:v>
                </c:pt>
                <c:pt idx="909">
                  <c:v>0.86926795482541619</c:v>
                </c:pt>
                <c:pt idx="910">
                  <c:v>0.80311561574660628</c:v>
                </c:pt>
                <c:pt idx="911">
                  <c:v>0.8492094440934691</c:v>
                </c:pt>
                <c:pt idx="912">
                  <c:v>0.90411787312295933</c:v>
                </c:pt>
                <c:pt idx="913">
                  <c:v>0.57056565947140025</c:v>
                </c:pt>
                <c:pt idx="914">
                  <c:v>0.7808912969288484</c:v>
                </c:pt>
                <c:pt idx="915">
                  <c:v>0.77911800423456301</c:v>
                </c:pt>
                <c:pt idx="916">
                  <c:v>0.56668033583657218</c:v>
                </c:pt>
                <c:pt idx="917">
                  <c:v>0.51356784082579654</c:v>
                </c:pt>
                <c:pt idx="918">
                  <c:v>0.40866388556861044</c:v>
                </c:pt>
                <c:pt idx="919">
                  <c:v>0.47741337765463271</c:v>
                </c:pt>
                <c:pt idx="920">
                  <c:v>0.54505663706524199</c:v>
                </c:pt>
                <c:pt idx="921">
                  <c:v>0.6709213971198621</c:v>
                </c:pt>
                <c:pt idx="922">
                  <c:v>0.74648533628084623</c:v>
                </c:pt>
                <c:pt idx="923">
                  <c:v>0.6573109785516783</c:v>
                </c:pt>
                <c:pt idx="924">
                  <c:v>0.55657015537904131</c:v>
                </c:pt>
                <c:pt idx="925">
                  <c:v>0.48656732194447483</c:v>
                </c:pt>
                <c:pt idx="926">
                  <c:v>0.42975398450827962</c:v>
                </c:pt>
                <c:pt idx="927">
                  <c:v>0.41001338297504625</c:v>
                </c:pt>
                <c:pt idx="928">
                  <c:v>0.40057108559377708</c:v>
                </c:pt>
                <c:pt idx="929">
                  <c:v>0.40189147753506749</c:v>
                </c:pt>
                <c:pt idx="930">
                  <c:v>0.39372659880894251</c:v>
                </c:pt>
                <c:pt idx="931">
                  <c:v>0.39568869149403685</c:v>
                </c:pt>
                <c:pt idx="932">
                  <c:v>0.40928413013186637</c:v>
                </c:pt>
                <c:pt idx="933">
                  <c:v>0.41230811878586288</c:v>
                </c:pt>
                <c:pt idx="934">
                  <c:v>0.42474259638212736</c:v>
                </c:pt>
                <c:pt idx="935">
                  <c:v>0.43267399644041027</c:v>
                </c:pt>
                <c:pt idx="936">
                  <c:v>0.43087309511379573</c:v>
                </c:pt>
                <c:pt idx="937">
                  <c:v>0.42040666633049251</c:v>
                </c:pt>
                <c:pt idx="938">
                  <c:v>0.42419411377491134</c:v>
                </c:pt>
                <c:pt idx="939">
                  <c:v>0.43731861873547628</c:v>
                </c:pt>
                <c:pt idx="940">
                  <c:v>0.43229692115523644</c:v>
                </c:pt>
                <c:pt idx="941">
                  <c:v>0.44624054459946938</c:v>
                </c:pt>
                <c:pt idx="942">
                  <c:v>0.44996305692026739</c:v>
                </c:pt>
                <c:pt idx="943">
                  <c:v>0.4507978677865388</c:v>
                </c:pt>
                <c:pt idx="944">
                  <c:v>0.48033363820533165</c:v>
                </c:pt>
                <c:pt idx="945">
                  <c:v>0.47944413146791437</c:v>
                </c:pt>
                <c:pt idx="946">
                  <c:v>0.53719465229876961</c:v>
                </c:pt>
                <c:pt idx="947">
                  <c:v>0.56874099160325065</c:v>
                </c:pt>
                <c:pt idx="948">
                  <c:v>0.53801947073804124</c:v>
                </c:pt>
                <c:pt idx="949">
                  <c:v>0.4710494325921476</c:v>
                </c:pt>
                <c:pt idx="950">
                  <c:v>0.41965727833346844</c:v>
                </c:pt>
                <c:pt idx="951">
                  <c:v>0.45933261293178262</c:v>
                </c:pt>
                <c:pt idx="952">
                  <c:v>0.47831158329054213</c:v>
                </c:pt>
                <c:pt idx="953">
                  <c:v>0.52969014911308265</c:v>
                </c:pt>
                <c:pt idx="954">
                  <c:v>0.62261127784100612</c:v>
                </c:pt>
                <c:pt idx="955">
                  <c:v>0.69085143590079656</c:v>
                </c:pt>
                <c:pt idx="956">
                  <c:v>0.83874061440995207</c:v>
                </c:pt>
                <c:pt idx="957">
                  <c:v>0.94810439891750398</c:v>
                </c:pt>
                <c:pt idx="958">
                  <c:v>0.88249608088961851</c:v>
                </c:pt>
                <c:pt idx="959">
                  <c:v>1.204209112089579</c:v>
                </c:pt>
                <c:pt idx="960">
                  <c:v>1.4700224350583893</c:v>
                </c:pt>
                <c:pt idx="961">
                  <c:v>1.3000492093325102</c:v>
                </c:pt>
                <c:pt idx="962">
                  <c:v>1.2199051342724487</c:v>
                </c:pt>
                <c:pt idx="963">
                  <c:v>1.0668885839265763</c:v>
                </c:pt>
                <c:pt idx="964">
                  <c:v>0.81183858314453172</c:v>
                </c:pt>
                <c:pt idx="965">
                  <c:v>0.8747800854895611</c:v>
                </c:pt>
                <c:pt idx="966">
                  <c:v>0.57476368274067791</c:v>
                </c:pt>
                <c:pt idx="967">
                  <c:v>0.48061081077003998</c:v>
                </c:pt>
                <c:pt idx="968">
                  <c:v>0.48310054013558623</c:v>
                </c:pt>
                <c:pt idx="969">
                  <c:v>0.50404148761081446</c:v>
                </c:pt>
                <c:pt idx="970">
                  <c:v>0.51817900100462766</c:v>
                </c:pt>
                <c:pt idx="971">
                  <c:v>0.5560618547543752</c:v>
                </c:pt>
                <c:pt idx="972">
                  <c:v>0.616924787578778</c:v>
                </c:pt>
                <c:pt idx="973">
                  <c:v>0.70977005694292428</c:v>
                </c:pt>
                <c:pt idx="974">
                  <c:v>0.83097709532830755</c:v>
                </c:pt>
                <c:pt idx="975">
                  <c:v>0.91889420971335956</c:v>
                </c:pt>
                <c:pt idx="976">
                  <c:v>1.0360077082046979</c:v>
                </c:pt>
                <c:pt idx="977">
                  <c:v>1.0894150057942686</c:v>
                </c:pt>
                <c:pt idx="978">
                  <c:v>1.2843329108631778</c:v>
                </c:pt>
                <c:pt idx="979">
                  <c:v>1.6824008470140099</c:v>
                </c:pt>
                <c:pt idx="980">
                  <c:v>1.6191701093445179</c:v>
                </c:pt>
                <c:pt idx="981">
                  <c:v>2.0355864320980221</c:v>
                </c:pt>
                <c:pt idx="982">
                  <c:v>2.3993991071808387</c:v>
                </c:pt>
                <c:pt idx="983">
                  <c:v>3.0478126556686433</c:v>
                </c:pt>
                <c:pt idx="984">
                  <c:v>5.3406392297596064</c:v>
                </c:pt>
                <c:pt idx="985">
                  <c:v>15.770472274997525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30.772340194218767</c:v>
                </c:pt>
                <c:pt idx="1028">
                  <c:v>8.870964066040349</c:v>
                </c:pt>
                <c:pt idx="1029">
                  <c:v>5.0758599719870068</c:v>
                </c:pt>
                <c:pt idx="1030">
                  <c:v>3.3147765595024503</c:v>
                </c:pt>
                <c:pt idx="1031">
                  <c:v>2.2558411051216285</c:v>
                </c:pt>
                <c:pt idx="1032">
                  <c:v>1.76460905553887</c:v>
                </c:pt>
                <c:pt idx="1033">
                  <c:v>1.5392892644047835</c:v>
                </c:pt>
                <c:pt idx="1034">
                  <c:v>1.3808204019837809</c:v>
                </c:pt>
                <c:pt idx="1035">
                  <c:v>1.1737063285054505</c:v>
                </c:pt>
                <c:pt idx="1036">
                  <c:v>0.93816701492470023</c:v>
                </c:pt>
                <c:pt idx="1037">
                  <c:v>0.87313004418787166</c:v>
                </c:pt>
                <c:pt idx="1038">
                  <c:v>0.84997567833004684</c:v>
                </c:pt>
                <c:pt idx="1039">
                  <c:v>0.8739730377284286</c:v>
                </c:pt>
                <c:pt idx="1040">
                  <c:v>0.88111867288449353</c:v>
                </c:pt>
                <c:pt idx="1041">
                  <c:v>0.87029587769432726</c:v>
                </c:pt>
                <c:pt idx="1042">
                  <c:v>0.75506177671133046</c:v>
                </c:pt>
                <c:pt idx="1043">
                  <c:v>0.59151042138532761</c:v>
                </c:pt>
                <c:pt idx="1044">
                  <c:v>0.52040640985719433</c:v>
                </c:pt>
                <c:pt idx="1045">
                  <c:v>0.48444068236217647</c:v>
                </c:pt>
                <c:pt idx="1046">
                  <c:v>0.49507875086863246</c:v>
                </c:pt>
                <c:pt idx="1047">
                  <c:v>0.49324457566501323</c:v>
                </c:pt>
                <c:pt idx="1048">
                  <c:v>0.47989621067022364</c:v>
                </c:pt>
                <c:pt idx="1049">
                  <c:v>0.4349049358380887</c:v>
                </c:pt>
                <c:pt idx="1050">
                  <c:v>0.47608742147121191</c:v>
                </c:pt>
                <c:pt idx="1051">
                  <c:v>0.49024906987759637</c:v>
                </c:pt>
                <c:pt idx="1052">
                  <c:v>0.5119456615500535</c:v>
                </c:pt>
                <c:pt idx="1053">
                  <c:v>0.54641948478837576</c:v>
                </c:pt>
                <c:pt idx="1054">
                  <c:v>0.58171218554802551</c:v>
                </c:pt>
                <c:pt idx="1055">
                  <c:v>0.63642214481132031</c:v>
                </c:pt>
                <c:pt idx="1056">
                  <c:v>0.719627974400465</c:v>
                </c:pt>
                <c:pt idx="1057">
                  <c:v>0.8985189521526078</c:v>
                </c:pt>
                <c:pt idx="1058">
                  <c:v>1.0116109581011388</c:v>
                </c:pt>
                <c:pt idx="1059">
                  <c:v>1.0870549106552616</c:v>
                </c:pt>
                <c:pt idx="1060">
                  <c:v>1.1524649320027753</c:v>
                </c:pt>
                <c:pt idx="1061">
                  <c:v>1.6397084543793561</c:v>
                </c:pt>
                <c:pt idx="1062">
                  <c:v>2.1800524057572814</c:v>
                </c:pt>
                <c:pt idx="1063">
                  <c:v>2.1317509830759627</c:v>
                </c:pt>
                <c:pt idx="1064">
                  <c:v>2.2609640831867353</c:v>
                </c:pt>
                <c:pt idx="1065">
                  <c:v>2.4345294259845454</c:v>
                </c:pt>
                <c:pt idx="1066">
                  <c:v>2.213262891216254</c:v>
                </c:pt>
                <c:pt idx="1067">
                  <c:v>1.3535033229584787</c:v>
                </c:pt>
                <c:pt idx="1068">
                  <c:v>1.2294933947084061</c:v>
                </c:pt>
                <c:pt idx="1069">
                  <c:v>1.1409076003488434</c:v>
                </c:pt>
                <c:pt idx="1070">
                  <c:v>1.160334627569098</c:v>
                </c:pt>
                <c:pt idx="1071">
                  <c:v>1.1993361701978238</c:v>
                </c:pt>
                <c:pt idx="1072">
                  <c:v>1.0493162249510715</c:v>
                </c:pt>
                <c:pt idx="1073">
                  <c:v>1.0754702327270012</c:v>
                </c:pt>
                <c:pt idx="1074">
                  <c:v>0.97773080704300019</c:v>
                </c:pt>
                <c:pt idx="1075">
                  <c:v>0.95002602043792184</c:v>
                </c:pt>
                <c:pt idx="1076">
                  <c:v>0.89583052746676817</c:v>
                </c:pt>
                <c:pt idx="1077">
                  <c:v>0.89073959203393727</c:v>
                </c:pt>
                <c:pt idx="1078">
                  <c:v>0.75625660117703497</c:v>
                </c:pt>
                <c:pt idx="1079">
                  <c:v>0.73328114853696524</c:v>
                </c:pt>
                <c:pt idx="1080">
                  <c:v>0.76927109883877665</c:v>
                </c:pt>
                <c:pt idx="1081">
                  <c:v>0.64830115449872272</c:v>
                </c:pt>
                <c:pt idx="1082">
                  <c:v>0.58198243348912893</c:v>
                </c:pt>
                <c:pt idx="1083">
                  <c:v>0.47231795977136293</c:v>
                </c:pt>
                <c:pt idx="1084">
                  <c:v>0.48847928342607905</c:v>
                </c:pt>
                <c:pt idx="1085">
                  <c:v>0.47252228767375581</c:v>
                </c:pt>
                <c:pt idx="1086">
                  <c:v>0.43621463708146785</c:v>
                </c:pt>
                <c:pt idx="1087">
                  <c:v>0.45922015307390246</c:v>
                </c:pt>
                <c:pt idx="1088">
                  <c:v>0.47242281819075888</c:v>
                </c:pt>
                <c:pt idx="1089">
                  <c:v>0.46726752953283129</c:v>
                </c:pt>
                <c:pt idx="1090">
                  <c:v>0.4576581797641272</c:v>
                </c:pt>
                <c:pt idx="1091">
                  <c:v>0.46729509835700744</c:v>
                </c:pt>
                <c:pt idx="1092">
                  <c:v>0.52632082797024982</c:v>
                </c:pt>
                <c:pt idx="1093">
                  <c:v>0.64869258488672499</c:v>
                </c:pt>
                <c:pt idx="1094">
                  <c:v>0.68934812162305359</c:v>
                </c:pt>
                <c:pt idx="1095">
                  <c:v>0.56498950349154098</c:v>
                </c:pt>
                <c:pt idx="1096">
                  <c:v>0.47686135072336161</c:v>
                </c:pt>
                <c:pt idx="1097">
                  <c:v>0.43500823045897757</c:v>
                </c:pt>
                <c:pt idx="1098">
                  <c:v>0.39286912774780669</c:v>
                </c:pt>
                <c:pt idx="1099">
                  <c:v>0.42015437268349465</c:v>
                </c:pt>
                <c:pt idx="1100">
                  <c:v>0.43725256379714772</c:v>
                </c:pt>
                <c:pt idx="1101">
                  <c:v>0.42257922152788896</c:v>
                </c:pt>
                <c:pt idx="1102">
                  <c:v>0.45674201688562854</c:v>
                </c:pt>
                <c:pt idx="1103">
                  <c:v>0.59466138324892137</c:v>
                </c:pt>
                <c:pt idx="1104">
                  <c:v>0.70442015734190755</c:v>
                </c:pt>
                <c:pt idx="1105">
                  <c:v>0.73356385434234184</c:v>
                </c:pt>
                <c:pt idx="1106">
                  <c:v>0.59868158331577437</c:v>
                </c:pt>
                <c:pt idx="1107">
                  <c:v>0.45246997121742288</c:v>
                </c:pt>
                <c:pt idx="1108">
                  <c:v>0.38857100130625905</c:v>
                </c:pt>
                <c:pt idx="1109">
                  <c:v>0.40738581733993889</c:v>
                </c:pt>
                <c:pt idx="1110">
                  <c:v>0.41871689551497832</c:v>
                </c:pt>
                <c:pt idx="1111">
                  <c:v>0.41083926126311743</c:v>
                </c:pt>
                <c:pt idx="1112">
                  <c:v>0.4858303206774004</c:v>
                </c:pt>
                <c:pt idx="1113">
                  <c:v>0.44533147136778006</c:v>
                </c:pt>
                <c:pt idx="1114">
                  <c:v>0.68302405281337941</c:v>
                </c:pt>
                <c:pt idx="1115">
                  <c:v>0.77915961808424283</c:v>
                </c:pt>
                <c:pt idx="1116">
                  <c:v>0.54862330483810906</c:v>
                </c:pt>
                <c:pt idx="1117">
                  <c:v>0.425880465455441</c:v>
                </c:pt>
                <c:pt idx="1118">
                  <c:v>0.39394133611153737</c:v>
                </c:pt>
                <c:pt idx="1119">
                  <c:v>0.40091693327819744</c:v>
                </c:pt>
                <c:pt idx="1120">
                  <c:v>0.40469354658107115</c:v>
                </c:pt>
                <c:pt idx="1121">
                  <c:v>0.391612625748331</c:v>
                </c:pt>
                <c:pt idx="1122">
                  <c:v>0.39475054742900673</c:v>
                </c:pt>
                <c:pt idx="1123">
                  <c:v>0.40340220661252274</c:v>
                </c:pt>
                <c:pt idx="1124">
                  <c:v>0.425737891931601</c:v>
                </c:pt>
                <c:pt idx="1125">
                  <c:v>0.44115547605125155</c:v>
                </c:pt>
                <c:pt idx="1126">
                  <c:v>0.45260341820963029</c:v>
                </c:pt>
                <c:pt idx="1127">
                  <c:v>0.53102471257905781</c:v>
                </c:pt>
                <c:pt idx="1128">
                  <c:v>0.5644886970327293</c:v>
                </c:pt>
                <c:pt idx="1129">
                  <c:v>0.6434449622760452</c:v>
                </c:pt>
                <c:pt idx="1130">
                  <c:v>0.71138885433821852</c:v>
                </c:pt>
                <c:pt idx="1131">
                  <c:v>0.78746659920249351</c:v>
                </c:pt>
                <c:pt idx="1132">
                  <c:v>0.87484739891363639</c:v>
                </c:pt>
                <c:pt idx="1133">
                  <c:v>0.96740359868922476</c:v>
                </c:pt>
                <c:pt idx="1134">
                  <c:v>1.1270016660820719</c:v>
                </c:pt>
                <c:pt idx="1135">
                  <c:v>1.041441516758792</c:v>
                </c:pt>
                <c:pt idx="1136">
                  <c:v>1.2835327116099757</c:v>
                </c:pt>
                <c:pt idx="1137">
                  <c:v>1.4533096124727749</c:v>
                </c:pt>
                <c:pt idx="1138">
                  <c:v>1.6957806435568366</c:v>
                </c:pt>
                <c:pt idx="1139">
                  <c:v>1.6695314731678799</c:v>
                </c:pt>
                <c:pt idx="1140">
                  <c:v>1.6277503906976489</c:v>
                </c:pt>
                <c:pt idx="1141">
                  <c:v>1.771158477646811</c:v>
                </c:pt>
                <c:pt idx="1142">
                  <c:v>1.9878595205317247</c:v>
                </c:pt>
                <c:pt idx="1143">
                  <c:v>2.1307318620613298</c:v>
                </c:pt>
                <c:pt idx="1144">
                  <c:v>1.4365443731848253</c:v>
                </c:pt>
                <c:pt idx="1145">
                  <c:v>1.0613331768645069</c:v>
                </c:pt>
                <c:pt idx="1146">
                  <c:v>0.92882367179450653</c:v>
                </c:pt>
                <c:pt idx="1147">
                  <c:v>1.112468403116728</c:v>
                </c:pt>
                <c:pt idx="1148">
                  <c:v>1.4389309796872869</c:v>
                </c:pt>
                <c:pt idx="1149">
                  <c:v>1.4737518339956368</c:v>
                </c:pt>
                <c:pt idx="1150">
                  <c:v>2.1859843121286744</c:v>
                </c:pt>
                <c:pt idx="1151">
                  <c:v>2.2089031712211629</c:v>
                </c:pt>
                <c:pt idx="1152">
                  <c:v>2.4742201867456397</c:v>
                </c:pt>
                <c:pt idx="1153">
                  <c:v>2.6755879133571319</c:v>
                </c:pt>
                <c:pt idx="1154">
                  <c:v>2.4251262658941508</c:v>
                </c:pt>
                <c:pt idx="1155">
                  <c:v>1.9489121123295803</c:v>
                </c:pt>
                <c:pt idx="1156">
                  <c:v>1.6112551336277368</c:v>
                </c:pt>
                <c:pt idx="1157">
                  <c:v>1.3914729572218401</c:v>
                </c:pt>
                <c:pt idx="1158">
                  <c:v>1.3677156420789192</c:v>
                </c:pt>
                <c:pt idx="1159">
                  <c:v>1.1364016937094892</c:v>
                </c:pt>
                <c:pt idx="1160">
                  <c:v>0.99529077061431048</c:v>
                </c:pt>
                <c:pt idx="1161">
                  <c:v>0.87734207089502048</c:v>
                </c:pt>
                <c:pt idx="1162">
                  <c:v>0.77615076381430903</c:v>
                </c:pt>
                <c:pt idx="1163">
                  <c:v>0.90476202938105543</c:v>
                </c:pt>
                <c:pt idx="1164">
                  <c:v>0.82890466160349119</c:v>
                </c:pt>
                <c:pt idx="1165">
                  <c:v>0.79874815028715873</c:v>
                </c:pt>
                <c:pt idx="1166">
                  <c:v>0.75918612668799512</c:v>
                </c:pt>
                <c:pt idx="1167">
                  <c:v>0.73002926992248318</c:v>
                </c:pt>
                <c:pt idx="1168">
                  <c:v>0.71283653517847978</c:v>
                </c:pt>
                <c:pt idx="1169">
                  <c:v>0.68857709389316302</c:v>
                </c:pt>
                <c:pt idx="1170">
                  <c:v>0.65839385214927337</c:v>
                </c:pt>
                <c:pt idx="1171">
                  <c:v>0.57527669337265896</c:v>
                </c:pt>
                <c:pt idx="1172">
                  <c:v>0.65061069485618128</c:v>
                </c:pt>
                <c:pt idx="1173">
                  <c:v>0.59372454749352055</c:v>
                </c:pt>
                <c:pt idx="1174">
                  <c:v>0.64832306827731379</c:v>
                </c:pt>
                <c:pt idx="1175">
                  <c:v>0.60485230235983856</c:v>
                </c:pt>
                <c:pt idx="1176">
                  <c:v>0.56672591039099263</c:v>
                </c:pt>
                <c:pt idx="1177">
                  <c:v>0.57962436977013065</c:v>
                </c:pt>
                <c:pt idx="1178">
                  <c:v>0.55293157499712153</c:v>
                </c:pt>
                <c:pt idx="1179">
                  <c:v>0.54909229857993558</c:v>
                </c:pt>
                <c:pt idx="1180">
                  <c:v>0.55526467257102297</c:v>
                </c:pt>
                <c:pt idx="1181">
                  <c:v>0.54895167765534436</c:v>
                </c:pt>
                <c:pt idx="1182">
                  <c:v>0.56127471009094487</c:v>
                </c:pt>
                <c:pt idx="1183">
                  <c:v>0.51298054955243411</c:v>
                </c:pt>
                <c:pt idx="1184">
                  <c:v>0.54183837704246918</c:v>
                </c:pt>
                <c:pt idx="1185">
                  <c:v>0.53115119992272142</c:v>
                </c:pt>
                <c:pt idx="1186">
                  <c:v>0.49303035467791029</c:v>
                </c:pt>
                <c:pt idx="1187">
                  <c:v>0.53196449547396363</c:v>
                </c:pt>
                <c:pt idx="1188">
                  <c:v>0.52629963588426754</c:v>
                </c:pt>
                <c:pt idx="1189">
                  <c:v>0.53885945777474842</c:v>
                </c:pt>
                <c:pt idx="1190">
                  <c:v>0.53839168443671614</c:v>
                </c:pt>
                <c:pt idx="1191">
                  <c:v>0.53635537743257977</c:v>
                </c:pt>
                <c:pt idx="1192">
                  <c:v>0.53901451911888298</c:v>
                </c:pt>
                <c:pt idx="1193">
                  <c:v>0.51206063960084636</c:v>
                </c:pt>
                <c:pt idx="1194">
                  <c:v>0.51750800520789209</c:v>
                </c:pt>
                <c:pt idx="1195">
                  <c:v>0.51162960045775852</c:v>
                </c:pt>
                <c:pt idx="1196">
                  <c:v>0.51241951716775069</c:v>
                </c:pt>
                <c:pt idx="1197">
                  <c:v>0.52771126717011285</c:v>
                </c:pt>
                <c:pt idx="1198">
                  <c:v>0.50791831722343239</c:v>
                </c:pt>
                <c:pt idx="1199">
                  <c:v>0.53251005735614065</c:v>
                </c:pt>
                <c:pt idx="1200">
                  <c:v>0.53015052810878371</c:v>
                </c:pt>
                <c:pt idx="1201">
                  <c:v>0.52311906183708767</c:v>
                </c:pt>
                <c:pt idx="1202">
                  <c:v>0.51117605415103173</c:v>
                </c:pt>
                <c:pt idx="1203">
                  <c:v>0.50927961791935139</c:v>
                </c:pt>
                <c:pt idx="1204">
                  <c:v>0.4818364136187826</c:v>
                </c:pt>
                <c:pt idx="1205">
                  <c:v>0.50199565801985069</c:v>
                </c:pt>
                <c:pt idx="1206">
                  <c:v>0.4780080438111648</c:v>
                </c:pt>
                <c:pt idx="1207">
                  <c:v>0.50413886954276643</c:v>
                </c:pt>
                <c:pt idx="1208">
                  <c:v>0.50686423357075838</c:v>
                </c:pt>
                <c:pt idx="1209">
                  <c:v>0.4936476149263942</c:v>
                </c:pt>
                <c:pt idx="1210">
                  <c:v>0.49330599357586369</c:v>
                </c:pt>
                <c:pt idx="1211">
                  <c:v>0.48495260021394943</c:v>
                </c:pt>
                <c:pt idx="1212">
                  <c:v>0.4838841477241973</c:v>
                </c:pt>
                <c:pt idx="1213">
                  <c:v>0.48177605479770103</c:v>
                </c:pt>
                <c:pt idx="1214">
                  <c:v>0.46983601561574678</c:v>
                </c:pt>
                <c:pt idx="1215">
                  <c:v>0.48975632136688407</c:v>
                </c:pt>
                <c:pt idx="1216">
                  <c:v>0.48817685749598672</c:v>
                </c:pt>
                <c:pt idx="1217">
                  <c:v>0.46378012712231087</c:v>
                </c:pt>
                <c:pt idx="1218">
                  <c:v>0.46278595750361351</c:v>
                </c:pt>
                <c:pt idx="1219">
                  <c:v>0.46179604101697452</c:v>
                </c:pt>
                <c:pt idx="1220">
                  <c:v>0.47494411221369581</c:v>
                </c:pt>
                <c:pt idx="1221">
                  <c:v>0.45705784896158058</c:v>
                </c:pt>
                <c:pt idx="1222">
                  <c:v>0.45657161720736611</c:v>
                </c:pt>
                <c:pt idx="1223">
                  <c:v>0.45885153916139365</c:v>
                </c:pt>
                <c:pt idx="1224">
                  <c:v>0.45511910941137235</c:v>
                </c:pt>
                <c:pt idx="1225">
                  <c:v>0.45463699171072469</c:v>
                </c:pt>
                <c:pt idx="1226">
                  <c:v>0.47042561643153608</c:v>
                </c:pt>
                <c:pt idx="1227">
                  <c:v>0.45319674780878999</c:v>
                </c:pt>
                <c:pt idx="1228">
                  <c:v>0.4694331573251404</c:v>
                </c:pt>
                <c:pt idx="1229">
                  <c:v>0.45450452457986457</c:v>
                </c:pt>
                <c:pt idx="1230">
                  <c:v>0.4627466196334693</c:v>
                </c:pt>
                <c:pt idx="1231">
                  <c:v>0.46697023414924771</c:v>
                </c:pt>
                <c:pt idx="1232">
                  <c:v>0.46648074753064261</c:v>
                </c:pt>
                <c:pt idx="1233">
                  <c:v>0.46550484638518103</c:v>
                </c:pt>
                <c:pt idx="1234">
                  <c:v>0.44846114960807126</c:v>
                </c:pt>
                <c:pt idx="1235">
                  <c:v>0.46453301998354185</c:v>
                </c:pt>
                <c:pt idx="1236">
                  <c:v>0.46356524285857614</c:v>
                </c:pt>
                <c:pt idx="1237">
                  <c:v>0.46308286487433203</c:v>
                </c:pt>
                <c:pt idx="1238">
                  <c:v>0.46212111437615067</c:v>
                </c:pt>
                <c:pt idx="1239">
                  <c:v>0.46164173562679778</c:v>
                </c:pt>
                <c:pt idx="1240">
                  <c:v>0.45783514517218404</c:v>
                </c:pt>
                <c:pt idx="1241">
                  <c:v>0.46084742592846012</c:v>
                </c:pt>
                <c:pt idx="1242">
                  <c:v>0.45785734900356573</c:v>
                </c:pt>
                <c:pt idx="1243">
                  <c:v>0.45784221516896401</c:v>
                </c:pt>
                <c:pt idx="1244">
                  <c:v>0.45737166818523434</c:v>
                </c:pt>
                <c:pt idx="1245">
                  <c:v>0.44063379894756077</c:v>
                </c:pt>
                <c:pt idx="1246">
                  <c:v>0.44110780434620467</c:v>
                </c:pt>
                <c:pt idx="1247">
                  <c:v>0.44063379894756077</c:v>
                </c:pt>
                <c:pt idx="1248">
                  <c:v>0.43612582839536784</c:v>
                </c:pt>
                <c:pt idx="1249">
                  <c:v>0.43657405637933011</c:v>
                </c:pt>
                <c:pt idx="1250">
                  <c:v>0.44108665999478325</c:v>
                </c:pt>
                <c:pt idx="1251">
                  <c:v>0.44108665999478325</c:v>
                </c:pt>
                <c:pt idx="1252">
                  <c:v>0.4415611525521102</c:v>
                </c:pt>
                <c:pt idx="1253">
                  <c:v>0.41086865850164911</c:v>
                </c:pt>
                <c:pt idx="1254">
                  <c:v>0.41129179821174361</c:v>
                </c:pt>
                <c:pt idx="1255">
                  <c:v>0.41171581037484845</c:v>
                </c:pt>
                <c:pt idx="1256">
                  <c:v>0.41214069769205675</c:v>
                </c:pt>
                <c:pt idx="1257">
                  <c:v>0.40334717399258641</c:v>
                </c:pt>
                <c:pt idx="1258">
                  <c:v>0.40458965223195642</c:v>
                </c:pt>
                <c:pt idx="1259">
                  <c:v>0.3822786534255187</c:v>
                </c:pt>
                <c:pt idx="1260">
                  <c:v>0.40639257745547347</c:v>
                </c:pt>
                <c:pt idx="1261">
                  <c:v>0.41481046724106324</c:v>
                </c:pt>
                <c:pt idx="1262">
                  <c:v>0.41568100337378322</c:v>
                </c:pt>
                <c:pt idx="1263">
                  <c:v>0.41611764308320948</c:v>
                </c:pt>
                <c:pt idx="1264">
                  <c:v>0.41699368022654254</c:v>
                </c:pt>
                <c:pt idx="1265">
                  <c:v>0.41743308347230279</c:v>
                </c:pt>
                <c:pt idx="1266">
                  <c:v>0.41186559371787862</c:v>
                </c:pt>
                <c:pt idx="1267">
                  <c:v>0.4191999959949369</c:v>
                </c:pt>
                <c:pt idx="1268">
                  <c:v>0.42350197415776786</c:v>
                </c:pt>
                <c:pt idx="1269">
                  <c:v>0.42350197415776786</c:v>
                </c:pt>
                <c:pt idx="1270">
                  <c:v>0.42395107487267536</c:v>
                </c:pt>
                <c:pt idx="1271">
                  <c:v>0.4200890733989559</c:v>
                </c:pt>
                <c:pt idx="1272">
                  <c:v>0.41449172927824779</c:v>
                </c:pt>
                <c:pt idx="1273">
                  <c:v>0.37992003468559676</c:v>
                </c:pt>
                <c:pt idx="1274">
                  <c:v>0.38354419088410591</c:v>
                </c:pt>
                <c:pt idx="1275">
                  <c:v>0.38186815970219984</c:v>
                </c:pt>
                <c:pt idx="1276">
                  <c:v>0.38512961753186303</c:v>
                </c:pt>
                <c:pt idx="1277">
                  <c:v>0.37955075732903432</c:v>
                </c:pt>
                <c:pt idx="1278">
                  <c:v>0.38250116104859128</c:v>
                </c:pt>
                <c:pt idx="1279">
                  <c:v>0.38503315715712039</c:v>
                </c:pt>
                <c:pt idx="1280">
                  <c:v>0.38805133420090515</c:v>
                </c:pt>
                <c:pt idx="1281">
                  <c:v>0.38796696049366097</c:v>
                </c:pt>
                <c:pt idx="1282">
                  <c:v>0.39333693693689942</c:v>
                </c:pt>
                <c:pt idx="1283">
                  <c:v>0.39776449369409472</c:v>
                </c:pt>
                <c:pt idx="1284">
                  <c:v>0.39294410241632216</c:v>
                </c:pt>
                <c:pt idx="1285">
                  <c:v>0.39169534991466076</c:v>
                </c:pt>
                <c:pt idx="1286">
                  <c:v>0.3974040396235955</c:v>
                </c:pt>
                <c:pt idx="1287">
                  <c:v>0.39409046316413299</c:v>
                </c:pt>
                <c:pt idx="1288">
                  <c:v>0.39527173584102365</c:v>
                </c:pt>
                <c:pt idx="1289">
                  <c:v>0.39748187900339466</c:v>
                </c:pt>
                <c:pt idx="1290">
                  <c:v>0.39179006375579523</c:v>
                </c:pt>
                <c:pt idx="1291">
                  <c:v>0.39055934864320352</c:v>
                </c:pt>
                <c:pt idx="1292">
                  <c:v>0.39669838000245566</c:v>
                </c:pt>
                <c:pt idx="1293">
                  <c:v>0.39563878314526579</c:v>
                </c:pt>
                <c:pt idx="1294">
                  <c:v>0.38082504599199418</c:v>
                </c:pt>
                <c:pt idx="1295">
                  <c:v>0.38540081912550067</c:v>
                </c:pt>
                <c:pt idx="1296">
                  <c:v>0.39259864169051356</c:v>
                </c:pt>
                <c:pt idx="1297">
                  <c:v>0.39556709465037809</c:v>
                </c:pt>
                <c:pt idx="1298">
                  <c:v>0.39148429687911035</c:v>
                </c:pt>
                <c:pt idx="1299">
                  <c:v>0.39298041521113236</c:v>
                </c:pt>
                <c:pt idx="1300">
                  <c:v>0.38437659869185414</c:v>
                </c:pt>
                <c:pt idx="1301">
                  <c:v>0.38585686800645685</c:v>
                </c:pt>
                <c:pt idx="1302">
                  <c:v>0.38734858270235817</c:v>
                </c:pt>
                <c:pt idx="1303">
                  <c:v>0.38484266032285624</c:v>
                </c:pt>
                <c:pt idx="1304">
                  <c:v>0.39608629364251957</c:v>
                </c:pt>
                <c:pt idx="1305">
                  <c:v>0.38139595616269517</c:v>
                </c:pt>
                <c:pt idx="1306">
                  <c:v>0.40133841548853511</c:v>
                </c:pt>
                <c:pt idx="1307">
                  <c:v>0.41201593529526331</c:v>
                </c:pt>
                <c:pt idx="1308">
                  <c:v>0.40766052506531031</c:v>
                </c:pt>
                <c:pt idx="1309">
                  <c:v>0.43199598464499173</c:v>
                </c:pt>
                <c:pt idx="1310">
                  <c:v>0.41934081622772573</c:v>
                </c:pt>
                <c:pt idx="1311">
                  <c:v>0.41226812430569587</c:v>
                </c:pt>
                <c:pt idx="1312">
                  <c:v>0.41147452145124852</c:v>
                </c:pt>
                <c:pt idx="1313">
                  <c:v>0.4439414037356435</c:v>
                </c:pt>
                <c:pt idx="1314">
                  <c:v>0.40932302068549037</c:v>
                </c:pt>
                <c:pt idx="1315">
                  <c:v>0.40878865642872075</c:v>
                </c:pt>
                <c:pt idx="1316">
                  <c:v>0.46466813701438098</c:v>
                </c:pt>
                <c:pt idx="1317">
                  <c:v>0.40613762752840482</c:v>
                </c:pt>
                <c:pt idx="1318">
                  <c:v>0.41335800302603315</c:v>
                </c:pt>
                <c:pt idx="1319">
                  <c:v>0.4128225651982792</c:v>
                </c:pt>
                <c:pt idx="1320">
                  <c:v>0.43876592104960627</c:v>
                </c:pt>
                <c:pt idx="1321">
                  <c:v>0.44884718961421566</c:v>
                </c:pt>
                <c:pt idx="1322">
                  <c:v>0.469815807670313</c:v>
                </c:pt>
                <c:pt idx="1323">
                  <c:v>0.48872129240976803</c:v>
                </c:pt>
                <c:pt idx="1324">
                  <c:v>0.45287452947594498</c:v>
                </c:pt>
                <c:pt idx="1325">
                  <c:v>0.52256504766823619</c:v>
                </c:pt>
                <c:pt idx="1326">
                  <c:v>0.51659284667283967</c:v>
                </c:pt>
                <c:pt idx="1327">
                  <c:v>0.44858744217881491</c:v>
                </c:pt>
                <c:pt idx="1328">
                  <c:v>0.42734379614006424</c:v>
                </c:pt>
                <c:pt idx="1329">
                  <c:v>0.39830381748709986</c:v>
                </c:pt>
                <c:pt idx="1330">
                  <c:v>0.40550669186575938</c:v>
                </c:pt>
                <c:pt idx="1331">
                  <c:v>0.40550669186575938</c:v>
                </c:pt>
                <c:pt idx="1332">
                  <c:v>0.39830381748709986</c:v>
                </c:pt>
                <c:pt idx="1333">
                  <c:v>0.40191632711557601</c:v>
                </c:pt>
                <c:pt idx="1334">
                  <c:v>0.38904234744029359</c:v>
                </c:pt>
                <c:pt idx="1335">
                  <c:v>0.39509331010491877</c:v>
                </c:pt>
                <c:pt idx="1336">
                  <c:v>0.40643788579562623</c:v>
                </c:pt>
                <c:pt idx="1337">
                  <c:v>0.41433640366708668</c:v>
                </c:pt>
                <c:pt idx="1338">
                  <c:v>0.41915916187746333</c:v>
                </c:pt>
                <c:pt idx="1339">
                  <c:v>0.41531576405225074</c:v>
                </c:pt>
                <c:pt idx="1340">
                  <c:v>0.41160453685622195</c:v>
                </c:pt>
                <c:pt idx="1341">
                  <c:v>0.42325575914837599</c:v>
                </c:pt>
                <c:pt idx="1342">
                  <c:v>0.44543921789512264</c:v>
                </c:pt>
                <c:pt idx="1343">
                  <c:v>0.47549001978206984</c:v>
                </c:pt>
                <c:pt idx="1344">
                  <c:v>0.4747316197078002</c:v>
                </c:pt>
                <c:pt idx="1345">
                  <c:v>0.46830243613772932</c:v>
                </c:pt>
                <c:pt idx="1346">
                  <c:v>0.43724095008110214</c:v>
                </c:pt>
                <c:pt idx="1347">
                  <c:v>0.41443793083278496</c:v>
                </c:pt>
                <c:pt idx="1348">
                  <c:v>0.40672017275977357</c:v>
                </c:pt>
                <c:pt idx="1349">
                  <c:v>0.39017555412631821</c:v>
                </c:pt>
                <c:pt idx="1350">
                  <c:v>0.38574578395630971</c:v>
                </c:pt>
                <c:pt idx="1351">
                  <c:v>0.37666679049946672</c:v>
                </c:pt>
                <c:pt idx="1352">
                  <c:v>0.37318499343568812</c:v>
                </c:pt>
                <c:pt idx="1353">
                  <c:v>0.3799878448785261</c:v>
                </c:pt>
                <c:pt idx="1354">
                  <c:v>0.38755732386017011</c:v>
                </c:pt>
                <c:pt idx="1355">
                  <c:v>0.3954345052394419</c:v>
                </c:pt>
                <c:pt idx="1356">
                  <c:v>0.3920061825797167</c:v>
                </c:pt>
                <c:pt idx="1357">
                  <c:v>0.39231561456266784</c:v>
                </c:pt>
                <c:pt idx="1358">
                  <c:v>0.38727806763048972</c:v>
                </c:pt>
                <c:pt idx="1359">
                  <c:v>0.39317774266259425</c:v>
                </c:pt>
                <c:pt idx="1360">
                  <c:v>0.4028366205002703</c:v>
                </c:pt>
                <c:pt idx="1361">
                  <c:v>0.42802483111961037</c:v>
                </c:pt>
                <c:pt idx="1362">
                  <c:v>0.41449143254809229</c:v>
                </c:pt>
                <c:pt idx="1363">
                  <c:v>0.45948079905337857</c:v>
                </c:pt>
                <c:pt idx="1364">
                  <c:v>0.56492699312380845</c:v>
                </c:pt>
                <c:pt idx="1365">
                  <c:v>0.59303522709804857</c:v>
                </c:pt>
                <c:pt idx="1366">
                  <c:v>0.48694411486769618</c:v>
                </c:pt>
                <c:pt idx="1367">
                  <c:v>0.40520479346479071</c:v>
                </c:pt>
                <c:pt idx="1368">
                  <c:v>0.42211969305839731</c:v>
                </c:pt>
                <c:pt idx="1369">
                  <c:v>0.42358936170970662</c:v>
                </c:pt>
                <c:pt idx="1370">
                  <c:v>0.42888135972288804</c:v>
                </c:pt>
                <c:pt idx="1371">
                  <c:v>0.41842484047377132</c:v>
                </c:pt>
                <c:pt idx="1372">
                  <c:v>0.45816007022448668</c:v>
                </c:pt>
                <c:pt idx="1373">
                  <c:v>0.41842484047377132</c:v>
                </c:pt>
                <c:pt idx="1374">
                  <c:v>0.42560937492915946</c:v>
                </c:pt>
                <c:pt idx="1375">
                  <c:v>0.45034211694913212</c:v>
                </c:pt>
                <c:pt idx="1376">
                  <c:v>0.46463075382015939</c:v>
                </c:pt>
                <c:pt idx="1377">
                  <c:v>0.50069916562648187</c:v>
                </c:pt>
                <c:pt idx="1378">
                  <c:v>0.58822106352974368</c:v>
                </c:pt>
                <c:pt idx="1379">
                  <c:v>0.64184435291714959</c:v>
                </c:pt>
                <c:pt idx="1380">
                  <c:v>0.78497649924735513</c:v>
                </c:pt>
                <c:pt idx="1381">
                  <c:v>0.8761667323239648</c:v>
                </c:pt>
                <c:pt idx="1382">
                  <c:v>0.78126692494970151</c:v>
                </c:pt>
                <c:pt idx="1383">
                  <c:v>0.91852343815803994</c:v>
                </c:pt>
                <c:pt idx="1384">
                  <c:v>1.0176547888612442</c:v>
                </c:pt>
                <c:pt idx="1385">
                  <c:v>0.86141983930181032</c:v>
                </c:pt>
                <c:pt idx="1386">
                  <c:v>0.82735738513797397</c:v>
                </c:pt>
                <c:pt idx="1387">
                  <c:v>1.0433201322370655</c:v>
                </c:pt>
                <c:pt idx="1388">
                  <c:v>1.0857247843517797</c:v>
                </c:pt>
                <c:pt idx="1389">
                  <c:v>0.88042610179289305</c:v>
                </c:pt>
                <c:pt idx="1390">
                  <c:v>0.99062898714539094</c:v>
                </c:pt>
                <c:pt idx="1391">
                  <c:v>0.92413810667255936</c:v>
                </c:pt>
                <c:pt idx="1392">
                  <c:v>0.6872708192681144</c:v>
                </c:pt>
                <c:pt idx="1393">
                  <c:v>0.57460585763243033</c:v>
                </c:pt>
                <c:pt idx="1394">
                  <c:v>0.51778275361787296</c:v>
                </c:pt>
                <c:pt idx="1395">
                  <c:v>0.45726129769619189</c:v>
                </c:pt>
                <c:pt idx="1396">
                  <c:v>0.45826712438388623</c:v>
                </c:pt>
                <c:pt idx="1397">
                  <c:v>0.49384150532307292</c:v>
                </c:pt>
                <c:pt idx="1398">
                  <c:v>0.49546134125285884</c:v>
                </c:pt>
                <c:pt idx="1399">
                  <c:v>0.51441195500737569</c:v>
                </c:pt>
                <c:pt idx="1400">
                  <c:v>0.54848476718847827</c:v>
                </c:pt>
                <c:pt idx="1401">
                  <c:v>0.56585758786865636</c:v>
                </c:pt>
                <c:pt idx="1402">
                  <c:v>0.58573548908184092</c:v>
                </c:pt>
                <c:pt idx="1403">
                  <c:v>0.6301673817173512</c:v>
                </c:pt>
                <c:pt idx="1404">
                  <c:v>0.69881849654646122</c:v>
                </c:pt>
                <c:pt idx="1405">
                  <c:v>0.76824240785704423</c:v>
                </c:pt>
                <c:pt idx="1406">
                  <c:v>0.84799758477003617</c:v>
                </c:pt>
                <c:pt idx="1407">
                  <c:v>0.87744857897843609</c:v>
                </c:pt>
                <c:pt idx="1408">
                  <c:v>0.8738765183931877</c:v>
                </c:pt>
                <c:pt idx="1409">
                  <c:v>0.83127061772862654</c:v>
                </c:pt>
                <c:pt idx="1410">
                  <c:v>0.82579222101764493</c:v>
                </c:pt>
                <c:pt idx="1411">
                  <c:v>0.81627044589130004</c:v>
                </c:pt>
                <c:pt idx="1412">
                  <c:v>0.85288534109815695</c:v>
                </c:pt>
                <c:pt idx="1413">
                  <c:v>0.8342367957830612</c:v>
                </c:pt>
                <c:pt idx="1414">
                  <c:v>0.86838491223858039</c:v>
                </c:pt>
                <c:pt idx="1415">
                  <c:v>1.2189766246532836</c:v>
                </c:pt>
                <c:pt idx="1416">
                  <c:v>1.407460023887005</c:v>
                </c:pt>
                <c:pt idx="1417">
                  <c:v>1.2665816051744412</c:v>
                </c:pt>
                <c:pt idx="1418">
                  <c:v>1.1400607233936091</c:v>
                </c:pt>
                <c:pt idx="1419">
                  <c:v>0.86054700186888977</c:v>
                </c:pt>
                <c:pt idx="1420">
                  <c:v>0.54296047609923426</c:v>
                </c:pt>
                <c:pt idx="1421">
                  <c:v>0.61151357906588311</c:v>
                </c:pt>
                <c:pt idx="1422">
                  <c:v>0.67338925772406777</c:v>
                </c:pt>
                <c:pt idx="1423">
                  <c:v>0.71284301261008576</c:v>
                </c:pt>
                <c:pt idx="1424">
                  <c:v>0.66320201114909749</c:v>
                </c:pt>
                <c:pt idx="1425">
                  <c:v>0.74643096168876988</c:v>
                </c:pt>
                <c:pt idx="1426">
                  <c:v>1.0017419627066551</c:v>
                </c:pt>
                <c:pt idx="1427">
                  <c:v>1.098654447322934</c:v>
                </c:pt>
                <c:pt idx="1428">
                  <c:v>0.67319357596485618</c:v>
                </c:pt>
                <c:pt idx="1429">
                  <c:v>0.53274004360795457</c:v>
                </c:pt>
                <c:pt idx="1430">
                  <c:v>0.57579762982925831</c:v>
                </c:pt>
                <c:pt idx="1431">
                  <c:v>0.64298577672651336</c:v>
                </c:pt>
                <c:pt idx="1432">
                  <c:v>0.67003411533066581</c:v>
                </c:pt>
                <c:pt idx="1433">
                  <c:v>0.8694423180926476</c:v>
                </c:pt>
                <c:pt idx="1434">
                  <c:v>1.097996249507956</c:v>
                </c:pt>
                <c:pt idx="1435">
                  <c:v>1.0491546498649043</c:v>
                </c:pt>
                <c:pt idx="1436">
                  <c:v>1.15936393527868</c:v>
                </c:pt>
                <c:pt idx="1437">
                  <c:v>1.3337234536103162</c:v>
                </c:pt>
                <c:pt idx="1438">
                  <c:v>1.3054054473232948</c:v>
                </c:pt>
                <c:pt idx="1439">
                  <c:v>1.0374382179896757</c:v>
                </c:pt>
                <c:pt idx="1440">
                  <c:v>1.0042361782146345</c:v>
                </c:pt>
                <c:pt idx="1441">
                  <c:v>0.99078630045957605</c:v>
                </c:pt>
                <c:pt idx="1442">
                  <c:v>1.0442296912096174</c:v>
                </c:pt>
                <c:pt idx="1443">
                  <c:v>1.2145708480478528</c:v>
                </c:pt>
                <c:pt idx="1444">
                  <c:v>1.217047538612793</c:v>
                </c:pt>
                <c:pt idx="1445">
                  <c:v>1.2244836439967164</c:v>
                </c:pt>
                <c:pt idx="1446">
                  <c:v>1.2171456782299945</c:v>
                </c:pt>
                <c:pt idx="1447">
                  <c:v>1.083809871576604</c:v>
                </c:pt>
                <c:pt idx="1448">
                  <c:v>1.3013005428425233</c:v>
                </c:pt>
                <c:pt idx="1449">
                  <c:v>1.8328030837893234</c:v>
                </c:pt>
                <c:pt idx="1450">
                  <c:v>3.927371811455016</c:v>
                </c:pt>
                <c:pt idx="1451">
                  <c:v>13.906142405534673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12.307921367484946</c:v>
                </c:pt>
                <c:pt idx="1480">
                  <c:v>6.2884411136083767</c:v>
                </c:pt>
                <c:pt idx="1481">
                  <c:v>4.5506748355318845</c:v>
                </c:pt>
                <c:pt idx="1482">
                  <c:v>3.0902793140775162</c:v>
                </c:pt>
                <c:pt idx="1483">
                  <c:v>2.5229506754314741</c:v>
                </c:pt>
                <c:pt idx="1484">
                  <c:v>2.3518082603707358</c:v>
                </c:pt>
                <c:pt idx="1485">
                  <c:v>2.29307663862454</c:v>
                </c:pt>
                <c:pt idx="1486">
                  <c:v>2.2434372298286984</c:v>
                </c:pt>
                <c:pt idx="1487">
                  <c:v>2.2574909160607386</c:v>
                </c:pt>
                <c:pt idx="1488">
                  <c:v>2.0370376528126042</c:v>
                </c:pt>
                <c:pt idx="1489">
                  <c:v>1.6763006936498608</c:v>
                </c:pt>
                <c:pt idx="1490">
                  <c:v>1.7899020607911915</c:v>
                </c:pt>
                <c:pt idx="1491">
                  <c:v>1.687338959354342</c:v>
                </c:pt>
                <c:pt idx="1492">
                  <c:v>1.44733069991991</c:v>
                </c:pt>
                <c:pt idx="1493">
                  <c:v>1.2803960573709672</c:v>
                </c:pt>
                <c:pt idx="1494">
                  <c:v>1.1484873529965804</c:v>
                </c:pt>
                <c:pt idx="1495">
                  <c:v>1.0552283333231798</c:v>
                </c:pt>
                <c:pt idx="1496">
                  <c:v>0.96578986182422244</c:v>
                </c:pt>
                <c:pt idx="1497">
                  <c:v>0.85489946964456431</c:v>
                </c:pt>
                <c:pt idx="1498">
                  <c:v>0.73629286790392789</c:v>
                </c:pt>
                <c:pt idx="1499">
                  <c:v>0.66266734396172844</c:v>
                </c:pt>
                <c:pt idx="1500">
                  <c:v>0.52649501624661932</c:v>
                </c:pt>
                <c:pt idx="1501">
                  <c:v>0.55735462508024469</c:v>
                </c:pt>
                <c:pt idx="1502">
                  <c:v>0.57596082474140109</c:v>
                </c:pt>
                <c:pt idx="1503">
                  <c:v>0.55048510423442676</c:v>
                </c:pt>
                <c:pt idx="1504">
                  <c:v>0.60092301709866358</c:v>
                </c:pt>
                <c:pt idx="1505">
                  <c:v>0.53918426212209825</c:v>
                </c:pt>
                <c:pt idx="1506">
                  <c:v>0.5342376175154735</c:v>
                </c:pt>
                <c:pt idx="1507">
                  <c:v>0.52729153295660758</c:v>
                </c:pt>
                <c:pt idx="1508">
                  <c:v>0.52718637019171621</c:v>
                </c:pt>
                <c:pt idx="1509">
                  <c:v>0.50900700751575734</c:v>
                </c:pt>
                <c:pt idx="1510">
                  <c:v>0.58435057481902186</c:v>
                </c:pt>
                <c:pt idx="1511">
                  <c:v>0.66058759457352145</c:v>
                </c:pt>
                <c:pt idx="1512">
                  <c:v>0.70442015734190755</c:v>
                </c:pt>
                <c:pt idx="1513">
                  <c:v>0.75897952276771052</c:v>
                </c:pt>
                <c:pt idx="1514">
                  <c:v>0.77795535283218076</c:v>
                </c:pt>
                <c:pt idx="1515">
                  <c:v>0.76510435324078707</c:v>
                </c:pt>
                <c:pt idx="1516">
                  <c:v>0.69608870398375777</c:v>
                </c:pt>
                <c:pt idx="1517">
                  <c:v>0.60519497804336875</c:v>
                </c:pt>
                <c:pt idx="1518">
                  <c:v>0.5717324453097119</c:v>
                </c:pt>
                <c:pt idx="1519">
                  <c:v>0.54869979145333481</c:v>
                </c:pt>
                <c:pt idx="1520">
                  <c:v>0.51193153759795251</c:v>
                </c:pt>
                <c:pt idx="1521">
                  <c:v>0.48289088895707516</c:v>
                </c:pt>
                <c:pt idx="1522">
                  <c:v>0.43009314484894939</c:v>
                </c:pt>
                <c:pt idx="1523">
                  <c:v>0.40768814635641593</c:v>
                </c:pt>
                <c:pt idx="1524">
                  <c:v>0.38270332467204038</c:v>
                </c:pt>
                <c:pt idx="1525">
                  <c:v>0.39697274985885728</c:v>
                </c:pt>
                <c:pt idx="1526">
                  <c:v>0.39526043541436701</c:v>
                </c:pt>
                <c:pt idx="1527">
                  <c:v>0.38360578496292386</c:v>
                </c:pt>
                <c:pt idx="1528">
                  <c:v>0.39258381858002234</c:v>
                </c:pt>
                <c:pt idx="1529">
                  <c:v>0.40576234680100354</c:v>
                </c:pt>
                <c:pt idx="1530">
                  <c:v>0.4200837459857682</c:v>
                </c:pt>
                <c:pt idx="1531">
                  <c:v>0.40870141458116033</c:v>
                </c:pt>
                <c:pt idx="1532">
                  <c:v>0.41564915456593959</c:v>
                </c:pt>
                <c:pt idx="1533">
                  <c:v>0.46007361978292022</c:v>
                </c:pt>
                <c:pt idx="1534">
                  <c:v>0.51626593817114541</c:v>
                </c:pt>
                <c:pt idx="1535">
                  <c:v>0.64224648457769529</c:v>
                </c:pt>
                <c:pt idx="1536">
                  <c:v>0.76198279627168819</c:v>
                </c:pt>
                <c:pt idx="1537">
                  <c:v>0.80764787758597911</c:v>
                </c:pt>
                <c:pt idx="1538">
                  <c:v>0.87121829211348001</c:v>
                </c:pt>
                <c:pt idx="1539">
                  <c:v>0.89402925444579762</c:v>
                </c:pt>
                <c:pt idx="1540">
                  <c:v>0.96131332450213525</c:v>
                </c:pt>
                <c:pt idx="1541">
                  <c:v>0.89560266682185197</c:v>
                </c:pt>
                <c:pt idx="1542">
                  <c:v>0.85643529743356583</c:v>
                </c:pt>
                <c:pt idx="1543">
                  <c:v>0.83913863417360901</c:v>
                </c:pt>
                <c:pt idx="1544">
                  <c:v>0.69926142498383037</c:v>
                </c:pt>
                <c:pt idx="1545">
                  <c:v>0.60803938221673803</c:v>
                </c:pt>
                <c:pt idx="1546">
                  <c:v>0.4969604918729687</c:v>
                </c:pt>
                <c:pt idx="1547">
                  <c:v>0.49716250466795331</c:v>
                </c:pt>
                <c:pt idx="1548">
                  <c:v>0.49497717497710497</c:v>
                </c:pt>
                <c:pt idx="1549">
                  <c:v>0.48604150045966688</c:v>
                </c:pt>
                <c:pt idx="1550">
                  <c:v>0.48689206824517939</c:v>
                </c:pt>
                <c:pt idx="1551">
                  <c:v>0.49506590341696277</c:v>
                </c:pt>
                <c:pt idx="1552">
                  <c:v>0.50534853109792444</c:v>
                </c:pt>
                <c:pt idx="1553">
                  <c:v>0.50372570801798866</c:v>
                </c:pt>
                <c:pt idx="1554">
                  <c:v>0.50617782386180565</c:v>
                </c:pt>
                <c:pt idx="1555">
                  <c:v>0.49508676579574062</c:v>
                </c:pt>
                <c:pt idx="1556">
                  <c:v>0.5787013431065452</c:v>
                </c:pt>
                <c:pt idx="1557">
                  <c:v>0.56455782617760975</c:v>
                </c:pt>
                <c:pt idx="1558">
                  <c:v>0.6329901757973212</c:v>
                </c:pt>
                <c:pt idx="1559">
                  <c:v>0.61965676300782024</c:v>
                </c:pt>
                <c:pt idx="1560">
                  <c:v>0.61099706589131864</c:v>
                </c:pt>
                <c:pt idx="1561">
                  <c:v>0.64892246039023915</c:v>
                </c:pt>
                <c:pt idx="1562">
                  <c:v>0.64642162454616758</c:v>
                </c:pt>
                <c:pt idx="1563">
                  <c:v>0.63772422442500931</c:v>
                </c:pt>
                <c:pt idx="1564">
                  <c:v>0.63858783707737066</c:v>
                </c:pt>
                <c:pt idx="1565">
                  <c:v>0.65872784792183181</c:v>
                </c:pt>
                <c:pt idx="1566">
                  <c:v>0.65882315731476881</c:v>
                </c:pt>
                <c:pt idx="1567">
                  <c:v>0.65823528798478348</c:v>
                </c:pt>
                <c:pt idx="1568">
                  <c:v>0.63087283261084304</c:v>
                </c:pt>
                <c:pt idx="1569">
                  <c:v>0.62122144932714707</c:v>
                </c:pt>
                <c:pt idx="1570">
                  <c:v>0.63486018799767796</c:v>
                </c:pt>
                <c:pt idx="1571">
                  <c:v>0.60681031823489318</c:v>
                </c:pt>
                <c:pt idx="1572">
                  <c:v>0.60831185018690292</c:v>
                </c:pt>
                <c:pt idx="1573">
                  <c:v>0.58693239581097545</c:v>
                </c:pt>
                <c:pt idx="1574">
                  <c:v>0.62120298990809142</c:v>
                </c:pt>
                <c:pt idx="1575">
                  <c:v>0.59663097959993294</c:v>
                </c:pt>
                <c:pt idx="1576">
                  <c:v>0.54964723592087195</c:v>
                </c:pt>
                <c:pt idx="1577">
                  <c:v>0.5533141660970925</c:v>
                </c:pt>
                <c:pt idx="1578">
                  <c:v>0.51605569905197524</c:v>
                </c:pt>
                <c:pt idx="1579">
                  <c:v>0.51477226395344089</c:v>
                </c:pt>
                <c:pt idx="1580">
                  <c:v>0.50054491012976687</c:v>
                </c:pt>
                <c:pt idx="1581">
                  <c:v>0.43689554713754752</c:v>
                </c:pt>
                <c:pt idx="1582">
                  <c:v>0.43935845679792734</c:v>
                </c:pt>
                <c:pt idx="1583">
                  <c:v>0.45368337090336125</c:v>
                </c:pt>
                <c:pt idx="1584">
                  <c:v>0.43414387945353339</c:v>
                </c:pt>
                <c:pt idx="1585">
                  <c:v>0.39386299794279561</c:v>
                </c:pt>
                <c:pt idx="1586">
                  <c:v>0.39170111340700703</c:v>
                </c:pt>
                <c:pt idx="1587">
                  <c:v>0.37759446036534283</c:v>
                </c:pt>
                <c:pt idx="1588">
                  <c:v>0.37375159666553914</c:v>
                </c:pt>
                <c:pt idx="1589">
                  <c:v>0.39142620492521446</c:v>
                </c:pt>
                <c:pt idx="1590">
                  <c:v>0.39540778646900421</c:v>
                </c:pt>
                <c:pt idx="1591">
                  <c:v>0.44865883428705072</c:v>
                </c:pt>
                <c:pt idx="1592">
                  <c:v>0.46201018891914275</c:v>
                </c:pt>
                <c:pt idx="1593">
                  <c:v>0.46015345942333974</c:v>
                </c:pt>
                <c:pt idx="1594">
                  <c:v>0.46462033626621763</c:v>
                </c:pt>
                <c:pt idx="1595">
                  <c:v>0.46111183372918996</c:v>
                </c:pt>
                <c:pt idx="1596">
                  <c:v>0.46385643544381783</c:v>
                </c:pt>
                <c:pt idx="1597">
                  <c:v>0.42976309873254132</c:v>
                </c:pt>
                <c:pt idx="1598">
                  <c:v>0.38768257843656767</c:v>
                </c:pt>
                <c:pt idx="1599">
                  <c:v>0.37666271467971968</c:v>
                </c:pt>
                <c:pt idx="1600">
                  <c:v>0.37211663680829243</c:v>
                </c:pt>
                <c:pt idx="1601">
                  <c:v>0.37816845000251698</c:v>
                </c:pt>
                <c:pt idx="1602">
                  <c:v>0.37639607222108573</c:v>
                </c:pt>
                <c:pt idx="1603">
                  <c:v>0.38490876723524309</c:v>
                </c:pt>
                <c:pt idx="1604">
                  <c:v>0.39855265175369153</c:v>
                </c:pt>
                <c:pt idx="1605">
                  <c:v>0.45174721421129388</c:v>
                </c:pt>
                <c:pt idx="1606">
                  <c:v>0.46065438468866171</c:v>
                </c:pt>
                <c:pt idx="1607">
                  <c:v>0.46290699690931097</c:v>
                </c:pt>
                <c:pt idx="1608">
                  <c:v>0.45323218429827772</c:v>
                </c:pt>
                <c:pt idx="1609">
                  <c:v>0.46387666569855135</c:v>
                </c:pt>
                <c:pt idx="1610">
                  <c:v>0.46300471707881719</c:v>
                </c:pt>
                <c:pt idx="1611">
                  <c:v>0.4625699708655977</c:v>
                </c:pt>
                <c:pt idx="1612">
                  <c:v>0.48498305675413639</c:v>
                </c:pt>
                <c:pt idx="1613">
                  <c:v>0.52452633062447962</c:v>
                </c:pt>
                <c:pt idx="1614">
                  <c:v>0.5184551077431454</c:v>
                </c:pt>
                <c:pt idx="1615">
                  <c:v>0.5067554931990389</c:v>
                </c:pt>
                <c:pt idx="1616">
                  <c:v>0.55528043449114184</c:v>
                </c:pt>
                <c:pt idx="1617">
                  <c:v>0.63795774613533562</c:v>
                </c:pt>
                <c:pt idx="1618">
                  <c:v>0.64534334111495029</c:v>
                </c:pt>
                <c:pt idx="1619">
                  <c:v>0.63945046229513525</c:v>
                </c:pt>
                <c:pt idx="1620">
                  <c:v>0.6321381447966693</c:v>
                </c:pt>
                <c:pt idx="1621">
                  <c:v>0.62599954763254972</c:v>
                </c:pt>
                <c:pt idx="1622">
                  <c:v>0.6063107002796404</c:v>
                </c:pt>
                <c:pt idx="1623">
                  <c:v>0.58127793520079807</c:v>
                </c:pt>
                <c:pt idx="1624">
                  <c:v>0.49660077373854095</c:v>
                </c:pt>
                <c:pt idx="1625">
                  <c:v>0.45699735723233598</c:v>
                </c:pt>
                <c:pt idx="1626">
                  <c:v>0.39302581185172109</c:v>
                </c:pt>
                <c:pt idx="1627">
                  <c:v>0.38050515287262998</c:v>
                </c:pt>
                <c:pt idx="1628">
                  <c:v>0.39552792436901252</c:v>
                </c:pt>
                <c:pt idx="1629">
                  <c:v>0.39952511759321419</c:v>
                </c:pt>
                <c:pt idx="1630">
                  <c:v>0.40641973815113525</c:v>
                </c:pt>
                <c:pt idx="1631">
                  <c:v>0.39558287582763468</c:v>
                </c:pt>
                <c:pt idx="1632">
                  <c:v>0.39922059001998011</c:v>
                </c:pt>
                <c:pt idx="1633">
                  <c:v>0.40229745290195901</c:v>
                </c:pt>
                <c:pt idx="1634">
                  <c:v>0.46326679140712285</c:v>
                </c:pt>
                <c:pt idx="1635">
                  <c:v>0.46053247496780758</c:v>
                </c:pt>
                <c:pt idx="1636">
                  <c:v>0.45955198198743369</c:v>
                </c:pt>
                <c:pt idx="1637">
                  <c:v>0.45707316143556548</c:v>
                </c:pt>
                <c:pt idx="1638">
                  <c:v>0.4064302758736098</c:v>
                </c:pt>
                <c:pt idx="1639">
                  <c:v>0.40334014650951866</c:v>
                </c:pt>
                <c:pt idx="1640">
                  <c:v>0.40634450877534883</c:v>
                </c:pt>
                <c:pt idx="1641">
                  <c:v>0.40813035443958795</c:v>
                </c:pt>
                <c:pt idx="1642">
                  <c:v>0.45389746886994864</c:v>
                </c:pt>
                <c:pt idx="1643">
                  <c:v>0.45861337230729288</c:v>
                </c:pt>
                <c:pt idx="1644">
                  <c:v>0.54085062302756848</c:v>
                </c:pt>
                <c:pt idx="1645">
                  <c:v>0.51869314352927332</c:v>
                </c:pt>
                <c:pt idx="1646">
                  <c:v>0.57255117373544695</c:v>
                </c:pt>
                <c:pt idx="1647">
                  <c:v>0.58584412377952</c:v>
                </c:pt>
                <c:pt idx="1648">
                  <c:v>0.62636264314000079</c:v>
                </c:pt>
                <c:pt idx="1649">
                  <c:v>0.66272583073817648</c:v>
                </c:pt>
                <c:pt idx="1650">
                  <c:v>0.64415079537458131</c:v>
                </c:pt>
                <c:pt idx="1651">
                  <c:v>0.63560984049411506</c:v>
                </c:pt>
                <c:pt idx="1652">
                  <c:v>0.63680908705625372</c:v>
                </c:pt>
                <c:pt idx="1653">
                  <c:v>0.63312210904396182</c:v>
                </c:pt>
                <c:pt idx="1654">
                  <c:v>0.62465303902273706</c:v>
                </c:pt>
                <c:pt idx="1655">
                  <c:v>0.6144594936146256</c:v>
                </c:pt>
                <c:pt idx="1656">
                  <c:v>0.62347858605564765</c:v>
                </c:pt>
                <c:pt idx="1657">
                  <c:v>0.62610625293779254</c:v>
                </c:pt>
                <c:pt idx="1658">
                  <c:v>0.62793866010966359</c:v>
                </c:pt>
                <c:pt idx="1659">
                  <c:v>0.62375240237559926</c:v>
                </c:pt>
                <c:pt idx="1660">
                  <c:v>0.61578122492268983</c:v>
                </c:pt>
                <c:pt idx="1661">
                  <c:v>0.62080951782301719</c:v>
                </c:pt>
                <c:pt idx="1662">
                  <c:v>0.60853542257438409</c:v>
                </c:pt>
                <c:pt idx="1663">
                  <c:v>0.61634817907214168</c:v>
                </c:pt>
                <c:pt idx="1664">
                  <c:v>0.62152144161308975</c:v>
                </c:pt>
                <c:pt idx="1665">
                  <c:v>0.61725728792288992</c:v>
                </c:pt>
                <c:pt idx="1666">
                  <c:v>0.58877644193182399</c:v>
                </c:pt>
                <c:pt idx="1667">
                  <c:v>0.57022511962885292</c:v>
                </c:pt>
                <c:pt idx="1668">
                  <c:v>0.55757229143890952</c:v>
                </c:pt>
                <c:pt idx="1669">
                  <c:v>0.54887288103592191</c:v>
                </c:pt>
                <c:pt idx="1670">
                  <c:v>0.54799523925896743</c:v>
                </c:pt>
                <c:pt idx="1671">
                  <c:v>0.5455691923013174</c:v>
                </c:pt>
                <c:pt idx="1672">
                  <c:v>0.54084198874181677</c:v>
                </c:pt>
                <c:pt idx="1673">
                  <c:v>0.54470867307055815</c:v>
                </c:pt>
                <c:pt idx="1674">
                  <c:v>0.54077297097869093</c:v>
                </c:pt>
                <c:pt idx="1675">
                  <c:v>0.53708249322322144</c:v>
                </c:pt>
                <c:pt idx="1676">
                  <c:v>0.54098313498916739</c:v>
                </c:pt>
                <c:pt idx="1677">
                  <c:v>0.54114026005865723</c:v>
                </c:pt>
                <c:pt idx="1678">
                  <c:v>0.5507936979280954</c:v>
                </c:pt>
                <c:pt idx="1679">
                  <c:v>0.50856865226492387</c:v>
                </c:pt>
                <c:pt idx="1680">
                  <c:v>0.50977953000841181</c:v>
                </c:pt>
                <c:pt idx="1681">
                  <c:v>0.54656573370950556</c:v>
                </c:pt>
                <c:pt idx="1682">
                  <c:v>0.54928758627419649</c:v>
                </c:pt>
                <c:pt idx="1683">
                  <c:v>0.5487558051083673</c:v>
                </c:pt>
                <c:pt idx="1684">
                  <c:v>0.54980074905309961</c:v>
                </c:pt>
                <c:pt idx="1685">
                  <c:v>0.56665291173248711</c:v>
                </c:pt>
                <c:pt idx="1686">
                  <c:v>0.56527820481825231</c:v>
                </c:pt>
                <c:pt idx="1687">
                  <c:v>0.56734681228199402</c:v>
                </c:pt>
                <c:pt idx="1688">
                  <c:v>0.54767533902279819</c:v>
                </c:pt>
                <c:pt idx="1689">
                  <c:v>0.54462894037769161</c:v>
                </c:pt>
                <c:pt idx="1690">
                  <c:v>0.5437766259170066</c:v>
                </c:pt>
                <c:pt idx="1691">
                  <c:v>0.54372616573317589</c:v>
                </c:pt>
                <c:pt idx="1692">
                  <c:v>0.54662632534468669</c:v>
                </c:pt>
                <c:pt idx="1693">
                  <c:v>0.5461996069017947</c:v>
                </c:pt>
                <c:pt idx="1694">
                  <c:v>0.5457735541663018</c:v>
                </c:pt>
                <c:pt idx="1695">
                  <c:v>0.5493776171451209</c:v>
                </c:pt>
                <c:pt idx="1696">
                  <c:v>0.54894975295731319</c:v>
                </c:pt>
                <c:pt idx="1697">
                  <c:v>0.54974624290671537</c:v>
                </c:pt>
                <c:pt idx="1698">
                  <c:v>0.54791705422948422</c:v>
                </c:pt>
                <c:pt idx="1699">
                  <c:v>0.54758176180741247</c:v>
                </c:pt>
                <c:pt idx="1700">
                  <c:v>0.54285094550437196</c:v>
                </c:pt>
                <c:pt idx="1701">
                  <c:v>0.54449803908900096</c:v>
                </c:pt>
                <c:pt idx="1702">
                  <c:v>0.53934505720034498</c:v>
                </c:pt>
                <c:pt idx="1703">
                  <c:v>0.54602028224091148</c:v>
                </c:pt>
                <c:pt idx="1704">
                  <c:v>0.54359308187058109</c:v>
                </c:pt>
                <c:pt idx="1705">
                  <c:v>0.53859171880249412</c:v>
                </c:pt>
                <c:pt idx="1706">
                  <c:v>0.54530249407772136</c:v>
                </c:pt>
                <c:pt idx="1707">
                  <c:v>0.54028807067273832</c:v>
                </c:pt>
                <c:pt idx="1708">
                  <c:v>0.54065096198575535</c:v>
                </c:pt>
                <c:pt idx="1709">
                  <c:v>0.54114026005865723</c:v>
                </c:pt>
                <c:pt idx="1710">
                  <c:v>0.53793029510676238</c:v>
                </c:pt>
                <c:pt idx="1711">
                  <c:v>0.54470867307055815</c:v>
                </c:pt>
                <c:pt idx="1712">
                  <c:v>0.54427943061738993</c:v>
                </c:pt>
                <c:pt idx="1713">
                  <c:v>0.54677146177964953</c:v>
                </c:pt>
                <c:pt idx="1714">
                  <c:v>0.54767533902279819</c:v>
                </c:pt>
                <c:pt idx="1715">
                  <c:v>0.55314214956081653</c:v>
                </c:pt>
                <c:pt idx="1716">
                  <c:v>0.56125078964492381</c:v>
                </c:pt>
                <c:pt idx="1717">
                  <c:v>0.56252127304982835</c:v>
                </c:pt>
                <c:pt idx="1718">
                  <c:v>0.55826615040650474</c:v>
                </c:pt>
                <c:pt idx="1719">
                  <c:v>0.56901207372032003</c:v>
                </c:pt>
                <c:pt idx="1720">
                  <c:v>0.56275262845958685</c:v>
                </c:pt>
                <c:pt idx="1721">
                  <c:v>0.54825014153828389</c:v>
                </c:pt>
                <c:pt idx="1722">
                  <c:v>0.5625414108842588</c:v>
                </c:pt>
                <c:pt idx="1723">
                  <c:v>0.55150125813658213</c:v>
                </c:pt>
                <c:pt idx="1724">
                  <c:v>0.5503434627847279</c:v>
                </c:pt>
                <c:pt idx="1725">
                  <c:v>0.55470163931105054</c:v>
                </c:pt>
                <c:pt idx="1726">
                  <c:v>0.47648874568474003</c:v>
                </c:pt>
                <c:pt idx="1727">
                  <c:v>0.37128028241813688</c:v>
                </c:pt>
                <c:pt idx="1728">
                  <c:v>0.37454204085689446</c:v>
                </c:pt>
                <c:pt idx="1729">
                  <c:v>0.39101154622537421</c:v>
                </c:pt>
                <c:pt idx="1730">
                  <c:v>0.39927597678632393</c:v>
                </c:pt>
                <c:pt idx="1731">
                  <c:v>0.38826323396790902</c:v>
                </c:pt>
                <c:pt idx="1732">
                  <c:v>0.40091768877499095</c:v>
                </c:pt>
                <c:pt idx="1733">
                  <c:v>0.38706078685594814</c:v>
                </c:pt>
                <c:pt idx="1734">
                  <c:v>0.39520229332794005</c:v>
                </c:pt>
                <c:pt idx="1735">
                  <c:v>0.38207805847955228</c:v>
                </c:pt>
                <c:pt idx="1736">
                  <c:v>0.38766460052865198</c:v>
                </c:pt>
                <c:pt idx="1737">
                  <c:v>0.39635176244526049</c:v>
                </c:pt>
                <c:pt idx="1738">
                  <c:v>0.37885566527063935</c:v>
                </c:pt>
                <c:pt idx="1739">
                  <c:v>0.37739649249911489</c:v>
                </c:pt>
                <c:pt idx="1740">
                  <c:v>0.38690885278856757</c:v>
                </c:pt>
                <c:pt idx="1741">
                  <c:v>0.38420757671151906</c:v>
                </c:pt>
                <c:pt idx="1742">
                  <c:v>0.39663529914294082</c:v>
                </c:pt>
                <c:pt idx="1743">
                  <c:v>0.40093904492284282</c:v>
                </c:pt>
                <c:pt idx="1744">
                  <c:v>0.39547205062042678</c:v>
                </c:pt>
                <c:pt idx="1745">
                  <c:v>0.39576403254862591</c:v>
                </c:pt>
                <c:pt idx="1746">
                  <c:v>0.39676082810112479</c:v>
                </c:pt>
                <c:pt idx="1747">
                  <c:v>0.3986941473446613</c:v>
                </c:pt>
                <c:pt idx="1748">
                  <c:v>0.39943286456906352</c:v>
                </c:pt>
                <c:pt idx="1749">
                  <c:v>0.38411911016306083</c:v>
                </c:pt>
                <c:pt idx="1750">
                  <c:v>0.38600935010932097</c:v>
                </c:pt>
                <c:pt idx="1751">
                  <c:v>0.38507078649960969</c:v>
                </c:pt>
                <c:pt idx="1752">
                  <c:v>0.38400054420986585</c:v>
                </c:pt>
                <c:pt idx="1753">
                  <c:v>0.39037034976993656</c:v>
                </c:pt>
                <c:pt idx="1754">
                  <c:v>0.39105840170885769</c:v>
                </c:pt>
                <c:pt idx="1755">
                  <c:v>0.39330328346378801</c:v>
                </c:pt>
                <c:pt idx="1756">
                  <c:v>0.38753294365273877</c:v>
                </c:pt>
                <c:pt idx="1757">
                  <c:v>0.39014323818164054</c:v>
                </c:pt>
                <c:pt idx="1758">
                  <c:v>0.39105706902160758</c:v>
                </c:pt>
                <c:pt idx="1759">
                  <c:v>0.3880056729120776</c:v>
                </c:pt>
                <c:pt idx="1760">
                  <c:v>0.39625198312881332</c:v>
                </c:pt>
                <c:pt idx="1761">
                  <c:v>0.39668678978794858</c:v>
                </c:pt>
                <c:pt idx="1762">
                  <c:v>0.39891510693249349</c:v>
                </c:pt>
                <c:pt idx="1763">
                  <c:v>0.39487294831873382</c:v>
                </c:pt>
                <c:pt idx="1764">
                  <c:v>0.39501836283208691</c:v>
                </c:pt>
                <c:pt idx="1765">
                  <c:v>0.38670236844298311</c:v>
                </c:pt>
                <c:pt idx="1766">
                  <c:v>0.37197558635752836</c:v>
                </c:pt>
                <c:pt idx="1767">
                  <c:v>0.37893525996260063</c:v>
                </c:pt>
                <c:pt idx="1768">
                  <c:v>0.36768637060074955</c:v>
                </c:pt>
                <c:pt idx="1769">
                  <c:v>0.37765536245745962</c:v>
                </c:pt>
                <c:pt idx="1770">
                  <c:v>0.38625758574723484</c:v>
                </c:pt>
                <c:pt idx="1771">
                  <c:v>0.38132148025768209</c:v>
                </c:pt>
                <c:pt idx="1772">
                  <c:v>0.39437099833076605</c:v>
                </c:pt>
                <c:pt idx="1773">
                  <c:v>0.40931856328166938</c:v>
                </c:pt>
                <c:pt idx="1774">
                  <c:v>0.42859040712042246</c:v>
                </c:pt>
                <c:pt idx="1775">
                  <c:v>0.44307492519469072</c:v>
                </c:pt>
                <c:pt idx="1776">
                  <c:v>0.46207783759037835</c:v>
                </c:pt>
                <c:pt idx="1777">
                  <c:v>0.48289311186612199</c:v>
                </c:pt>
                <c:pt idx="1778">
                  <c:v>0.50718350984731542</c:v>
                </c:pt>
                <c:pt idx="1779">
                  <c:v>0.54291679578332219</c:v>
                </c:pt>
                <c:pt idx="1780">
                  <c:v>0.58572399372421879</c:v>
                </c:pt>
                <c:pt idx="1781">
                  <c:v>0.64280231668912802</c:v>
                </c:pt>
                <c:pt idx="1782">
                  <c:v>0.70748012436932728</c:v>
                </c:pt>
                <c:pt idx="1783">
                  <c:v>0.77316225325274723</c:v>
                </c:pt>
                <c:pt idx="1784">
                  <c:v>0.83903258915625012</c:v>
                </c:pt>
                <c:pt idx="1785">
                  <c:v>0.88883850369484652</c:v>
                </c:pt>
                <c:pt idx="1786">
                  <c:v>0.94381651318009707</c:v>
                </c:pt>
                <c:pt idx="1787">
                  <c:v>1.0478782512534053</c:v>
                </c:pt>
                <c:pt idx="1788">
                  <c:v>1.0721198015944344</c:v>
                </c:pt>
                <c:pt idx="1789">
                  <c:v>1.0926634175706595</c:v>
                </c:pt>
                <c:pt idx="1790">
                  <c:v>1.0675884872783115</c:v>
                </c:pt>
                <c:pt idx="1791">
                  <c:v>1.2334274448278013</c:v>
                </c:pt>
                <c:pt idx="1792">
                  <c:v>1.7683183261464064</c:v>
                </c:pt>
                <c:pt idx="1793">
                  <c:v>1.9772333660676848</c:v>
                </c:pt>
                <c:pt idx="1794">
                  <c:v>3.7680593011992305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output.prediction.nedc_h.ts!$I$2</c:f>
              <c:strCache>
                <c:ptCount val="1"/>
                <c:pt idx="0">
                  <c:v>Ratio NEDC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7"/>
            <c:spPr>
              <a:noFill/>
              <a:ln>
                <a:solidFill>
                  <a:srgbClr val="FF0000"/>
                </a:solidFill>
              </a:ln>
            </c:spPr>
          </c:marker>
          <c:xVal>
            <c:numRef>
              <c:f>output.prediction.nedc_h.ts!$D$3:$D$1183</c:f>
              <c:numCache>
                <c:formatCode>General</c:formatCode>
                <c:ptCount val="1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3.75</c:v>
                </c:pt>
                <c:pt idx="13">
                  <c:v>7.5</c:v>
                </c:pt>
                <c:pt idx="14">
                  <c:v>11.25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12.5</c:v>
                </c:pt>
                <c:pt idx="25">
                  <c:v>10</c:v>
                </c:pt>
                <c:pt idx="26">
                  <c:v>6.6666666666666661</c:v>
                </c:pt>
                <c:pt idx="27">
                  <c:v>3.333333333333333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2.666666666666667</c:v>
                </c:pt>
                <c:pt idx="51">
                  <c:v>5.333333333333333</c:v>
                </c:pt>
                <c:pt idx="52">
                  <c:v>8</c:v>
                </c:pt>
                <c:pt idx="53">
                  <c:v>10.66666666666667</c:v>
                </c:pt>
                <c:pt idx="54">
                  <c:v>13.33333333333333</c:v>
                </c:pt>
                <c:pt idx="55">
                  <c:v>16</c:v>
                </c:pt>
                <c:pt idx="56">
                  <c:v>18.666666666666661</c:v>
                </c:pt>
                <c:pt idx="57">
                  <c:v>21.333333333333329</c:v>
                </c:pt>
                <c:pt idx="58">
                  <c:v>24</c:v>
                </c:pt>
                <c:pt idx="59">
                  <c:v>26.666666666666661</c:v>
                </c:pt>
                <c:pt idx="60">
                  <c:v>29.333333333333329</c:v>
                </c:pt>
                <c:pt idx="61">
                  <c:v>32</c:v>
                </c:pt>
                <c:pt idx="62">
                  <c:v>32</c:v>
                </c:pt>
                <c:pt idx="63">
                  <c:v>32</c:v>
                </c:pt>
                <c:pt idx="64">
                  <c:v>32</c:v>
                </c:pt>
                <c:pt idx="65">
                  <c:v>32</c:v>
                </c:pt>
                <c:pt idx="66">
                  <c:v>32</c:v>
                </c:pt>
                <c:pt idx="67">
                  <c:v>32</c:v>
                </c:pt>
                <c:pt idx="68">
                  <c:v>32</c:v>
                </c:pt>
                <c:pt idx="69">
                  <c:v>32</c:v>
                </c:pt>
                <c:pt idx="70">
                  <c:v>32</c:v>
                </c:pt>
                <c:pt idx="71">
                  <c:v>32</c:v>
                </c:pt>
                <c:pt idx="72">
                  <c:v>32</c:v>
                </c:pt>
                <c:pt idx="73">
                  <c:v>32</c:v>
                </c:pt>
                <c:pt idx="74">
                  <c:v>32</c:v>
                </c:pt>
                <c:pt idx="75">
                  <c:v>32</c:v>
                </c:pt>
                <c:pt idx="76">
                  <c:v>32</c:v>
                </c:pt>
                <c:pt idx="77">
                  <c:v>32</c:v>
                </c:pt>
                <c:pt idx="78">
                  <c:v>32</c:v>
                </c:pt>
                <c:pt idx="79">
                  <c:v>32</c:v>
                </c:pt>
                <c:pt idx="80">
                  <c:v>32</c:v>
                </c:pt>
                <c:pt idx="81">
                  <c:v>32</c:v>
                </c:pt>
                <c:pt idx="82">
                  <c:v>32</c:v>
                </c:pt>
                <c:pt idx="83">
                  <c:v>32</c:v>
                </c:pt>
                <c:pt idx="84">
                  <c:v>32</c:v>
                </c:pt>
                <c:pt idx="85">
                  <c:v>32</c:v>
                </c:pt>
                <c:pt idx="86">
                  <c:v>29.25</c:v>
                </c:pt>
                <c:pt idx="87">
                  <c:v>26.5</c:v>
                </c:pt>
                <c:pt idx="88">
                  <c:v>23.75</c:v>
                </c:pt>
                <c:pt idx="89">
                  <c:v>21</c:v>
                </c:pt>
                <c:pt idx="90">
                  <c:v>18.25</c:v>
                </c:pt>
                <c:pt idx="91">
                  <c:v>15.5</c:v>
                </c:pt>
                <c:pt idx="92">
                  <c:v>12.75</c:v>
                </c:pt>
                <c:pt idx="93">
                  <c:v>10</c:v>
                </c:pt>
                <c:pt idx="94">
                  <c:v>6.6666666666666661</c:v>
                </c:pt>
                <c:pt idx="95">
                  <c:v>3.333333333333333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1.9230769230769229</c:v>
                </c:pt>
                <c:pt idx="119">
                  <c:v>3.8461538461538458</c:v>
                </c:pt>
                <c:pt idx="120">
                  <c:v>5.7692307692307692</c:v>
                </c:pt>
                <c:pt idx="121">
                  <c:v>7.6923076923076934</c:v>
                </c:pt>
                <c:pt idx="122">
                  <c:v>9.615384615384615</c:v>
                </c:pt>
                <c:pt idx="123">
                  <c:v>11.53846153846154</c:v>
                </c:pt>
                <c:pt idx="124">
                  <c:v>13.46153846153846</c:v>
                </c:pt>
                <c:pt idx="125">
                  <c:v>15.38461538461539</c:v>
                </c:pt>
                <c:pt idx="126">
                  <c:v>17.30769230769231</c:v>
                </c:pt>
                <c:pt idx="127">
                  <c:v>19.23076923076923</c:v>
                </c:pt>
                <c:pt idx="128">
                  <c:v>21.15384615384615</c:v>
                </c:pt>
                <c:pt idx="129">
                  <c:v>23.07692307692308</c:v>
                </c:pt>
                <c:pt idx="130">
                  <c:v>25</c:v>
                </c:pt>
                <c:pt idx="131">
                  <c:v>26.92307692307692</c:v>
                </c:pt>
                <c:pt idx="132">
                  <c:v>28.84615384615385</c:v>
                </c:pt>
                <c:pt idx="133">
                  <c:v>30.76923076923077</c:v>
                </c:pt>
                <c:pt idx="134">
                  <c:v>32.692307692307693</c:v>
                </c:pt>
                <c:pt idx="135">
                  <c:v>34.615384615384613</c:v>
                </c:pt>
                <c:pt idx="136">
                  <c:v>36.53846153846154</c:v>
                </c:pt>
                <c:pt idx="137">
                  <c:v>38.46153846153846</c:v>
                </c:pt>
                <c:pt idx="138">
                  <c:v>40.384615384615387</c:v>
                </c:pt>
                <c:pt idx="139">
                  <c:v>42.307692307692307</c:v>
                </c:pt>
                <c:pt idx="140">
                  <c:v>44.230769230769234</c:v>
                </c:pt>
                <c:pt idx="141">
                  <c:v>46.153846153846153</c:v>
                </c:pt>
                <c:pt idx="142">
                  <c:v>48.07692307692308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48.125</c:v>
                </c:pt>
                <c:pt idx="157">
                  <c:v>46.25</c:v>
                </c:pt>
                <c:pt idx="158">
                  <c:v>44.375</c:v>
                </c:pt>
                <c:pt idx="159">
                  <c:v>42.5</c:v>
                </c:pt>
                <c:pt idx="160">
                  <c:v>40.625</c:v>
                </c:pt>
                <c:pt idx="161">
                  <c:v>38.75</c:v>
                </c:pt>
                <c:pt idx="162">
                  <c:v>36.875</c:v>
                </c:pt>
                <c:pt idx="163">
                  <c:v>35</c:v>
                </c:pt>
                <c:pt idx="164">
                  <c:v>35</c:v>
                </c:pt>
                <c:pt idx="165">
                  <c:v>35</c:v>
                </c:pt>
                <c:pt idx="166">
                  <c:v>35</c:v>
                </c:pt>
                <c:pt idx="167">
                  <c:v>35</c:v>
                </c:pt>
                <c:pt idx="168">
                  <c:v>35</c:v>
                </c:pt>
                <c:pt idx="169">
                  <c:v>35</c:v>
                </c:pt>
                <c:pt idx="170">
                  <c:v>35</c:v>
                </c:pt>
                <c:pt idx="171">
                  <c:v>35</c:v>
                </c:pt>
                <c:pt idx="172">
                  <c:v>35</c:v>
                </c:pt>
                <c:pt idx="173">
                  <c:v>35</c:v>
                </c:pt>
                <c:pt idx="174">
                  <c:v>35</c:v>
                </c:pt>
                <c:pt idx="175">
                  <c:v>35</c:v>
                </c:pt>
                <c:pt idx="176">
                  <c:v>35</c:v>
                </c:pt>
                <c:pt idx="177">
                  <c:v>35</c:v>
                </c:pt>
                <c:pt idx="178">
                  <c:v>35</c:v>
                </c:pt>
                <c:pt idx="179">
                  <c:v>31.428571428571431</c:v>
                </c:pt>
                <c:pt idx="180">
                  <c:v>27.857142857142861</c:v>
                </c:pt>
                <c:pt idx="181">
                  <c:v>24.285714285714281</c:v>
                </c:pt>
                <c:pt idx="182">
                  <c:v>20.714285714285719</c:v>
                </c:pt>
                <c:pt idx="183">
                  <c:v>17.142857142857139</c:v>
                </c:pt>
                <c:pt idx="184">
                  <c:v>13.571428571428569</c:v>
                </c:pt>
                <c:pt idx="185">
                  <c:v>10</c:v>
                </c:pt>
                <c:pt idx="186">
                  <c:v>6.6666666666666661</c:v>
                </c:pt>
                <c:pt idx="187">
                  <c:v>3.333333333333333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3.75</c:v>
                </c:pt>
                <c:pt idx="208">
                  <c:v>7.5</c:v>
                </c:pt>
                <c:pt idx="209">
                  <c:v>11.25</c:v>
                </c:pt>
                <c:pt idx="210">
                  <c:v>15</c:v>
                </c:pt>
                <c:pt idx="211">
                  <c:v>15</c:v>
                </c:pt>
                <c:pt idx="212">
                  <c:v>15</c:v>
                </c:pt>
                <c:pt idx="213">
                  <c:v>15</c:v>
                </c:pt>
                <c:pt idx="214">
                  <c:v>15</c:v>
                </c:pt>
                <c:pt idx="215">
                  <c:v>15</c:v>
                </c:pt>
                <c:pt idx="216">
                  <c:v>15</c:v>
                </c:pt>
                <c:pt idx="217">
                  <c:v>15</c:v>
                </c:pt>
                <c:pt idx="218">
                  <c:v>15</c:v>
                </c:pt>
                <c:pt idx="219">
                  <c:v>12.5</c:v>
                </c:pt>
                <c:pt idx="220">
                  <c:v>10</c:v>
                </c:pt>
                <c:pt idx="221">
                  <c:v>6.6666666666666661</c:v>
                </c:pt>
                <c:pt idx="222">
                  <c:v>3.333333333333333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2.666666666666667</c:v>
                </c:pt>
                <c:pt idx="246">
                  <c:v>5.333333333333333</c:v>
                </c:pt>
                <c:pt idx="247">
                  <c:v>8</c:v>
                </c:pt>
                <c:pt idx="248">
                  <c:v>10.66666666666667</c:v>
                </c:pt>
                <c:pt idx="249">
                  <c:v>13.33333333333333</c:v>
                </c:pt>
                <c:pt idx="250">
                  <c:v>16</c:v>
                </c:pt>
                <c:pt idx="251">
                  <c:v>18.666666666666661</c:v>
                </c:pt>
                <c:pt idx="252">
                  <c:v>21.333333333333329</c:v>
                </c:pt>
                <c:pt idx="253">
                  <c:v>24</c:v>
                </c:pt>
                <c:pt idx="254">
                  <c:v>26.666666666666661</c:v>
                </c:pt>
                <c:pt idx="255">
                  <c:v>29.333333333333329</c:v>
                </c:pt>
                <c:pt idx="256">
                  <c:v>32</c:v>
                </c:pt>
                <c:pt idx="257">
                  <c:v>32</c:v>
                </c:pt>
                <c:pt idx="258">
                  <c:v>32</c:v>
                </c:pt>
                <c:pt idx="259">
                  <c:v>32</c:v>
                </c:pt>
                <c:pt idx="260">
                  <c:v>32</c:v>
                </c:pt>
                <c:pt idx="261">
                  <c:v>32</c:v>
                </c:pt>
                <c:pt idx="262">
                  <c:v>32</c:v>
                </c:pt>
                <c:pt idx="263">
                  <c:v>32</c:v>
                </c:pt>
                <c:pt idx="264">
                  <c:v>32</c:v>
                </c:pt>
                <c:pt idx="265">
                  <c:v>32</c:v>
                </c:pt>
                <c:pt idx="266">
                  <c:v>32</c:v>
                </c:pt>
                <c:pt idx="267">
                  <c:v>32</c:v>
                </c:pt>
                <c:pt idx="268">
                  <c:v>32</c:v>
                </c:pt>
                <c:pt idx="269">
                  <c:v>32</c:v>
                </c:pt>
                <c:pt idx="270">
                  <c:v>32</c:v>
                </c:pt>
                <c:pt idx="271">
                  <c:v>32</c:v>
                </c:pt>
                <c:pt idx="272">
                  <c:v>32</c:v>
                </c:pt>
                <c:pt idx="273">
                  <c:v>32</c:v>
                </c:pt>
                <c:pt idx="274">
                  <c:v>32</c:v>
                </c:pt>
                <c:pt idx="275">
                  <c:v>32</c:v>
                </c:pt>
                <c:pt idx="276">
                  <c:v>32</c:v>
                </c:pt>
                <c:pt idx="277">
                  <c:v>32</c:v>
                </c:pt>
                <c:pt idx="278">
                  <c:v>32</c:v>
                </c:pt>
                <c:pt idx="279">
                  <c:v>32</c:v>
                </c:pt>
                <c:pt idx="280">
                  <c:v>32</c:v>
                </c:pt>
                <c:pt idx="281">
                  <c:v>29.25</c:v>
                </c:pt>
                <c:pt idx="282">
                  <c:v>26.5</c:v>
                </c:pt>
                <c:pt idx="283">
                  <c:v>23.75</c:v>
                </c:pt>
                <c:pt idx="284">
                  <c:v>21</c:v>
                </c:pt>
                <c:pt idx="285">
                  <c:v>18.25</c:v>
                </c:pt>
                <c:pt idx="286">
                  <c:v>15.5</c:v>
                </c:pt>
                <c:pt idx="287">
                  <c:v>12.75</c:v>
                </c:pt>
                <c:pt idx="288">
                  <c:v>10</c:v>
                </c:pt>
                <c:pt idx="289">
                  <c:v>6.6666666666666661</c:v>
                </c:pt>
                <c:pt idx="290">
                  <c:v>3.333333333333333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1.9230769230769229</c:v>
                </c:pt>
                <c:pt idx="314">
                  <c:v>3.8461538461538458</c:v>
                </c:pt>
                <c:pt idx="315">
                  <c:v>5.7692307692307692</c:v>
                </c:pt>
                <c:pt idx="316">
                  <c:v>7.6923076923076934</c:v>
                </c:pt>
                <c:pt idx="317">
                  <c:v>9.615384615384615</c:v>
                </c:pt>
                <c:pt idx="318">
                  <c:v>11.53846153846154</c:v>
                </c:pt>
                <c:pt idx="319">
                  <c:v>13.46153846153846</c:v>
                </c:pt>
                <c:pt idx="320">
                  <c:v>15.38461538461539</c:v>
                </c:pt>
                <c:pt idx="321">
                  <c:v>17.30769230769231</c:v>
                </c:pt>
                <c:pt idx="322">
                  <c:v>19.23076923076923</c:v>
                </c:pt>
                <c:pt idx="323">
                  <c:v>21.15384615384615</c:v>
                </c:pt>
                <c:pt idx="324">
                  <c:v>23.07692307692308</c:v>
                </c:pt>
                <c:pt idx="325">
                  <c:v>25</c:v>
                </c:pt>
                <c:pt idx="326">
                  <c:v>26.92307692307692</c:v>
                </c:pt>
                <c:pt idx="327">
                  <c:v>28.84615384615385</c:v>
                </c:pt>
                <c:pt idx="328">
                  <c:v>30.76923076923077</c:v>
                </c:pt>
                <c:pt idx="329">
                  <c:v>32.692307692307693</c:v>
                </c:pt>
                <c:pt idx="330">
                  <c:v>34.615384615384613</c:v>
                </c:pt>
                <c:pt idx="331">
                  <c:v>36.53846153846154</c:v>
                </c:pt>
                <c:pt idx="332">
                  <c:v>38.46153846153846</c:v>
                </c:pt>
                <c:pt idx="333">
                  <c:v>40.384615384615387</c:v>
                </c:pt>
                <c:pt idx="334">
                  <c:v>42.307692307692307</c:v>
                </c:pt>
                <c:pt idx="335">
                  <c:v>44.230769230769234</c:v>
                </c:pt>
                <c:pt idx="336">
                  <c:v>46.153846153846153</c:v>
                </c:pt>
                <c:pt idx="337">
                  <c:v>48.07692307692308</c:v>
                </c:pt>
                <c:pt idx="338">
                  <c:v>50</c:v>
                </c:pt>
                <c:pt idx="339">
                  <c:v>50</c:v>
                </c:pt>
                <c:pt idx="340">
                  <c:v>50</c:v>
                </c:pt>
                <c:pt idx="341">
                  <c:v>50</c:v>
                </c:pt>
                <c:pt idx="342">
                  <c:v>50</c:v>
                </c:pt>
                <c:pt idx="343">
                  <c:v>50</c:v>
                </c:pt>
                <c:pt idx="344">
                  <c:v>50</c:v>
                </c:pt>
                <c:pt idx="345">
                  <c:v>50</c:v>
                </c:pt>
                <c:pt idx="346">
                  <c:v>50</c:v>
                </c:pt>
                <c:pt idx="347">
                  <c:v>50</c:v>
                </c:pt>
                <c:pt idx="348">
                  <c:v>50</c:v>
                </c:pt>
                <c:pt idx="349">
                  <c:v>50</c:v>
                </c:pt>
                <c:pt idx="350">
                  <c:v>50</c:v>
                </c:pt>
                <c:pt idx="351">
                  <c:v>48.125</c:v>
                </c:pt>
                <c:pt idx="352">
                  <c:v>46.25</c:v>
                </c:pt>
                <c:pt idx="353">
                  <c:v>44.375</c:v>
                </c:pt>
                <c:pt idx="354">
                  <c:v>42.5</c:v>
                </c:pt>
                <c:pt idx="355">
                  <c:v>40.625</c:v>
                </c:pt>
                <c:pt idx="356">
                  <c:v>38.75</c:v>
                </c:pt>
                <c:pt idx="357">
                  <c:v>36.875</c:v>
                </c:pt>
                <c:pt idx="358">
                  <c:v>35</c:v>
                </c:pt>
                <c:pt idx="359">
                  <c:v>35</c:v>
                </c:pt>
                <c:pt idx="360">
                  <c:v>35</c:v>
                </c:pt>
                <c:pt idx="361">
                  <c:v>35</c:v>
                </c:pt>
                <c:pt idx="362">
                  <c:v>35</c:v>
                </c:pt>
                <c:pt idx="363">
                  <c:v>35</c:v>
                </c:pt>
                <c:pt idx="364">
                  <c:v>35</c:v>
                </c:pt>
                <c:pt idx="365">
                  <c:v>35</c:v>
                </c:pt>
                <c:pt idx="366">
                  <c:v>35</c:v>
                </c:pt>
                <c:pt idx="367">
                  <c:v>35</c:v>
                </c:pt>
                <c:pt idx="368">
                  <c:v>35</c:v>
                </c:pt>
                <c:pt idx="369">
                  <c:v>35</c:v>
                </c:pt>
                <c:pt idx="370">
                  <c:v>35</c:v>
                </c:pt>
                <c:pt idx="371">
                  <c:v>35</c:v>
                </c:pt>
                <c:pt idx="372">
                  <c:v>35</c:v>
                </c:pt>
                <c:pt idx="373">
                  <c:v>35</c:v>
                </c:pt>
                <c:pt idx="374">
                  <c:v>31.428571428571431</c:v>
                </c:pt>
                <c:pt idx="375">
                  <c:v>27.857142857142861</c:v>
                </c:pt>
                <c:pt idx="376">
                  <c:v>24.285714285714281</c:v>
                </c:pt>
                <c:pt idx="377">
                  <c:v>20.714285714285719</c:v>
                </c:pt>
                <c:pt idx="378">
                  <c:v>17.142857142857139</c:v>
                </c:pt>
                <c:pt idx="379">
                  <c:v>13.571428571428569</c:v>
                </c:pt>
                <c:pt idx="380">
                  <c:v>10</c:v>
                </c:pt>
                <c:pt idx="381">
                  <c:v>6.6666666666666661</c:v>
                </c:pt>
                <c:pt idx="382">
                  <c:v>3.333333333333333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3.75</c:v>
                </c:pt>
                <c:pt idx="403">
                  <c:v>7.5</c:v>
                </c:pt>
                <c:pt idx="404">
                  <c:v>11.25</c:v>
                </c:pt>
                <c:pt idx="405">
                  <c:v>15</c:v>
                </c:pt>
                <c:pt idx="406">
                  <c:v>15</c:v>
                </c:pt>
                <c:pt idx="407">
                  <c:v>15</c:v>
                </c:pt>
                <c:pt idx="408">
                  <c:v>15</c:v>
                </c:pt>
                <c:pt idx="409">
                  <c:v>15</c:v>
                </c:pt>
                <c:pt idx="410">
                  <c:v>15</c:v>
                </c:pt>
                <c:pt idx="411">
                  <c:v>15</c:v>
                </c:pt>
                <c:pt idx="412">
                  <c:v>15</c:v>
                </c:pt>
                <c:pt idx="413">
                  <c:v>15</c:v>
                </c:pt>
                <c:pt idx="414">
                  <c:v>12.5</c:v>
                </c:pt>
                <c:pt idx="415">
                  <c:v>10</c:v>
                </c:pt>
                <c:pt idx="416">
                  <c:v>6.6666666666666661</c:v>
                </c:pt>
                <c:pt idx="417">
                  <c:v>3.333333333333333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2.666666666666667</c:v>
                </c:pt>
                <c:pt idx="441">
                  <c:v>5.333333333333333</c:v>
                </c:pt>
                <c:pt idx="442">
                  <c:v>8</c:v>
                </c:pt>
                <c:pt idx="443">
                  <c:v>10.66666666666667</c:v>
                </c:pt>
                <c:pt idx="444">
                  <c:v>13.33333333333333</c:v>
                </c:pt>
                <c:pt idx="445">
                  <c:v>16</c:v>
                </c:pt>
                <c:pt idx="446">
                  <c:v>18.666666666666661</c:v>
                </c:pt>
                <c:pt idx="447">
                  <c:v>21.333333333333329</c:v>
                </c:pt>
                <c:pt idx="448">
                  <c:v>24</c:v>
                </c:pt>
                <c:pt idx="449">
                  <c:v>26.666666666666661</c:v>
                </c:pt>
                <c:pt idx="450">
                  <c:v>29.333333333333329</c:v>
                </c:pt>
                <c:pt idx="451">
                  <c:v>32</c:v>
                </c:pt>
                <c:pt idx="452">
                  <c:v>32</c:v>
                </c:pt>
                <c:pt idx="453">
                  <c:v>32</c:v>
                </c:pt>
                <c:pt idx="454">
                  <c:v>32</c:v>
                </c:pt>
                <c:pt idx="455">
                  <c:v>32</c:v>
                </c:pt>
                <c:pt idx="456">
                  <c:v>32</c:v>
                </c:pt>
                <c:pt idx="457">
                  <c:v>32</c:v>
                </c:pt>
                <c:pt idx="458">
                  <c:v>32</c:v>
                </c:pt>
                <c:pt idx="459">
                  <c:v>32</c:v>
                </c:pt>
                <c:pt idx="460">
                  <c:v>32</c:v>
                </c:pt>
                <c:pt idx="461">
                  <c:v>32</c:v>
                </c:pt>
                <c:pt idx="462">
                  <c:v>32</c:v>
                </c:pt>
                <c:pt idx="463">
                  <c:v>32</c:v>
                </c:pt>
                <c:pt idx="464">
                  <c:v>32</c:v>
                </c:pt>
                <c:pt idx="465">
                  <c:v>32</c:v>
                </c:pt>
                <c:pt idx="466">
                  <c:v>32</c:v>
                </c:pt>
                <c:pt idx="467">
                  <c:v>32</c:v>
                </c:pt>
                <c:pt idx="468">
                  <c:v>32</c:v>
                </c:pt>
                <c:pt idx="469">
                  <c:v>32</c:v>
                </c:pt>
                <c:pt idx="470">
                  <c:v>32</c:v>
                </c:pt>
                <c:pt idx="471">
                  <c:v>32</c:v>
                </c:pt>
                <c:pt idx="472">
                  <c:v>32</c:v>
                </c:pt>
                <c:pt idx="473">
                  <c:v>32</c:v>
                </c:pt>
                <c:pt idx="474">
                  <c:v>32</c:v>
                </c:pt>
                <c:pt idx="475">
                  <c:v>32</c:v>
                </c:pt>
                <c:pt idx="476">
                  <c:v>29.25</c:v>
                </c:pt>
                <c:pt idx="477">
                  <c:v>26.5</c:v>
                </c:pt>
                <c:pt idx="478">
                  <c:v>23.75</c:v>
                </c:pt>
                <c:pt idx="479">
                  <c:v>21</c:v>
                </c:pt>
                <c:pt idx="480">
                  <c:v>18.25</c:v>
                </c:pt>
                <c:pt idx="481">
                  <c:v>15.5</c:v>
                </c:pt>
                <c:pt idx="482">
                  <c:v>12.75</c:v>
                </c:pt>
                <c:pt idx="483">
                  <c:v>10</c:v>
                </c:pt>
                <c:pt idx="484">
                  <c:v>6.6666666666666661</c:v>
                </c:pt>
                <c:pt idx="485">
                  <c:v>3.333333333333333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1.9230769230769229</c:v>
                </c:pt>
                <c:pt idx="509">
                  <c:v>3.8461538461538458</c:v>
                </c:pt>
                <c:pt idx="510">
                  <c:v>5.7692307692307692</c:v>
                </c:pt>
                <c:pt idx="511">
                  <c:v>7.6923076923076934</c:v>
                </c:pt>
                <c:pt idx="512">
                  <c:v>9.615384615384615</c:v>
                </c:pt>
                <c:pt idx="513">
                  <c:v>11.53846153846154</c:v>
                </c:pt>
                <c:pt idx="514">
                  <c:v>13.46153846153846</c:v>
                </c:pt>
                <c:pt idx="515">
                  <c:v>15.38461538461539</c:v>
                </c:pt>
                <c:pt idx="516">
                  <c:v>17.30769230769231</c:v>
                </c:pt>
                <c:pt idx="517">
                  <c:v>19.23076923076923</c:v>
                </c:pt>
                <c:pt idx="518">
                  <c:v>21.15384615384615</c:v>
                </c:pt>
                <c:pt idx="519">
                  <c:v>23.07692307692308</c:v>
                </c:pt>
                <c:pt idx="520">
                  <c:v>25</c:v>
                </c:pt>
                <c:pt idx="521">
                  <c:v>26.92307692307692</c:v>
                </c:pt>
                <c:pt idx="522">
                  <c:v>28.84615384615385</c:v>
                </c:pt>
                <c:pt idx="523">
                  <c:v>30.76923076923077</c:v>
                </c:pt>
                <c:pt idx="524">
                  <c:v>32.692307692307693</c:v>
                </c:pt>
                <c:pt idx="525">
                  <c:v>34.615384615384613</c:v>
                </c:pt>
                <c:pt idx="526">
                  <c:v>36.53846153846154</c:v>
                </c:pt>
                <c:pt idx="527">
                  <c:v>38.46153846153846</c:v>
                </c:pt>
                <c:pt idx="528">
                  <c:v>40.384615384615387</c:v>
                </c:pt>
                <c:pt idx="529">
                  <c:v>42.307692307692307</c:v>
                </c:pt>
                <c:pt idx="530">
                  <c:v>44.230769230769234</c:v>
                </c:pt>
                <c:pt idx="531">
                  <c:v>46.153846153846153</c:v>
                </c:pt>
                <c:pt idx="532">
                  <c:v>48.07692307692308</c:v>
                </c:pt>
                <c:pt idx="533">
                  <c:v>50</c:v>
                </c:pt>
                <c:pt idx="534">
                  <c:v>50</c:v>
                </c:pt>
                <c:pt idx="535">
                  <c:v>50</c:v>
                </c:pt>
                <c:pt idx="536">
                  <c:v>50</c:v>
                </c:pt>
                <c:pt idx="537">
                  <c:v>50</c:v>
                </c:pt>
                <c:pt idx="538">
                  <c:v>50</c:v>
                </c:pt>
                <c:pt idx="539">
                  <c:v>50</c:v>
                </c:pt>
                <c:pt idx="540">
                  <c:v>50</c:v>
                </c:pt>
                <c:pt idx="541">
                  <c:v>50</c:v>
                </c:pt>
                <c:pt idx="542">
                  <c:v>50</c:v>
                </c:pt>
                <c:pt idx="543">
                  <c:v>50</c:v>
                </c:pt>
                <c:pt idx="544">
                  <c:v>50</c:v>
                </c:pt>
                <c:pt idx="545">
                  <c:v>50</c:v>
                </c:pt>
                <c:pt idx="546">
                  <c:v>48.125</c:v>
                </c:pt>
                <c:pt idx="547">
                  <c:v>46.25</c:v>
                </c:pt>
                <c:pt idx="548">
                  <c:v>44.375</c:v>
                </c:pt>
                <c:pt idx="549">
                  <c:v>42.5</c:v>
                </c:pt>
                <c:pt idx="550">
                  <c:v>40.625</c:v>
                </c:pt>
                <c:pt idx="551">
                  <c:v>38.75</c:v>
                </c:pt>
                <c:pt idx="552">
                  <c:v>36.875</c:v>
                </c:pt>
                <c:pt idx="553">
                  <c:v>35</c:v>
                </c:pt>
                <c:pt idx="554">
                  <c:v>35</c:v>
                </c:pt>
                <c:pt idx="555">
                  <c:v>35</c:v>
                </c:pt>
                <c:pt idx="556">
                  <c:v>35</c:v>
                </c:pt>
                <c:pt idx="557">
                  <c:v>35</c:v>
                </c:pt>
                <c:pt idx="558">
                  <c:v>35</c:v>
                </c:pt>
                <c:pt idx="559">
                  <c:v>35</c:v>
                </c:pt>
                <c:pt idx="560">
                  <c:v>35</c:v>
                </c:pt>
                <c:pt idx="561">
                  <c:v>35</c:v>
                </c:pt>
                <c:pt idx="562">
                  <c:v>35</c:v>
                </c:pt>
                <c:pt idx="563">
                  <c:v>35</c:v>
                </c:pt>
                <c:pt idx="564">
                  <c:v>35</c:v>
                </c:pt>
                <c:pt idx="565">
                  <c:v>35</c:v>
                </c:pt>
                <c:pt idx="566">
                  <c:v>35</c:v>
                </c:pt>
                <c:pt idx="567">
                  <c:v>35</c:v>
                </c:pt>
                <c:pt idx="568">
                  <c:v>35</c:v>
                </c:pt>
                <c:pt idx="569">
                  <c:v>31.428571428571431</c:v>
                </c:pt>
                <c:pt idx="570">
                  <c:v>27.857142857142861</c:v>
                </c:pt>
                <c:pt idx="571">
                  <c:v>24.285714285714281</c:v>
                </c:pt>
                <c:pt idx="572">
                  <c:v>20.714285714285719</c:v>
                </c:pt>
                <c:pt idx="573">
                  <c:v>17.142857142857139</c:v>
                </c:pt>
                <c:pt idx="574">
                  <c:v>13.571428571428569</c:v>
                </c:pt>
                <c:pt idx="575">
                  <c:v>10</c:v>
                </c:pt>
                <c:pt idx="576">
                  <c:v>6.6666666666666661</c:v>
                </c:pt>
                <c:pt idx="577">
                  <c:v>3.333333333333333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3.75</c:v>
                </c:pt>
                <c:pt idx="598">
                  <c:v>7.5</c:v>
                </c:pt>
                <c:pt idx="599">
                  <c:v>11.25</c:v>
                </c:pt>
                <c:pt idx="600">
                  <c:v>15</c:v>
                </c:pt>
                <c:pt idx="601">
                  <c:v>15</c:v>
                </c:pt>
                <c:pt idx="602">
                  <c:v>15</c:v>
                </c:pt>
                <c:pt idx="603">
                  <c:v>15</c:v>
                </c:pt>
                <c:pt idx="604">
                  <c:v>15</c:v>
                </c:pt>
                <c:pt idx="605">
                  <c:v>15</c:v>
                </c:pt>
                <c:pt idx="606">
                  <c:v>15</c:v>
                </c:pt>
                <c:pt idx="607">
                  <c:v>15</c:v>
                </c:pt>
                <c:pt idx="608">
                  <c:v>15</c:v>
                </c:pt>
                <c:pt idx="609">
                  <c:v>12.5</c:v>
                </c:pt>
                <c:pt idx="610">
                  <c:v>10</c:v>
                </c:pt>
                <c:pt idx="611">
                  <c:v>6.6666666666666661</c:v>
                </c:pt>
                <c:pt idx="612">
                  <c:v>3.333333333333333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2.666666666666667</c:v>
                </c:pt>
                <c:pt idx="636">
                  <c:v>5.333333333333333</c:v>
                </c:pt>
                <c:pt idx="637">
                  <c:v>8</c:v>
                </c:pt>
                <c:pt idx="638">
                  <c:v>10.66666666666667</c:v>
                </c:pt>
                <c:pt idx="639">
                  <c:v>13.33333333333333</c:v>
                </c:pt>
                <c:pt idx="640">
                  <c:v>16</c:v>
                </c:pt>
                <c:pt idx="641">
                  <c:v>18.666666666666661</c:v>
                </c:pt>
                <c:pt idx="642">
                  <c:v>21.333333333333329</c:v>
                </c:pt>
                <c:pt idx="643">
                  <c:v>24</c:v>
                </c:pt>
                <c:pt idx="644">
                  <c:v>26.666666666666661</c:v>
                </c:pt>
                <c:pt idx="645">
                  <c:v>29.333333333333329</c:v>
                </c:pt>
                <c:pt idx="646">
                  <c:v>32</c:v>
                </c:pt>
                <c:pt idx="647">
                  <c:v>32</c:v>
                </c:pt>
                <c:pt idx="648">
                  <c:v>32</c:v>
                </c:pt>
                <c:pt idx="649">
                  <c:v>32</c:v>
                </c:pt>
                <c:pt idx="650">
                  <c:v>32</c:v>
                </c:pt>
                <c:pt idx="651">
                  <c:v>32</c:v>
                </c:pt>
                <c:pt idx="652">
                  <c:v>32</c:v>
                </c:pt>
                <c:pt idx="653">
                  <c:v>32</c:v>
                </c:pt>
                <c:pt idx="654">
                  <c:v>32</c:v>
                </c:pt>
                <c:pt idx="655">
                  <c:v>32</c:v>
                </c:pt>
                <c:pt idx="656">
                  <c:v>32</c:v>
                </c:pt>
                <c:pt idx="657">
                  <c:v>32</c:v>
                </c:pt>
                <c:pt idx="658">
                  <c:v>32</c:v>
                </c:pt>
                <c:pt idx="659">
                  <c:v>32</c:v>
                </c:pt>
                <c:pt idx="660">
                  <c:v>32</c:v>
                </c:pt>
                <c:pt idx="661">
                  <c:v>32</c:v>
                </c:pt>
                <c:pt idx="662">
                  <c:v>32</c:v>
                </c:pt>
                <c:pt idx="663">
                  <c:v>32</c:v>
                </c:pt>
                <c:pt idx="664">
                  <c:v>32</c:v>
                </c:pt>
                <c:pt idx="665">
                  <c:v>32</c:v>
                </c:pt>
                <c:pt idx="666">
                  <c:v>32</c:v>
                </c:pt>
                <c:pt idx="667">
                  <c:v>32</c:v>
                </c:pt>
                <c:pt idx="668">
                  <c:v>32</c:v>
                </c:pt>
                <c:pt idx="669">
                  <c:v>32</c:v>
                </c:pt>
                <c:pt idx="670">
                  <c:v>32</c:v>
                </c:pt>
                <c:pt idx="671">
                  <c:v>29.25</c:v>
                </c:pt>
                <c:pt idx="672">
                  <c:v>26.5</c:v>
                </c:pt>
                <c:pt idx="673">
                  <c:v>23.75</c:v>
                </c:pt>
                <c:pt idx="674">
                  <c:v>21</c:v>
                </c:pt>
                <c:pt idx="675">
                  <c:v>18.25</c:v>
                </c:pt>
                <c:pt idx="676">
                  <c:v>15.5</c:v>
                </c:pt>
                <c:pt idx="677">
                  <c:v>12.75</c:v>
                </c:pt>
                <c:pt idx="678">
                  <c:v>10</c:v>
                </c:pt>
                <c:pt idx="679">
                  <c:v>6.6666666666666661</c:v>
                </c:pt>
                <c:pt idx="680">
                  <c:v>3.333333333333333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1.9230769230769229</c:v>
                </c:pt>
                <c:pt idx="704">
                  <c:v>3.8461538461538458</c:v>
                </c:pt>
                <c:pt idx="705">
                  <c:v>5.7692307692307692</c:v>
                </c:pt>
                <c:pt idx="706">
                  <c:v>7.6923076923076934</c:v>
                </c:pt>
                <c:pt idx="707">
                  <c:v>9.615384615384615</c:v>
                </c:pt>
                <c:pt idx="708">
                  <c:v>11.53846153846154</c:v>
                </c:pt>
                <c:pt idx="709">
                  <c:v>13.46153846153846</c:v>
                </c:pt>
                <c:pt idx="710">
                  <c:v>15.38461538461539</c:v>
                </c:pt>
                <c:pt idx="711">
                  <c:v>17.30769230769231</c:v>
                </c:pt>
                <c:pt idx="712">
                  <c:v>19.23076923076923</c:v>
                </c:pt>
                <c:pt idx="713">
                  <c:v>21.15384615384615</c:v>
                </c:pt>
                <c:pt idx="714">
                  <c:v>23.07692307692308</c:v>
                </c:pt>
                <c:pt idx="715">
                  <c:v>25</c:v>
                </c:pt>
                <c:pt idx="716">
                  <c:v>26.92307692307692</c:v>
                </c:pt>
                <c:pt idx="717">
                  <c:v>28.84615384615385</c:v>
                </c:pt>
                <c:pt idx="718">
                  <c:v>30.76923076923077</c:v>
                </c:pt>
                <c:pt idx="719">
                  <c:v>32.692307692307693</c:v>
                </c:pt>
                <c:pt idx="720">
                  <c:v>34.615384615384613</c:v>
                </c:pt>
                <c:pt idx="721">
                  <c:v>36.53846153846154</c:v>
                </c:pt>
                <c:pt idx="722">
                  <c:v>38.46153846153846</c:v>
                </c:pt>
                <c:pt idx="723">
                  <c:v>40.384615384615387</c:v>
                </c:pt>
                <c:pt idx="724">
                  <c:v>42.307692307692307</c:v>
                </c:pt>
                <c:pt idx="725">
                  <c:v>44.230769230769234</c:v>
                </c:pt>
                <c:pt idx="726">
                  <c:v>46.153846153846153</c:v>
                </c:pt>
                <c:pt idx="727">
                  <c:v>48.07692307692308</c:v>
                </c:pt>
                <c:pt idx="728">
                  <c:v>50</c:v>
                </c:pt>
                <c:pt idx="729">
                  <c:v>50</c:v>
                </c:pt>
                <c:pt idx="730">
                  <c:v>50</c:v>
                </c:pt>
                <c:pt idx="731">
                  <c:v>50</c:v>
                </c:pt>
                <c:pt idx="732">
                  <c:v>50</c:v>
                </c:pt>
                <c:pt idx="733">
                  <c:v>50</c:v>
                </c:pt>
                <c:pt idx="734">
                  <c:v>50</c:v>
                </c:pt>
                <c:pt idx="735">
                  <c:v>50</c:v>
                </c:pt>
                <c:pt idx="736">
                  <c:v>50</c:v>
                </c:pt>
                <c:pt idx="737">
                  <c:v>50</c:v>
                </c:pt>
                <c:pt idx="738">
                  <c:v>50</c:v>
                </c:pt>
                <c:pt idx="739">
                  <c:v>50</c:v>
                </c:pt>
                <c:pt idx="740">
                  <c:v>50</c:v>
                </c:pt>
                <c:pt idx="741">
                  <c:v>48.125</c:v>
                </c:pt>
                <c:pt idx="742">
                  <c:v>46.25</c:v>
                </c:pt>
                <c:pt idx="743">
                  <c:v>44.375</c:v>
                </c:pt>
                <c:pt idx="744">
                  <c:v>42.5</c:v>
                </c:pt>
                <c:pt idx="745">
                  <c:v>40.625</c:v>
                </c:pt>
                <c:pt idx="746">
                  <c:v>38.75</c:v>
                </c:pt>
                <c:pt idx="747">
                  <c:v>36.875</c:v>
                </c:pt>
                <c:pt idx="748">
                  <c:v>35</c:v>
                </c:pt>
                <c:pt idx="749">
                  <c:v>35</c:v>
                </c:pt>
                <c:pt idx="750">
                  <c:v>35</c:v>
                </c:pt>
                <c:pt idx="751">
                  <c:v>35</c:v>
                </c:pt>
                <c:pt idx="752">
                  <c:v>35</c:v>
                </c:pt>
                <c:pt idx="753">
                  <c:v>35</c:v>
                </c:pt>
                <c:pt idx="754">
                  <c:v>35</c:v>
                </c:pt>
                <c:pt idx="755">
                  <c:v>35</c:v>
                </c:pt>
                <c:pt idx="756">
                  <c:v>35</c:v>
                </c:pt>
                <c:pt idx="757">
                  <c:v>35</c:v>
                </c:pt>
                <c:pt idx="758">
                  <c:v>35</c:v>
                </c:pt>
                <c:pt idx="759">
                  <c:v>35</c:v>
                </c:pt>
                <c:pt idx="760">
                  <c:v>35</c:v>
                </c:pt>
                <c:pt idx="761">
                  <c:v>35</c:v>
                </c:pt>
                <c:pt idx="762">
                  <c:v>35</c:v>
                </c:pt>
                <c:pt idx="763">
                  <c:v>35</c:v>
                </c:pt>
                <c:pt idx="764">
                  <c:v>31.428571428571431</c:v>
                </c:pt>
                <c:pt idx="765">
                  <c:v>27.857142857142861</c:v>
                </c:pt>
                <c:pt idx="766">
                  <c:v>24.285714285714281</c:v>
                </c:pt>
                <c:pt idx="767">
                  <c:v>20.714285714285719</c:v>
                </c:pt>
                <c:pt idx="768">
                  <c:v>17.142857142857139</c:v>
                </c:pt>
                <c:pt idx="769">
                  <c:v>13.571428571428569</c:v>
                </c:pt>
                <c:pt idx="770">
                  <c:v>10</c:v>
                </c:pt>
                <c:pt idx="771">
                  <c:v>6.6666666666666661</c:v>
                </c:pt>
                <c:pt idx="772">
                  <c:v>3.333333333333333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1.7073170731707319</c:v>
                </c:pt>
                <c:pt idx="802">
                  <c:v>3.4146341463414629</c:v>
                </c:pt>
                <c:pt idx="803">
                  <c:v>5.1219512195121952</c:v>
                </c:pt>
                <c:pt idx="804">
                  <c:v>6.8292682926829267</c:v>
                </c:pt>
                <c:pt idx="805">
                  <c:v>8.536585365853659</c:v>
                </c:pt>
                <c:pt idx="806">
                  <c:v>10.24390243902439</c:v>
                </c:pt>
                <c:pt idx="807">
                  <c:v>11.95121951219512</c:v>
                </c:pt>
                <c:pt idx="808">
                  <c:v>13.65853658536585</c:v>
                </c:pt>
                <c:pt idx="809">
                  <c:v>15.365853658536579</c:v>
                </c:pt>
                <c:pt idx="810">
                  <c:v>17.073170731707322</c:v>
                </c:pt>
                <c:pt idx="811">
                  <c:v>18.780487804878049</c:v>
                </c:pt>
                <c:pt idx="812">
                  <c:v>20.487804878048781</c:v>
                </c:pt>
                <c:pt idx="813">
                  <c:v>22.195121951219509</c:v>
                </c:pt>
                <c:pt idx="814">
                  <c:v>23.90243902439024</c:v>
                </c:pt>
                <c:pt idx="815">
                  <c:v>25.609756097560979</c:v>
                </c:pt>
                <c:pt idx="816">
                  <c:v>27.31707317073171</c:v>
                </c:pt>
                <c:pt idx="817">
                  <c:v>29.024390243902442</c:v>
                </c:pt>
                <c:pt idx="818">
                  <c:v>30.73170731707317</c:v>
                </c:pt>
                <c:pt idx="819">
                  <c:v>32.439024390243901</c:v>
                </c:pt>
                <c:pt idx="820">
                  <c:v>34.146341463414643</c:v>
                </c:pt>
                <c:pt idx="821">
                  <c:v>35.853658536585357</c:v>
                </c:pt>
                <c:pt idx="822">
                  <c:v>37.560975609756099</c:v>
                </c:pt>
                <c:pt idx="823">
                  <c:v>39.268292682926827</c:v>
                </c:pt>
                <c:pt idx="824">
                  <c:v>40.975609756097562</c:v>
                </c:pt>
                <c:pt idx="825">
                  <c:v>42.68292682926829</c:v>
                </c:pt>
                <c:pt idx="826">
                  <c:v>44.390243902439018</c:v>
                </c:pt>
                <c:pt idx="827">
                  <c:v>46.097560975609753</c:v>
                </c:pt>
                <c:pt idx="828">
                  <c:v>47.804878048780488</c:v>
                </c:pt>
                <c:pt idx="829">
                  <c:v>49.512195121951223</c:v>
                </c:pt>
                <c:pt idx="830">
                  <c:v>51.219512195121951</c:v>
                </c:pt>
                <c:pt idx="831">
                  <c:v>52.926829268292678</c:v>
                </c:pt>
                <c:pt idx="832">
                  <c:v>54.634146341463413</c:v>
                </c:pt>
                <c:pt idx="833">
                  <c:v>56.341463414634148</c:v>
                </c:pt>
                <c:pt idx="834">
                  <c:v>58.048780487804883</c:v>
                </c:pt>
                <c:pt idx="835">
                  <c:v>59.756097560975611</c:v>
                </c:pt>
                <c:pt idx="836">
                  <c:v>61.463414634146339</c:v>
                </c:pt>
                <c:pt idx="837">
                  <c:v>63.170731707317067</c:v>
                </c:pt>
                <c:pt idx="838">
                  <c:v>64.878048780487802</c:v>
                </c:pt>
                <c:pt idx="839">
                  <c:v>66.58536585365853</c:v>
                </c:pt>
                <c:pt idx="840">
                  <c:v>68.292682926829272</c:v>
                </c:pt>
                <c:pt idx="841">
                  <c:v>70</c:v>
                </c:pt>
                <c:pt idx="842">
                  <c:v>70</c:v>
                </c:pt>
                <c:pt idx="843">
                  <c:v>70</c:v>
                </c:pt>
                <c:pt idx="844">
                  <c:v>70</c:v>
                </c:pt>
                <c:pt idx="845">
                  <c:v>70</c:v>
                </c:pt>
                <c:pt idx="846">
                  <c:v>70</c:v>
                </c:pt>
                <c:pt idx="847">
                  <c:v>70</c:v>
                </c:pt>
                <c:pt idx="848">
                  <c:v>70</c:v>
                </c:pt>
                <c:pt idx="849">
                  <c:v>70</c:v>
                </c:pt>
                <c:pt idx="850">
                  <c:v>70</c:v>
                </c:pt>
                <c:pt idx="851">
                  <c:v>70</c:v>
                </c:pt>
                <c:pt idx="852">
                  <c:v>70</c:v>
                </c:pt>
                <c:pt idx="853">
                  <c:v>70</c:v>
                </c:pt>
                <c:pt idx="854">
                  <c:v>70</c:v>
                </c:pt>
                <c:pt idx="855">
                  <c:v>70</c:v>
                </c:pt>
                <c:pt idx="856">
                  <c:v>70</c:v>
                </c:pt>
                <c:pt idx="857">
                  <c:v>70</c:v>
                </c:pt>
                <c:pt idx="858">
                  <c:v>70</c:v>
                </c:pt>
                <c:pt idx="859">
                  <c:v>70</c:v>
                </c:pt>
                <c:pt idx="860">
                  <c:v>70</c:v>
                </c:pt>
                <c:pt idx="861">
                  <c:v>70</c:v>
                </c:pt>
                <c:pt idx="862">
                  <c:v>70</c:v>
                </c:pt>
                <c:pt idx="863">
                  <c:v>70</c:v>
                </c:pt>
                <c:pt idx="864">
                  <c:v>70</c:v>
                </c:pt>
                <c:pt idx="865">
                  <c:v>70</c:v>
                </c:pt>
                <c:pt idx="866">
                  <c:v>70</c:v>
                </c:pt>
                <c:pt idx="867">
                  <c:v>70</c:v>
                </c:pt>
                <c:pt idx="868">
                  <c:v>70</c:v>
                </c:pt>
                <c:pt idx="869">
                  <c:v>70</c:v>
                </c:pt>
                <c:pt idx="870">
                  <c:v>70</c:v>
                </c:pt>
                <c:pt idx="871">
                  <c:v>70</c:v>
                </c:pt>
                <c:pt idx="872">
                  <c:v>70</c:v>
                </c:pt>
                <c:pt idx="873">
                  <c:v>70</c:v>
                </c:pt>
                <c:pt idx="874">
                  <c:v>70</c:v>
                </c:pt>
                <c:pt idx="875">
                  <c:v>70</c:v>
                </c:pt>
                <c:pt idx="876">
                  <c:v>70</c:v>
                </c:pt>
                <c:pt idx="877">
                  <c:v>70</c:v>
                </c:pt>
                <c:pt idx="878">
                  <c:v>70</c:v>
                </c:pt>
                <c:pt idx="879">
                  <c:v>70</c:v>
                </c:pt>
                <c:pt idx="880">
                  <c:v>70</c:v>
                </c:pt>
                <c:pt idx="881">
                  <c:v>70</c:v>
                </c:pt>
                <c:pt idx="882">
                  <c:v>70</c:v>
                </c:pt>
                <c:pt idx="883">
                  <c:v>70</c:v>
                </c:pt>
                <c:pt idx="884">
                  <c:v>70</c:v>
                </c:pt>
                <c:pt idx="885">
                  <c:v>70</c:v>
                </c:pt>
                <c:pt idx="886">
                  <c:v>70</c:v>
                </c:pt>
                <c:pt idx="887">
                  <c:v>70</c:v>
                </c:pt>
                <c:pt idx="888">
                  <c:v>70</c:v>
                </c:pt>
                <c:pt idx="889">
                  <c:v>70</c:v>
                </c:pt>
                <c:pt idx="890">
                  <c:v>70</c:v>
                </c:pt>
                <c:pt idx="891">
                  <c:v>70</c:v>
                </c:pt>
                <c:pt idx="892">
                  <c:v>67.5</c:v>
                </c:pt>
                <c:pt idx="893">
                  <c:v>65</c:v>
                </c:pt>
                <c:pt idx="894">
                  <c:v>62.5</c:v>
                </c:pt>
                <c:pt idx="895">
                  <c:v>60</c:v>
                </c:pt>
                <c:pt idx="896">
                  <c:v>57.5</c:v>
                </c:pt>
                <c:pt idx="897">
                  <c:v>55</c:v>
                </c:pt>
                <c:pt idx="898">
                  <c:v>52.5</c:v>
                </c:pt>
                <c:pt idx="899">
                  <c:v>50</c:v>
                </c:pt>
                <c:pt idx="900">
                  <c:v>50</c:v>
                </c:pt>
                <c:pt idx="901">
                  <c:v>50</c:v>
                </c:pt>
                <c:pt idx="902">
                  <c:v>50</c:v>
                </c:pt>
                <c:pt idx="903">
                  <c:v>50</c:v>
                </c:pt>
                <c:pt idx="904">
                  <c:v>50</c:v>
                </c:pt>
                <c:pt idx="905">
                  <c:v>50</c:v>
                </c:pt>
                <c:pt idx="906">
                  <c:v>50</c:v>
                </c:pt>
                <c:pt idx="907">
                  <c:v>50</c:v>
                </c:pt>
                <c:pt idx="908">
                  <c:v>50</c:v>
                </c:pt>
                <c:pt idx="909">
                  <c:v>50</c:v>
                </c:pt>
                <c:pt idx="910">
                  <c:v>50</c:v>
                </c:pt>
                <c:pt idx="911">
                  <c:v>50</c:v>
                </c:pt>
                <c:pt idx="912">
                  <c:v>50</c:v>
                </c:pt>
                <c:pt idx="913">
                  <c:v>50</c:v>
                </c:pt>
                <c:pt idx="914">
                  <c:v>50</c:v>
                </c:pt>
                <c:pt idx="915">
                  <c:v>50</c:v>
                </c:pt>
                <c:pt idx="916">
                  <c:v>50</c:v>
                </c:pt>
                <c:pt idx="917">
                  <c:v>50</c:v>
                </c:pt>
                <c:pt idx="918">
                  <c:v>50</c:v>
                </c:pt>
                <c:pt idx="919">
                  <c:v>50</c:v>
                </c:pt>
                <c:pt idx="920">
                  <c:v>50</c:v>
                </c:pt>
                <c:pt idx="921">
                  <c:v>50</c:v>
                </c:pt>
                <c:pt idx="922">
                  <c:v>50</c:v>
                </c:pt>
                <c:pt idx="923">
                  <c:v>50</c:v>
                </c:pt>
                <c:pt idx="924">
                  <c:v>50</c:v>
                </c:pt>
                <c:pt idx="925">
                  <c:v>50</c:v>
                </c:pt>
                <c:pt idx="926">
                  <c:v>50</c:v>
                </c:pt>
                <c:pt idx="927">
                  <c:v>50</c:v>
                </c:pt>
                <c:pt idx="928">
                  <c:v>50</c:v>
                </c:pt>
                <c:pt idx="929">
                  <c:v>50</c:v>
                </c:pt>
                <c:pt idx="930">
                  <c:v>50</c:v>
                </c:pt>
                <c:pt idx="931">
                  <c:v>50</c:v>
                </c:pt>
                <c:pt idx="932">
                  <c:v>50</c:v>
                </c:pt>
                <c:pt idx="933">
                  <c:v>50</c:v>
                </c:pt>
                <c:pt idx="934">
                  <c:v>50</c:v>
                </c:pt>
                <c:pt idx="935">
                  <c:v>50</c:v>
                </c:pt>
                <c:pt idx="936">
                  <c:v>50</c:v>
                </c:pt>
                <c:pt idx="937">
                  <c:v>50</c:v>
                </c:pt>
                <c:pt idx="938">
                  <c:v>50</c:v>
                </c:pt>
                <c:pt idx="939">
                  <c:v>50</c:v>
                </c:pt>
                <c:pt idx="940">
                  <c:v>50</c:v>
                </c:pt>
                <c:pt idx="941">
                  <c:v>50</c:v>
                </c:pt>
                <c:pt idx="942">
                  <c:v>50</c:v>
                </c:pt>
                <c:pt idx="943">
                  <c:v>50</c:v>
                </c:pt>
                <c:pt idx="944">
                  <c:v>50</c:v>
                </c:pt>
                <c:pt idx="945">
                  <c:v>50</c:v>
                </c:pt>
                <c:pt idx="946">
                  <c:v>50</c:v>
                </c:pt>
                <c:pt idx="947">
                  <c:v>50</c:v>
                </c:pt>
                <c:pt idx="948">
                  <c:v>50</c:v>
                </c:pt>
                <c:pt idx="949">
                  <c:v>50</c:v>
                </c:pt>
                <c:pt idx="950">
                  <c:v>50</c:v>
                </c:pt>
                <c:pt idx="951">
                  <c:v>50</c:v>
                </c:pt>
                <c:pt idx="952">
                  <c:v>50</c:v>
                </c:pt>
                <c:pt idx="953">
                  <c:v>50</c:v>
                </c:pt>
                <c:pt idx="954">
                  <c:v>50</c:v>
                </c:pt>
                <c:pt idx="955">
                  <c:v>50</c:v>
                </c:pt>
                <c:pt idx="956">
                  <c:v>50</c:v>
                </c:pt>
                <c:pt idx="957">
                  <c:v>50</c:v>
                </c:pt>
                <c:pt idx="958">
                  <c:v>50</c:v>
                </c:pt>
                <c:pt idx="959">
                  <c:v>50</c:v>
                </c:pt>
                <c:pt idx="960">
                  <c:v>50</c:v>
                </c:pt>
                <c:pt idx="961">
                  <c:v>50</c:v>
                </c:pt>
                <c:pt idx="962">
                  <c:v>50</c:v>
                </c:pt>
                <c:pt idx="963">
                  <c:v>50</c:v>
                </c:pt>
                <c:pt idx="964">
                  <c:v>50</c:v>
                </c:pt>
                <c:pt idx="965">
                  <c:v>50</c:v>
                </c:pt>
                <c:pt idx="966">
                  <c:v>50</c:v>
                </c:pt>
                <c:pt idx="967">
                  <c:v>50</c:v>
                </c:pt>
                <c:pt idx="968">
                  <c:v>50</c:v>
                </c:pt>
                <c:pt idx="969">
                  <c:v>51.53846153846154</c:v>
                </c:pt>
                <c:pt idx="970">
                  <c:v>53.07692307692308</c:v>
                </c:pt>
                <c:pt idx="971">
                  <c:v>54.615384615384613</c:v>
                </c:pt>
                <c:pt idx="972">
                  <c:v>56.153846153846153</c:v>
                </c:pt>
                <c:pt idx="973">
                  <c:v>57.692307692307693</c:v>
                </c:pt>
                <c:pt idx="974">
                  <c:v>59.230769230769234</c:v>
                </c:pt>
                <c:pt idx="975">
                  <c:v>60.769230769230766</c:v>
                </c:pt>
                <c:pt idx="976">
                  <c:v>62.307692307692307</c:v>
                </c:pt>
                <c:pt idx="977">
                  <c:v>63.846153846153847</c:v>
                </c:pt>
                <c:pt idx="978">
                  <c:v>65.384615384615387</c:v>
                </c:pt>
                <c:pt idx="979">
                  <c:v>66.92307692307692</c:v>
                </c:pt>
                <c:pt idx="980">
                  <c:v>68.461538461538467</c:v>
                </c:pt>
                <c:pt idx="981">
                  <c:v>70</c:v>
                </c:pt>
                <c:pt idx="982">
                  <c:v>70</c:v>
                </c:pt>
                <c:pt idx="983">
                  <c:v>70</c:v>
                </c:pt>
                <c:pt idx="984">
                  <c:v>70</c:v>
                </c:pt>
                <c:pt idx="985">
                  <c:v>70</c:v>
                </c:pt>
                <c:pt idx="986">
                  <c:v>70</c:v>
                </c:pt>
                <c:pt idx="987">
                  <c:v>70</c:v>
                </c:pt>
                <c:pt idx="988">
                  <c:v>70</c:v>
                </c:pt>
                <c:pt idx="989">
                  <c:v>70</c:v>
                </c:pt>
                <c:pt idx="990">
                  <c:v>70</c:v>
                </c:pt>
                <c:pt idx="991">
                  <c:v>70</c:v>
                </c:pt>
                <c:pt idx="992">
                  <c:v>70</c:v>
                </c:pt>
                <c:pt idx="993">
                  <c:v>70</c:v>
                </c:pt>
                <c:pt idx="994">
                  <c:v>70</c:v>
                </c:pt>
                <c:pt idx="995">
                  <c:v>70</c:v>
                </c:pt>
                <c:pt idx="996">
                  <c:v>70</c:v>
                </c:pt>
                <c:pt idx="997">
                  <c:v>70</c:v>
                </c:pt>
                <c:pt idx="998">
                  <c:v>70</c:v>
                </c:pt>
                <c:pt idx="999">
                  <c:v>70</c:v>
                </c:pt>
                <c:pt idx="1000">
                  <c:v>70</c:v>
                </c:pt>
                <c:pt idx="1001">
                  <c:v>70</c:v>
                </c:pt>
                <c:pt idx="1002">
                  <c:v>70</c:v>
                </c:pt>
                <c:pt idx="1003">
                  <c:v>70</c:v>
                </c:pt>
                <c:pt idx="1004">
                  <c:v>70</c:v>
                </c:pt>
                <c:pt idx="1005">
                  <c:v>70</c:v>
                </c:pt>
                <c:pt idx="1006">
                  <c:v>70</c:v>
                </c:pt>
                <c:pt idx="1007">
                  <c:v>70</c:v>
                </c:pt>
                <c:pt idx="1008">
                  <c:v>70</c:v>
                </c:pt>
                <c:pt idx="1009">
                  <c:v>70</c:v>
                </c:pt>
                <c:pt idx="1010">
                  <c:v>70</c:v>
                </c:pt>
                <c:pt idx="1011">
                  <c:v>70</c:v>
                </c:pt>
                <c:pt idx="1012">
                  <c:v>70</c:v>
                </c:pt>
                <c:pt idx="1013">
                  <c:v>70</c:v>
                </c:pt>
                <c:pt idx="1014">
                  <c:v>70</c:v>
                </c:pt>
                <c:pt idx="1015">
                  <c:v>70</c:v>
                </c:pt>
                <c:pt idx="1016">
                  <c:v>70</c:v>
                </c:pt>
                <c:pt idx="1017">
                  <c:v>70</c:v>
                </c:pt>
                <c:pt idx="1018">
                  <c:v>70</c:v>
                </c:pt>
                <c:pt idx="1019">
                  <c:v>70</c:v>
                </c:pt>
                <c:pt idx="1020">
                  <c:v>70</c:v>
                </c:pt>
                <c:pt idx="1021">
                  <c:v>70</c:v>
                </c:pt>
                <c:pt idx="1022">
                  <c:v>70</c:v>
                </c:pt>
                <c:pt idx="1023">
                  <c:v>70</c:v>
                </c:pt>
                <c:pt idx="1024">
                  <c:v>70</c:v>
                </c:pt>
                <c:pt idx="1025">
                  <c:v>70</c:v>
                </c:pt>
                <c:pt idx="1026">
                  <c:v>70</c:v>
                </c:pt>
                <c:pt idx="1027">
                  <c:v>70</c:v>
                </c:pt>
                <c:pt idx="1028">
                  <c:v>70</c:v>
                </c:pt>
                <c:pt idx="1029">
                  <c:v>70</c:v>
                </c:pt>
                <c:pt idx="1030">
                  <c:v>70</c:v>
                </c:pt>
                <c:pt idx="1031">
                  <c:v>70</c:v>
                </c:pt>
                <c:pt idx="1032">
                  <c:v>70.857142857142861</c:v>
                </c:pt>
                <c:pt idx="1033">
                  <c:v>71.714285714285708</c:v>
                </c:pt>
                <c:pt idx="1034">
                  <c:v>72.571428571428569</c:v>
                </c:pt>
                <c:pt idx="1035">
                  <c:v>73.428571428571431</c:v>
                </c:pt>
                <c:pt idx="1036">
                  <c:v>74.285714285714292</c:v>
                </c:pt>
                <c:pt idx="1037">
                  <c:v>75.142857142857139</c:v>
                </c:pt>
                <c:pt idx="1038">
                  <c:v>76</c:v>
                </c:pt>
                <c:pt idx="1039">
                  <c:v>76.857142857142861</c:v>
                </c:pt>
                <c:pt idx="1040">
                  <c:v>77.714285714285708</c:v>
                </c:pt>
                <c:pt idx="1041">
                  <c:v>78.571428571428569</c:v>
                </c:pt>
                <c:pt idx="1042">
                  <c:v>79.428571428571431</c:v>
                </c:pt>
                <c:pt idx="1043">
                  <c:v>80.285714285714278</c:v>
                </c:pt>
                <c:pt idx="1044">
                  <c:v>81.142857142857139</c:v>
                </c:pt>
                <c:pt idx="1045">
                  <c:v>82</c:v>
                </c:pt>
                <c:pt idx="1046">
                  <c:v>82.857142857142861</c:v>
                </c:pt>
                <c:pt idx="1047">
                  <c:v>83.714285714285708</c:v>
                </c:pt>
                <c:pt idx="1048">
                  <c:v>84.571428571428569</c:v>
                </c:pt>
                <c:pt idx="1049">
                  <c:v>85.428571428571431</c:v>
                </c:pt>
                <c:pt idx="1050">
                  <c:v>86.285714285714278</c:v>
                </c:pt>
                <c:pt idx="1051">
                  <c:v>87.142857142857139</c:v>
                </c:pt>
                <c:pt idx="1052">
                  <c:v>88</c:v>
                </c:pt>
                <c:pt idx="1053">
                  <c:v>88.857142857142861</c:v>
                </c:pt>
                <c:pt idx="1054">
                  <c:v>89.714285714285708</c:v>
                </c:pt>
                <c:pt idx="1055">
                  <c:v>90.571428571428569</c:v>
                </c:pt>
                <c:pt idx="1056">
                  <c:v>91.428571428571431</c:v>
                </c:pt>
                <c:pt idx="1057">
                  <c:v>92.285714285714278</c:v>
                </c:pt>
                <c:pt idx="1058">
                  <c:v>93.142857142857139</c:v>
                </c:pt>
                <c:pt idx="1059">
                  <c:v>94</c:v>
                </c:pt>
                <c:pt idx="1060">
                  <c:v>94.857142857142861</c:v>
                </c:pt>
                <c:pt idx="1061">
                  <c:v>95.714285714285708</c:v>
                </c:pt>
                <c:pt idx="1062">
                  <c:v>96.571428571428569</c:v>
                </c:pt>
                <c:pt idx="1063">
                  <c:v>97.428571428571431</c:v>
                </c:pt>
                <c:pt idx="1064">
                  <c:v>98.285714285714278</c:v>
                </c:pt>
                <c:pt idx="1065">
                  <c:v>99.142857142857139</c:v>
                </c:pt>
                <c:pt idx="1066">
                  <c:v>100</c:v>
                </c:pt>
                <c:pt idx="1067">
                  <c:v>100</c:v>
                </c:pt>
                <c:pt idx="1068">
                  <c:v>100</c:v>
                </c:pt>
                <c:pt idx="1069">
                  <c:v>100</c:v>
                </c:pt>
                <c:pt idx="1070">
                  <c:v>100</c:v>
                </c:pt>
                <c:pt idx="1071">
                  <c:v>100</c:v>
                </c:pt>
                <c:pt idx="1072">
                  <c:v>100</c:v>
                </c:pt>
                <c:pt idx="1073">
                  <c:v>100</c:v>
                </c:pt>
                <c:pt idx="1074">
                  <c:v>100</c:v>
                </c:pt>
                <c:pt idx="1075">
                  <c:v>100</c:v>
                </c:pt>
                <c:pt idx="1076">
                  <c:v>100</c:v>
                </c:pt>
                <c:pt idx="1077">
                  <c:v>100</c:v>
                </c:pt>
                <c:pt idx="1078">
                  <c:v>100</c:v>
                </c:pt>
                <c:pt idx="1079">
                  <c:v>100</c:v>
                </c:pt>
                <c:pt idx="1080">
                  <c:v>100</c:v>
                </c:pt>
                <c:pt idx="1081">
                  <c:v>100</c:v>
                </c:pt>
                <c:pt idx="1082">
                  <c:v>100</c:v>
                </c:pt>
                <c:pt idx="1083">
                  <c:v>100</c:v>
                </c:pt>
                <c:pt idx="1084">
                  <c:v>100</c:v>
                </c:pt>
                <c:pt idx="1085">
                  <c:v>100</c:v>
                </c:pt>
                <c:pt idx="1086">
                  <c:v>100</c:v>
                </c:pt>
                <c:pt idx="1087">
                  <c:v>100</c:v>
                </c:pt>
                <c:pt idx="1088">
                  <c:v>100</c:v>
                </c:pt>
                <c:pt idx="1089">
                  <c:v>100</c:v>
                </c:pt>
                <c:pt idx="1090">
                  <c:v>100</c:v>
                </c:pt>
                <c:pt idx="1091">
                  <c:v>100</c:v>
                </c:pt>
                <c:pt idx="1092">
                  <c:v>100</c:v>
                </c:pt>
                <c:pt idx="1093">
                  <c:v>100</c:v>
                </c:pt>
                <c:pt idx="1094">
                  <c:v>100</c:v>
                </c:pt>
                <c:pt idx="1095">
                  <c:v>100</c:v>
                </c:pt>
                <c:pt idx="1096">
                  <c:v>100</c:v>
                </c:pt>
                <c:pt idx="1097">
                  <c:v>101</c:v>
                </c:pt>
                <c:pt idx="1098">
                  <c:v>102</c:v>
                </c:pt>
                <c:pt idx="1099">
                  <c:v>103</c:v>
                </c:pt>
                <c:pt idx="1100">
                  <c:v>104</c:v>
                </c:pt>
                <c:pt idx="1101">
                  <c:v>105</c:v>
                </c:pt>
                <c:pt idx="1102">
                  <c:v>106</c:v>
                </c:pt>
                <c:pt idx="1103">
                  <c:v>107</c:v>
                </c:pt>
                <c:pt idx="1104">
                  <c:v>108</c:v>
                </c:pt>
                <c:pt idx="1105">
                  <c:v>109</c:v>
                </c:pt>
                <c:pt idx="1106">
                  <c:v>110</c:v>
                </c:pt>
                <c:pt idx="1107">
                  <c:v>111</c:v>
                </c:pt>
                <c:pt idx="1108">
                  <c:v>112</c:v>
                </c:pt>
                <c:pt idx="1109">
                  <c:v>113</c:v>
                </c:pt>
                <c:pt idx="1110">
                  <c:v>114</c:v>
                </c:pt>
                <c:pt idx="1111">
                  <c:v>115</c:v>
                </c:pt>
                <c:pt idx="1112">
                  <c:v>116</c:v>
                </c:pt>
                <c:pt idx="1113">
                  <c:v>117</c:v>
                </c:pt>
                <c:pt idx="1114">
                  <c:v>118</c:v>
                </c:pt>
                <c:pt idx="1115">
                  <c:v>119</c:v>
                </c:pt>
                <c:pt idx="1116">
                  <c:v>120</c:v>
                </c:pt>
                <c:pt idx="1117">
                  <c:v>120</c:v>
                </c:pt>
                <c:pt idx="1118">
                  <c:v>120</c:v>
                </c:pt>
                <c:pt idx="1119">
                  <c:v>120</c:v>
                </c:pt>
                <c:pt idx="1120">
                  <c:v>120</c:v>
                </c:pt>
                <c:pt idx="1121">
                  <c:v>120</c:v>
                </c:pt>
                <c:pt idx="1122">
                  <c:v>120</c:v>
                </c:pt>
                <c:pt idx="1123">
                  <c:v>120</c:v>
                </c:pt>
                <c:pt idx="1124">
                  <c:v>120</c:v>
                </c:pt>
                <c:pt idx="1125">
                  <c:v>120</c:v>
                </c:pt>
                <c:pt idx="1126">
                  <c:v>120</c:v>
                </c:pt>
                <c:pt idx="1127">
                  <c:v>117.5</c:v>
                </c:pt>
                <c:pt idx="1128">
                  <c:v>115</c:v>
                </c:pt>
                <c:pt idx="1129">
                  <c:v>112.5</c:v>
                </c:pt>
                <c:pt idx="1130">
                  <c:v>110</c:v>
                </c:pt>
                <c:pt idx="1131">
                  <c:v>107.5</c:v>
                </c:pt>
                <c:pt idx="1132">
                  <c:v>105</c:v>
                </c:pt>
                <c:pt idx="1133">
                  <c:v>102.5</c:v>
                </c:pt>
                <c:pt idx="1134">
                  <c:v>100</c:v>
                </c:pt>
                <c:pt idx="1135">
                  <c:v>97.5</c:v>
                </c:pt>
                <c:pt idx="1136">
                  <c:v>95</c:v>
                </c:pt>
                <c:pt idx="1137">
                  <c:v>92.5</c:v>
                </c:pt>
                <c:pt idx="1138">
                  <c:v>90</c:v>
                </c:pt>
                <c:pt idx="1139">
                  <c:v>87.5</c:v>
                </c:pt>
                <c:pt idx="1140">
                  <c:v>85</c:v>
                </c:pt>
                <c:pt idx="1141">
                  <c:v>82.5</c:v>
                </c:pt>
                <c:pt idx="1142">
                  <c:v>80</c:v>
                </c:pt>
                <c:pt idx="1143">
                  <c:v>76.25</c:v>
                </c:pt>
                <c:pt idx="1144">
                  <c:v>72.5</c:v>
                </c:pt>
                <c:pt idx="1145">
                  <c:v>68.75</c:v>
                </c:pt>
                <c:pt idx="1146">
                  <c:v>65</c:v>
                </c:pt>
                <c:pt idx="1147">
                  <c:v>61.25</c:v>
                </c:pt>
                <c:pt idx="1148">
                  <c:v>57.5</c:v>
                </c:pt>
                <c:pt idx="1149">
                  <c:v>53.75</c:v>
                </c:pt>
                <c:pt idx="1150">
                  <c:v>50</c:v>
                </c:pt>
                <c:pt idx="1151">
                  <c:v>45</c:v>
                </c:pt>
                <c:pt idx="1152">
                  <c:v>40</c:v>
                </c:pt>
                <c:pt idx="1153">
                  <c:v>35</c:v>
                </c:pt>
                <c:pt idx="1154">
                  <c:v>30</c:v>
                </c:pt>
                <c:pt idx="1155">
                  <c:v>25</c:v>
                </c:pt>
                <c:pt idx="1156">
                  <c:v>20</c:v>
                </c:pt>
                <c:pt idx="1157">
                  <c:v>15</c:v>
                </c:pt>
                <c:pt idx="1158">
                  <c:v>10</c:v>
                </c:pt>
                <c:pt idx="1159">
                  <c:v>5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xVal>
          <c:yVal>
            <c:numRef>
              <c:f>output.prediction.nedc_h.ts!$I$3:$I$1183</c:f>
              <c:numCache>
                <c:formatCode>General</c:formatCode>
                <c:ptCount val="1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9.5817562238462948</c:v>
                </c:pt>
                <c:pt idx="13">
                  <c:v>4.4989554474205802</c:v>
                </c:pt>
                <c:pt idx="14">
                  <c:v>3.9813161538462087</c:v>
                </c:pt>
                <c:pt idx="15">
                  <c:v>2.1091419297768312</c:v>
                </c:pt>
                <c:pt idx="16">
                  <c:v>1.5367584345653069</c:v>
                </c:pt>
                <c:pt idx="17">
                  <c:v>1.6022611341786106</c:v>
                </c:pt>
                <c:pt idx="18">
                  <c:v>1.5984536631469475</c:v>
                </c:pt>
                <c:pt idx="19">
                  <c:v>1.6022611341786106</c:v>
                </c:pt>
                <c:pt idx="20">
                  <c:v>1.6022611341786106</c:v>
                </c:pt>
                <c:pt idx="21">
                  <c:v>1.5918595382820064</c:v>
                </c:pt>
                <c:pt idx="22">
                  <c:v>1.5843437136123781</c:v>
                </c:pt>
                <c:pt idx="23">
                  <c:v>1.4327228069998721</c:v>
                </c:pt>
                <c:pt idx="24">
                  <c:v>1.7609208983306888</c:v>
                </c:pt>
                <c:pt idx="25">
                  <c:v>1.7433681202610449</c:v>
                </c:pt>
                <c:pt idx="26">
                  <c:v>2.5649618414251365</c:v>
                </c:pt>
                <c:pt idx="27">
                  <c:v>5.4198538426664804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9.9425530172476027</c:v>
                </c:pt>
                <c:pt idx="51">
                  <c:v>6.607933634697055</c:v>
                </c:pt>
                <c:pt idx="52">
                  <c:v>3.7889091182808623</c:v>
                </c:pt>
                <c:pt idx="53">
                  <c:v>2.9991089170978289</c:v>
                </c:pt>
                <c:pt idx="54">
                  <c:v>2.4812305469608096</c:v>
                </c:pt>
                <c:pt idx="55">
                  <c:v>2.1366583044965965</c:v>
                </c:pt>
                <c:pt idx="56">
                  <c:v>1.7640380549438688</c:v>
                </c:pt>
                <c:pt idx="57">
                  <c:v>1.4660546880876877</c:v>
                </c:pt>
                <c:pt idx="58">
                  <c:v>1.3210205579598253</c:v>
                </c:pt>
                <c:pt idx="59">
                  <c:v>1.2176616970432654</c:v>
                </c:pt>
                <c:pt idx="60">
                  <c:v>1.2625714995072324</c:v>
                </c:pt>
                <c:pt idx="61">
                  <c:v>0.92925142684419459</c:v>
                </c:pt>
                <c:pt idx="62">
                  <c:v>0.77452267976871214</c:v>
                </c:pt>
                <c:pt idx="63">
                  <c:v>0.70776456244988606</c:v>
                </c:pt>
                <c:pt idx="64">
                  <c:v>0.70721027603768616</c:v>
                </c:pt>
                <c:pt idx="65">
                  <c:v>0.70776456244988606</c:v>
                </c:pt>
                <c:pt idx="66">
                  <c:v>0.70576752210556382</c:v>
                </c:pt>
                <c:pt idx="67">
                  <c:v>0.70576752210556382</c:v>
                </c:pt>
                <c:pt idx="68">
                  <c:v>0.70576752210556382</c:v>
                </c:pt>
                <c:pt idx="69">
                  <c:v>0.70576752210556382</c:v>
                </c:pt>
                <c:pt idx="70">
                  <c:v>0.70576752210556382</c:v>
                </c:pt>
                <c:pt idx="71">
                  <c:v>0.70576752210556382</c:v>
                </c:pt>
                <c:pt idx="72">
                  <c:v>0.70576752210556382</c:v>
                </c:pt>
                <c:pt idx="73">
                  <c:v>0.70576752210556382</c:v>
                </c:pt>
                <c:pt idx="74">
                  <c:v>0.70576752210556382</c:v>
                </c:pt>
                <c:pt idx="75">
                  <c:v>0.70576752210556382</c:v>
                </c:pt>
                <c:pt idx="76">
                  <c:v>0.70576752210556382</c:v>
                </c:pt>
                <c:pt idx="77">
                  <c:v>0.70576752210556382</c:v>
                </c:pt>
                <c:pt idx="78">
                  <c:v>0.70576752210556382</c:v>
                </c:pt>
                <c:pt idx="79">
                  <c:v>0.70576752210556382</c:v>
                </c:pt>
                <c:pt idx="80">
                  <c:v>0.70576752210556382</c:v>
                </c:pt>
                <c:pt idx="81">
                  <c:v>0.70721027603768616</c:v>
                </c:pt>
                <c:pt idx="82">
                  <c:v>0.70776456244988606</c:v>
                </c:pt>
                <c:pt idx="83">
                  <c:v>0.70411928000724522</c:v>
                </c:pt>
                <c:pt idx="84">
                  <c:v>0.70655457183084469</c:v>
                </c:pt>
                <c:pt idx="85">
                  <c:v>0.75089230508377636</c:v>
                </c:pt>
                <c:pt idx="86">
                  <c:v>0.87644669687300358</c:v>
                </c:pt>
                <c:pt idx="87">
                  <c:v>0.94114403759792109</c:v>
                </c:pt>
                <c:pt idx="88">
                  <c:v>1.0497974263033505</c:v>
                </c:pt>
                <c:pt idx="89">
                  <c:v>1.0918994205025463</c:v>
                </c:pt>
                <c:pt idx="90">
                  <c:v>1.058559410206279</c:v>
                </c:pt>
                <c:pt idx="91">
                  <c:v>1.2508520869332795</c:v>
                </c:pt>
                <c:pt idx="92">
                  <c:v>1.7143926552962436</c:v>
                </c:pt>
                <c:pt idx="93">
                  <c:v>1.7433681202610449</c:v>
                </c:pt>
                <c:pt idx="94">
                  <c:v>2.5649618414251365</c:v>
                </c:pt>
                <c:pt idx="95">
                  <c:v>5.4198538426664804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14.398769776822878</c:v>
                </c:pt>
                <c:pt idx="119">
                  <c:v>6.2704642396180059</c:v>
                </c:pt>
                <c:pt idx="120">
                  <c:v>4.8066565279788662</c:v>
                </c:pt>
                <c:pt idx="121">
                  <c:v>3.633127233082464</c:v>
                </c:pt>
                <c:pt idx="122">
                  <c:v>2.9575320571277848</c:v>
                </c:pt>
                <c:pt idx="123">
                  <c:v>2.5569441302135623</c:v>
                </c:pt>
                <c:pt idx="124">
                  <c:v>2.4133501604964795</c:v>
                </c:pt>
                <c:pt idx="125">
                  <c:v>2.0362524939893265</c:v>
                </c:pt>
                <c:pt idx="126">
                  <c:v>1.7822628691469131</c:v>
                </c:pt>
                <c:pt idx="127">
                  <c:v>1.6230082348183432</c:v>
                </c:pt>
                <c:pt idx="128">
                  <c:v>1.5123913034112184</c:v>
                </c:pt>
                <c:pt idx="129">
                  <c:v>1.2990380637202839</c:v>
                </c:pt>
                <c:pt idx="130">
                  <c:v>1.2074923265904003</c:v>
                </c:pt>
                <c:pt idx="131">
                  <c:v>1.1413007300426923</c:v>
                </c:pt>
                <c:pt idx="132">
                  <c:v>1.0868151036553095</c:v>
                </c:pt>
                <c:pt idx="133">
                  <c:v>1.0325144901892485</c:v>
                </c:pt>
                <c:pt idx="134">
                  <c:v>0.97651921616459747</c:v>
                </c:pt>
                <c:pt idx="135">
                  <c:v>0.9165217612803751</c:v>
                </c:pt>
                <c:pt idx="136">
                  <c:v>0.84291273897178398</c:v>
                </c:pt>
                <c:pt idx="137">
                  <c:v>0.84110542262709076</c:v>
                </c:pt>
                <c:pt idx="138">
                  <c:v>0.83814456768315826</c:v>
                </c:pt>
                <c:pt idx="139">
                  <c:v>0.81928442828430559</c:v>
                </c:pt>
                <c:pt idx="140">
                  <c:v>0.78369115792236588</c:v>
                </c:pt>
                <c:pt idx="141">
                  <c:v>0.76426979743176715</c:v>
                </c:pt>
                <c:pt idx="142">
                  <c:v>0.82827710689197143</c:v>
                </c:pt>
                <c:pt idx="143">
                  <c:v>0.55656731478676091</c:v>
                </c:pt>
                <c:pt idx="144">
                  <c:v>0.45314830664717987</c:v>
                </c:pt>
                <c:pt idx="145">
                  <c:v>0.48078467500592376</c:v>
                </c:pt>
                <c:pt idx="146">
                  <c:v>0.48021047081055479</c:v>
                </c:pt>
                <c:pt idx="147">
                  <c:v>0.47765684278866077</c:v>
                </c:pt>
                <c:pt idx="148">
                  <c:v>0.47765684278866077</c:v>
                </c:pt>
                <c:pt idx="149">
                  <c:v>0.47765684278866077</c:v>
                </c:pt>
                <c:pt idx="150">
                  <c:v>0.47765684278866077</c:v>
                </c:pt>
                <c:pt idx="151">
                  <c:v>0.47928710829399646</c:v>
                </c:pt>
                <c:pt idx="152">
                  <c:v>0.46142034522465403</c:v>
                </c:pt>
                <c:pt idx="153">
                  <c:v>0.45177416212383764</c:v>
                </c:pt>
                <c:pt idx="154">
                  <c:v>0.51156936057445845</c:v>
                </c:pt>
                <c:pt idx="155">
                  <c:v>0.47465196492023876</c:v>
                </c:pt>
                <c:pt idx="156">
                  <c:v>0.51040109051999527</c:v>
                </c:pt>
                <c:pt idx="157">
                  <c:v>0.53741898038473834</c:v>
                </c:pt>
                <c:pt idx="158">
                  <c:v>0.5771183558358749</c:v>
                </c:pt>
                <c:pt idx="159">
                  <c:v>0.58849189138340263</c:v>
                </c:pt>
                <c:pt idx="160">
                  <c:v>0.63652397198898303</c:v>
                </c:pt>
                <c:pt idx="161">
                  <c:v>0.65155569805329516</c:v>
                </c:pt>
                <c:pt idx="162">
                  <c:v>0.68296343479106403</c:v>
                </c:pt>
                <c:pt idx="163">
                  <c:v>0.68006446105726204</c:v>
                </c:pt>
                <c:pt idx="164">
                  <c:v>0.64736003077562509</c:v>
                </c:pt>
                <c:pt idx="165">
                  <c:v>0.64599026471855658</c:v>
                </c:pt>
                <c:pt idx="166">
                  <c:v>0.64932309438039981</c:v>
                </c:pt>
                <c:pt idx="167">
                  <c:v>0.64932309438039981</c:v>
                </c:pt>
                <c:pt idx="168">
                  <c:v>0.64932309438039981</c:v>
                </c:pt>
                <c:pt idx="169">
                  <c:v>0.64932309438039981</c:v>
                </c:pt>
                <c:pt idx="170">
                  <c:v>0.64932309438039981</c:v>
                </c:pt>
                <c:pt idx="171">
                  <c:v>0.64932309438039981</c:v>
                </c:pt>
                <c:pt idx="172">
                  <c:v>0.64932309438039981</c:v>
                </c:pt>
                <c:pt idx="173">
                  <c:v>0.64932309438039981</c:v>
                </c:pt>
                <c:pt idx="174">
                  <c:v>0.65064218368976878</c:v>
                </c:pt>
                <c:pt idx="175">
                  <c:v>0.64932309438039981</c:v>
                </c:pt>
                <c:pt idx="176">
                  <c:v>0.64599026471855658</c:v>
                </c:pt>
                <c:pt idx="177">
                  <c:v>0.72717783104481026</c:v>
                </c:pt>
                <c:pt idx="178">
                  <c:v>0.72238017364941776</c:v>
                </c:pt>
                <c:pt idx="179">
                  <c:v>0.82333389766828791</c:v>
                </c:pt>
                <c:pt idx="180">
                  <c:v>0.94665631500576397</c:v>
                </c:pt>
                <c:pt idx="181">
                  <c:v>1.0230918655830776</c:v>
                </c:pt>
                <c:pt idx="182">
                  <c:v>1.0533600858362151</c:v>
                </c:pt>
                <c:pt idx="183">
                  <c:v>1.1079730848089027</c:v>
                </c:pt>
                <c:pt idx="184">
                  <c:v>1.6008163699146556</c:v>
                </c:pt>
                <c:pt idx="185">
                  <c:v>1.7578439978741736</c:v>
                </c:pt>
                <c:pt idx="186">
                  <c:v>2.5649618414251365</c:v>
                </c:pt>
                <c:pt idx="187">
                  <c:v>5.4198538426664804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9.5817562238462948</c:v>
                </c:pt>
                <c:pt idx="208">
                  <c:v>4.4989554474205802</c:v>
                </c:pt>
                <c:pt idx="209">
                  <c:v>3.9813161538462087</c:v>
                </c:pt>
                <c:pt idx="210">
                  <c:v>2.1091419297768312</c:v>
                </c:pt>
                <c:pt idx="211">
                  <c:v>1.5367584345653069</c:v>
                </c:pt>
                <c:pt idx="212">
                  <c:v>1.6022611341786106</c:v>
                </c:pt>
                <c:pt idx="213">
                  <c:v>1.5984536631469475</c:v>
                </c:pt>
                <c:pt idx="214">
                  <c:v>1.6022611341786106</c:v>
                </c:pt>
                <c:pt idx="215">
                  <c:v>1.6022611341786106</c:v>
                </c:pt>
                <c:pt idx="216">
                  <c:v>1.5918595382820064</c:v>
                </c:pt>
                <c:pt idx="217">
                  <c:v>1.5843437136123781</c:v>
                </c:pt>
                <c:pt idx="218">
                  <c:v>1.4327228069998721</c:v>
                </c:pt>
                <c:pt idx="219">
                  <c:v>1.7609208983306888</c:v>
                </c:pt>
                <c:pt idx="220">
                  <c:v>1.7433681202610449</c:v>
                </c:pt>
                <c:pt idx="221">
                  <c:v>2.5649618414251365</c:v>
                </c:pt>
                <c:pt idx="222">
                  <c:v>5.4198538426664804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9.9425530172476027</c:v>
                </c:pt>
                <c:pt idx="246">
                  <c:v>6.607933634697055</c:v>
                </c:pt>
                <c:pt idx="247">
                  <c:v>3.7889091182808623</c:v>
                </c:pt>
                <c:pt idx="248">
                  <c:v>2.9991089170978289</c:v>
                </c:pt>
                <c:pt idx="249">
                  <c:v>2.4812305469608096</c:v>
                </c:pt>
                <c:pt idx="250">
                  <c:v>2.1366583044965965</c:v>
                </c:pt>
                <c:pt idx="251">
                  <c:v>1.7640380549438688</c:v>
                </c:pt>
                <c:pt idx="252">
                  <c:v>1.4660546880876877</c:v>
                </c:pt>
                <c:pt idx="253">
                  <c:v>1.3210205579598253</c:v>
                </c:pt>
                <c:pt idx="254">
                  <c:v>1.2176616970432654</c:v>
                </c:pt>
                <c:pt idx="255">
                  <c:v>1.2625714995072324</c:v>
                </c:pt>
                <c:pt idx="256">
                  <c:v>0.92925142684419459</c:v>
                </c:pt>
                <c:pt idx="257">
                  <c:v>0.77452267976871214</c:v>
                </c:pt>
                <c:pt idx="258">
                  <c:v>0.70776456244988606</c:v>
                </c:pt>
                <c:pt idx="259">
                  <c:v>0.70721027603768616</c:v>
                </c:pt>
                <c:pt idx="260">
                  <c:v>0.70776456244988606</c:v>
                </c:pt>
                <c:pt idx="261">
                  <c:v>0.70576752210556382</c:v>
                </c:pt>
                <c:pt idx="262">
                  <c:v>0.70576752210556382</c:v>
                </c:pt>
                <c:pt idx="263">
                  <c:v>0.70576752210556382</c:v>
                </c:pt>
                <c:pt idx="264">
                  <c:v>0.70576752210556382</c:v>
                </c:pt>
                <c:pt idx="265">
                  <c:v>0.70576752210556382</c:v>
                </c:pt>
                <c:pt idx="266">
                  <c:v>0.70576752210556382</c:v>
                </c:pt>
                <c:pt idx="267">
                  <c:v>0.70576752210556382</c:v>
                </c:pt>
                <c:pt idx="268">
                  <c:v>0.70576752210556382</c:v>
                </c:pt>
                <c:pt idx="269">
                  <c:v>0.70576752210556382</c:v>
                </c:pt>
                <c:pt idx="270">
                  <c:v>0.70576752210556382</c:v>
                </c:pt>
                <c:pt idx="271">
                  <c:v>0.70576752210556382</c:v>
                </c:pt>
                <c:pt idx="272">
                  <c:v>0.70576752210556382</c:v>
                </c:pt>
                <c:pt idx="273">
                  <c:v>0.70576752210556382</c:v>
                </c:pt>
                <c:pt idx="274">
                  <c:v>0.70576752210556382</c:v>
                </c:pt>
                <c:pt idx="275">
                  <c:v>0.70576752210556382</c:v>
                </c:pt>
                <c:pt idx="276">
                  <c:v>0.70721027603768616</c:v>
                </c:pt>
                <c:pt idx="277">
                  <c:v>0.70776456244988606</c:v>
                </c:pt>
                <c:pt idx="278">
                  <c:v>0.70411928000724522</c:v>
                </c:pt>
                <c:pt idx="279">
                  <c:v>0.70655457183084469</c:v>
                </c:pt>
                <c:pt idx="280">
                  <c:v>0.75089230508377636</c:v>
                </c:pt>
                <c:pt idx="281">
                  <c:v>0.87644669687300358</c:v>
                </c:pt>
                <c:pt idx="282">
                  <c:v>0.94114403759792109</c:v>
                </c:pt>
                <c:pt idx="283">
                  <c:v>1.0497974263033505</c:v>
                </c:pt>
                <c:pt idx="284">
                  <c:v>1.0918994205025463</c:v>
                </c:pt>
                <c:pt idx="285">
                  <c:v>1.058559410206279</c:v>
                </c:pt>
                <c:pt idx="286">
                  <c:v>1.2508520869332795</c:v>
                </c:pt>
                <c:pt idx="287">
                  <c:v>1.7143926552962436</c:v>
                </c:pt>
                <c:pt idx="288">
                  <c:v>1.7433681202610449</c:v>
                </c:pt>
                <c:pt idx="289">
                  <c:v>2.5649618414251365</c:v>
                </c:pt>
                <c:pt idx="290">
                  <c:v>5.4198538426664804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14.398769776822878</c:v>
                </c:pt>
                <c:pt idx="314">
                  <c:v>6.2704642396180059</c:v>
                </c:pt>
                <c:pt idx="315">
                  <c:v>4.8066565279788662</c:v>
                </c:pt>
                <c:pt idx="316">
                  <c:v>3.633127233082464</c:v>
                </c:pt>
                <c:pt idx="317">
                  <c:v>2.9575320571277848</c:v>
                </c:pt>
                <c:pt idx="318">
                  <c:v>2.5569441302135623</c:v>
                </c:pt>
                <c:pt idx="319">
                  <c:v>2.4133501604964795</c:v>
                </c:pt>
                <c:pt idx="320">
                  <c:v>2.0362524939893265</c:v>
                </c:pt>
                <c:pt idx="321">
                  <c:v>1.7822628691469131</c:v>
                </c:pt>
                <c:pt idx="322">
                  <c:v>1.6230082348183432</c:v>
                </c:pt>
                <c:pt idx="323">
                  <c:v>1.5123913034112184</c:v>
                </c:pt>
                <c:pt idx="324">
                  <c:v>1.2990380637202839</c:v>
                </c:pt>
                <c:pt idx="325">
                  <c:v>1.2074923265904003</c:v>
                </c:pt>
                <c:pt idx="326">
                  <c:v>1.1413007300426923</c:v>
                </c:pt>
                <c:pt idx="327">
                  <c:v>1.0868151036553095</c:v>
                </c:pt>
                <c:pt idx="328">
                  <c:v>1.0325144901892485</c:v>
                </c:pt>
                <c:pt idx="329">
                  <c:v>0.97651921616459747</c:v>
                </c:pt>
                <c:pt idx="330">
                  <c:v>0.9165217612803751</c:v>
                </c:pt>
                <c:pt idx="331">
                  <c:v>0.84291273897178398</c:v>
                </c:pt>
                <c:pt idx="332">
                  <c:v>0.84110542262709076</c:v>
                </c:pt>
                <c:pt idx="333">
                  <c:v>0.83814456768315826</c:v>
                </c:pt>
                <c:pt idx="334">
                  <c:v>0.81928442828430559</c:v>
                </c:pt>
                <c:pt idx="335">
                  <c:v>0.78369115792236588</c:v>
                </c:pt>
                <c:pt idx="336">
                  <c:v>0.76426979743176715</c:v>
                </c:pt>
                <c:pt idx="337">
                  <c:v>0.82827710689197143</c:v>
                </c:pt>
                <c:pt idx="338">
                  <c:v>0.55656731478676091</c:v>
                </c:pt>
                <c:pt idx="339">
                  <c:v>0.45314830664717987</c:v>
                </c:pt>
                <c:pt idx="340">
                  <c:v>0.48078467500592376</c:v>
                </c:pt>
                <c:pt idx="341">
                  <c:v>0.48021047081055479</c:v>
                </c:pt>
                <c:pt idx="342">
                  <c:v>0.47765684278866077</c:v>
                </c:pt>
                <c:pt idx="343">
                  <c:v>0.47765684278866077</c:v>
                </c:pt>
                <c:pt idx="344">
                  <c:v>0.47765684278866077</c:v>
                </c:pt>
                <c:pt idx="345">
                  <c:v>0.47765684278866077</c:v>
                </c:pt>
                <c:pt idx="346">
                  <c:v>0.47928710829399646</c:v>
                </c:pt>
                <c:pt idx="347">
                  <c:v>0.46142034522465403</c:v>
                </c:pt>
                <c:pt idx="348">
                  <c:v>0.45177416212383764</c:v>
                </c:pt>
                <c:pt idx="349">
                  <c:v>0.51156936057445845</c:v>
                </c:pt>
                <c:pt idx="350">
                  <c:v>0.47465196492023876</c:v>
                </c:pt>
                <c:pt idx="351">
                  <c:v>0.51040109051999527</c:v>
                </c:pt>
                <c:pt idx="352">
                  <c:v>0.53741898038473834</c:v>
                </c:pt>
                <c:pt idx="353">
                  <c:v>0.5771183558358749</c:v>
                </c:pt>
                <c:pt idx="354">
                  <c:v>0.58849189138340263</c:v>
                </c:pt>
                <c:pt idx="355">
                  <c:v>0.63652397198898303</c:v>
                </c:pt>
                <c:pt idx="356">
                  <c:v>0.65155569805329516</c:v>
                </c:pt>
                <c:pt idx="357">
                  <c:v>0.68296343479106403</c:v>
                </c:pt>
                <c:pt idx="358">
                  <c:v>0.68006446105726204</c:v>
                </c:pt>
                <c:pt idx="359">
                  <c:v>0.64736003077562509</c:v>
                </c:pt>
                <c:pt idx="360">
                  <c:v>0.64599026471855658</c:v>
                </c:pt>
                <c:pt idx="361">
                  <c:v>0.64932309438039981</c:v>
                </c:pt>
                <c:pt idx="362">
                  <c:v>0.64932309438039981</c:v>
                </c:pt>
                <c:pt idx="363">
                  <c:v>0.64932309438039981</c:v>
                </c:pt>
                <c:pt idx="364">
                  <c:v>0.64932309438039981</c:v>
                </c:pt>
                <c:pt idx="365">
                  <c:v>0.64932309438039981</c:v>
                </c:pt>
                <c:pt idx="366">
                  <c:v>0.64932309438039981</c:v>
                </c:pt>
                <c:pt idx="367">
                  <c:v>0.64932309438039981</c:v>
                </c:pt>
                <c:pt idx="368">
                  <c:v>0.64932309438039981</c:v>
                </c:pt>
                <c:pt idx="369">
                  <c:v>0.65064218368976878</c:v>
                </c:pt>
                <c:pt idx="370">
                  <c:v>0.64932309438039981</c:v>
                </c:pt>
                <c:pt idx="371">
                  <c:v>0.64599026471855658</c:v>
                </c:pt>
                <c:pt idx="372">
                  <c:v>0.72717783104481026</c:v>
                </c:pt>
                <c:pt idx="373">
                  <c:v>0.72238017364941776</c:v>
                </c:pt>
                <c:pt idx="374">
                  <c:v>0.82333389766828791</c:v>
                </c:pt>
                <c:pt idx="375">
                  <c:v>0.94665631500576397</c:v>
                </c:pt>
                <c:pt idx="376">
                  <c:v>1.0230918655830776</c:v>
                </c:pt>
                <c:pt idx="377">
                  <c:v>1.0533600858362151</c:v>
                </c:pt>
                <c:pt idx="378">
                  <c:v>1.1079730848089027</c:v>
                </c:pt>
                <c:pt idx="379">
                  <c:v>1.6008163699146556</c:v>
                </c:pt>
                <c:pt idx="380">
                  <c:v>1.7578439978741736</c:v>
                </c:pt>
                <c:pt idx="381">
                  <c:v>2.5649618414251365</c:v>
                </c:pt>
                <c:pt idx="382">
                  <c:v>5.4198538426664804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9.5817562238462948</c:v>
                </c:pt>
                <c:pt idx="403">
                  <c:v>4.4989554474205802</c:v>
                </c:pt>
                <c:pt idx="404">
                  <c:v>3.9813161538462087</c:v>
                </c:pt>
                <c:pt idx="405">
                  <c:v>2.1091419297768312</c:v>
                </c:pt>
                <c:pt idx="406">
                  <c:v>1.5367584345653069</c:v>
                </c:pt>
                <c:pt idx="407">
                  <c:v>1.6022611341786106</c:v>
                </c:pt>
                <c:pt idx="408">
                  <c:v>1.5984536631469475</c:v>
                </c:pt>
                <c:pt idx="409">
                  <c:v>1.6022611341786106</c:v>
                </c:pt>
                <c:pt idx="410">
                  <c:v>1.6022611341786106</c:v>
                </c:pt>
                <c:pt idx="411">
                  <c:v>1.5918595382820064</c:v>
                </c:pt>
                <c:pt idx="412">
                  <c:v>1.5843437136123781</c:v>
                </c:pt>
                <c:pt idx="413">
                  <c:v>1.4327228069998721</c:v>
                </c:pt>
                <c:pt idx="414">
                  <c:v>1.7609208983306888</c:v>
                </c:pt>
                <c:pt idx="415">
                  <c:v>1.7433681202610449</c:v>
                </c:pt>
                <c:pt idx="416">
                  <c:v>2.5649618414251365</c:v>
                </c:pt>
                <c:pt idx="417">
                  <c:v>5.4198538426664804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9.9425530172476027</c:v>
                </c:pt>
                <c:pt idx="441">
                  <c:v>6.607933634697055</c:v>
                </c:pt>
                <c:pt idx="442">
                  <c:v>3.7889091182808623</c:v>
                </c:pt>
                <c:pt idx="443">
                  <c:v>2.9991089170978289</c:v>
                </c:pt>
                <c:pt idx="444">
                  <c:v>2.4812305469608096</c:v>
                </c:pt>
                <c:pt idx="445">
                  <c:v>2.1366583044965965</c:v>
                </c:pt>
                <c:pt idx="446">
                  <c:v>1.7640380549438688</c:v>
                </c:pt>
                <c:pt idx="447">
                  <c:v>1.4660546880876877</c:v>
                </c:pt>
                <c:pt idx="448">
                  <c:v>1.3210205579598253</c:v>
                </c:pt>
                <c:pt idx="449">
                  <c:v>1.2176616970432654</c:v>
                </c:pt>
                <c:pt idx="450">
                  <c:v>1.2625714995072324</c:v>
                </c:pt>
                <c:pt idx="451">
                  <c:v>0.92925142684419459</c:v>
                </c:pt>
                <c:pt idx="452">
                  <c:v>0.77452267976871214</c:v>
                </c:pt>
                <c:pt idx="453">
                  <c:v>0.70776456244988606</c:v>
                </c:pt>
                <c:pt idx="454">
                  <c:v>0.70721027603768616</c:v>
                </c:pt>
                <c:pt idx="455">
                  <c:v>0.70776456244988606</c:v>
                </c:pt>
                <c:pt idx="456">
                  <c:v>0.70576752210556382</c:v>
                </c:pt>
                <c:pt idx="457">
                  <c:v>0.70576752210556382</c:v>
                </c:pt>
                <c:pt idx="458">
                  <c:v>0.70576752210556382</c:v>
                </c:pt>
                <c:pt idx="459">
                  <c:v>0.70576752210556382</c:v>
                </c:pt>
                <c:pt idx="460">
                  <c:v>0.70576752210556382</c:v>
                </c:pt>
                <c:pt idx="461">
                  <c:v>0.70576752210556382</c:v>
                </c:pt>
                <c:pt idx="462">
                  <c:v>0.70576752210556382</c:v>
                </c:pt>
                <c:pt idx="463">
                  <c:v>0.70576752210556382</c:v>
                </c:pt>
                <c:pt idx="464">
                  <c:v>0.70576752210556382</c:v>
                </c:pt>
                <c:pt idx="465">
                  <c:v>0.70576752210556382</c:v>
                </c:pt>
                <c:pt idx="466">
                  <c:v>0.70576752210556382</c:v>
                </c:pt>
                <c:pt idx="467">
                  <c:v>0.70576752210556382</c:v>
                </c:pt>
                <c:pt idx="468">
                  <c:v>0.70576752210556382</c:v>
                </c:pt>
                <c:pt idx="469">
                  <c:v>0.70576752210556382</c:v>
                </c:pt>
                <c:pt idx="470">
                  <c:v>0.70576752210556382</c:v>
                </c:pt>
                <c:pt idx="471">
                  <c:v>0.70721027603768616</c:v>
                </c:pt>
                <c:pt idx="472">
                  <c:v>0.70776456244988606</c:v>
                </c:pt>
                <c:pt idx="473">
                  <c:v>0.70411928000724522</c:v>
                </c:pt>
                <c:pt idx="474">
                  <c:v>0.70655457183084469</c:v>
                </c:pt>
                <c:pt idx="475">
                  <c:v>0.75089230508377636</c:v>
                </c:pt>
                <c:pt idx="476">
                  <c:v>0.87644669687300358</c:v>
                </c:pt>
                <c:pt idx="477">
                  <c:v>0.94114403759792109</c:v>
                </c:pt>
                <c:pt idx="478">
                  <c:v>1.0497974263033505</c:v>
                </c:pt>
                <c:pt idx="479">
                  <c:v>1.0918994205025463</c:v>
                </c:pt>
                <c:pt idx="480">
                  <c:v>1.058559410206279</c:v>
                </c:pt>
                <c:pt idx="481">
                  <c:v>1.2508520869332795</c:v>
                </c:pt>
                <c:pt idx="482">
                  <c:v>1.7143926552962436</c:v>
                </c:pt>
                <c:pt idx="483">
                  <c:v>1.7433681202610449</c:v>
                </c:pt>
                <c:pt idx="484">
                  <c:v>2.5649618414251365</c:v>
                </c:pt>
                <c:pt idx="485">
                  <c:v>5.4198538426664804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14.398769776822878</c:v>
                </c:pt>
                <c:pt idx="509">
                  <c:v>6.2704642396180059</c:v>
                </c:pt>
                <c:pt idx="510">
                  <c:v>4.8066565279788662</c:v>
                </c:pt>
                <c:pt idx="511">
                  <c:v>3.633127233082464</c:v>
                </c:pt>
                <c:pt idx="512">
                  <c:v>2.9575320571277848</c:v>
                </c:pt>
                <c:pt idx="513">
                  <c:v>2.5569441302135623</c:v>
                </c:pt>
                <c:pt idx="514">
                  <c:v>2.4133501604964795</c:v>
                </c:pt>
                <c:pt idx="515">
                  <c:v>2.0362524939893265</c:v>
                </c:pt>
                <c:pt idx="516">
                  <c:v>1.7822628691469131</c:v>
                </c:pt>
                <c:pt idx="517">
                  <c:v>1.6230082348183432</c:v>
                </c:pt>
                <c:pt idx="518">
                  <c:v>1.5123913034112184</c:v>
                </c:pt>
                <c:pt idx="519">
                  <c:v>1.2990380637202839</c:v>
                </c:pt>
                <c:pt idx="520">
                  <c:v>1.2074923265904003</c:v>
                </c:pt>
                <c:pt idx="521">
                  <c:v>1.1413007300426923</c:v>
                </c:pt>
                <c:pt idx="522">
                  <c:v>1.0868151036553095</c:v>
                </c:pt>
                <c:pt idx="523">
                  <c:v>1.0325144901892485</c:v>
                </c:pt>
                <c:pt idx="524">
                  <c:v>0.97651921616459747</c:v>
                </c:pt>
                <c:pt idx="525">
                  <c:v>0.9165217612803751</c:v>
                </c:pt>
                <c:pt idx="526">
                  <c:v>0.84291273897178398</c:v>
                </c:pt>
                <c:pt idx="527">
                  <c:v>0.84110542262709076</c:v>
                </c:pt>
                <c:pt idx="528">
                  <c:v>0.83814456768315826</c:v>
                </c:pt>
                <c:pt idx="529">
                  <c:v>0.81928442828430559</c:v>
                </c:pt>
                <c:pt idx="530">
                  <c:v>0.78369115792236588</c:v>
                </c:pt>
                <c:pt idx="531">
                  <c:v>0.76426979743176715</c:v>
                </c:pt>
                <c:pt idx="532">
                  <c:v>0.82827710689197143</c:v>
                </c:pt>
                <c:pt idx="533">
                  <c:v>0.55656731478676091</c:v>
                </c:pt>
                <c:pt idx="534">
                  <c:v>0.45314830664717987</c:v>
                </c:pt>
                <c:pt idx="535">
                  <c:v>0.48078467500592376</c:v>
                </c:pt>
                <c:pt idx="536">
                  <c:v>0.48021047081055479</c:v>
                </c:pt>
                <c:pt idx="537">
                  <c:v>0.47765684278866077</c:v>
                </c:pt>
                <c:pt idx="538">
                  <c:v>0.47765684278866077</c:v>
                </c:pt>
                <c:pt idx="539">
                  <c:v>0.47765684278866077</c:v>
                </c:pt>
                <c:pt idx="540">
                  <c:v>0.47765684278866077</c:v>
                </c:pt>
                <c:pt idx="541">
                  <c:v>0.47928710829399646</c:v>
                </c:pt>
                <c:pt idx="542">
                  <c:v>0.46142034522465403</c:v>
                </c:pt>
                <c:pt idx="543">
                  <c:v>0.45177416212383764</c:v>
                </c:pt>
                <c:pt idx="544">
                  <c:v>0.51156936057445845</c:v>
                </c:pt>
                <c:pt idx="545">
                  <c:v>0.47465196492023876</c:v>
                </c:pt>
                <c:pt idx="546">
                  <c:v>0.51040109051999527</c:v>
                </c:pt>
                <c:pt idx="547">
                  <c:v>0.53741898038473834</c:v>
                </c:pt>
                <c:pt idx="548">
                  <c:v>0.5771183558358749</c:v>
                </c:pt>
                <c:pt idx="549">
                  <c:v>0.58849189138340263</c:v>
                </c:pt>
                <c:pt idx="550">
                  <c:v>0.63652397198898303</c:v>
                </c:pt>
                <c:pt idx="551">
                  <c:v>0.65155569805329516</c:v>
                </c:pt>
                <c:pt idx="552">
                  <c:v>0.68296343479106403</c:v>
                </c:pt>
                <c:pt idx="553">
                  <c:v>0.68006446105726204</c:v>
                </c:pt>
                <c:pt idx="554">
                  <c:v>0.64736003077562509</c:v>
                </c:pt>
                <c:pt idx="555">
                  <c:v>0.64599026471855658</c:v>
                </c:pt>
                <c:pt idx="556">
                  <c:v>0.64932309438039981</c:v>
                </c:pt>
                <c:pt idx="557">
                  <c:v>0.64932309438039981</c:v>
                </c:pt>
                <c:pt idx="558">
                  <c:v>0.64932309438039981</c:v>
                </c:pt>
                <c:pt idx="559">
                  <c:v>0.64932309438039981</c:v>
                </c:pt>
                <c:pt idx="560">
                  <c:v>0.64932309438039981</c:v>
                </c:pt>
                <c:pt idx="561">
                  <c:v>0.64932309438039981</c:v>
                </c:pt>
                <c:pt idx="562">
                  <c:v>0.64932309438039981</c:v>
                </c:pt>
                <c:pt idx="563">
                  <c:v>0.64932309438039981</c:v>
                </c:pt>
                <c:pt idx="564">
                  <c:v>0.65064218368976878</c:v>
                </c:pt>
                <c:pt idx="565">
                  <c:v>0.64932309438039981</c:v>
                </c:pt>
                <c:pt idx="566">
                  <c:v>0.64599026471855658</c:v>
                </c:pt>
                <c:pt idx="567">
                  <c:v>0.72717783104481026</c:v>
                </c:pt>
                <c:pt idx="568">
                  <c:v>0.72238017364941776</c:v>
                </c:pt>
                <c:pt idx="569">
                  <c:v>0.82333389766828791</c:v>
                </c:pt>
                <c:pt idx="570">
                  <c:v>0.94665631500576397</c:v>
                </c:pt>
                <c:pt idx="571">
                  <c:v>1.0230918655830776</c:v>
                </c:pt>
                <c:pt idx="572">
                  <c:v>1.0533600858362151</c:v>
                </c:pt>
                <c:pt idx="573">
                  <c:v>1.1079730848089027</c:v>
                </c:pt>
                <c:pt idx="574">
                  <c:v>1.6008163699146556</c:v>
                </c:pt>
                <c:pt idx="575">
                  <c:v>1.7578439978741736</c:v>
                </c:pt>
                <c:pt idx="576">
                  <c:v>2.5649618414251365</c:v>
                </c:pt>
                <c:pt idx="577">
                  <c:v>5.4198538426664804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9.5817562238462948</c:v>
                </c:pt>
                <c:pt idx="598">
                  <c:v>4.4989554474205802</c:v>
                </c:pt>
                <c:pt idx="599">
                  <c:v>3.9813161538462087</c:v>
                </c:pt>
                <c:pt idx="600">
                  <c:v>2.1091419297768312</c:v>
                </c:pt>
                <c:pt idx="601">
                  <c:v>1.5367584345653069</c:v>
                </c:pt>
                <c:pt idx="602">
                  <c:v>1.6022611341786106</c:v>
                </c:pt>
                <c:pt idx="603">
                  <c:v>1.5984536631469475</c:v>
                </c:pt>
                <c:pt idx="604">
                  <c:v>1.6022611341786106</c:v>
                </c:pt>
                <c:pt idx="605">
                  <c:v>1.6022611341786106</c:v>
                </c:pt>
                <c:pt idx="606">
                  <c:v>1.5918595382820064</c:v>
                </c:pt>
                <c:pt idx="607">
                  <c:v>1.5843437136123781</c:v>
                </c:pt>
                <c:pt idx="608">
                  <c:v>1.4327228069998721</c:v>
                </c:pt>
                <c:pt idx="609">
                  <c:v>1.7609208983306888</c:v>
                </c:pt>
                <c:pt idx="610">
                  <c:v>1.7433681202610449</c:v>
                </c:pt>
                <c:pt idx="611">
                  <c:v>2.5649618414251365</c:v>
                </c:pt>
                <c:pt idx="612">
                  <c:v>5.4198538426664804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9.9425530172476027</c:v>
                </c:pt>
                <c:pt idx="636">
                  <c:v>6.607933634697055</c:v>
                </c:pt>
                <c:pt idx="637">
                  <c:v>3.7889091182808623</c:v>
                </c:pt>
                <c:pt idx="638">
                  <c:v>2.9991089170978289</c:v>
                </c:pt>
                <c:pt idx="639">
                  <c:v>2.4812305469608096</c:v>
                </c:pt>
                <c:pt idx="640">
                  <c:v>2.1366583044965965</c:v>
                </c:pt>
                <c:pt idx="641">
                  <c:v>1.7640380549438688</c:v>
                </c:pt>
                <c:pt idx="642">
                  <c:v>1.4660546880876877</c:v>
                </c:pt>
                <c:pt idx="643">
                  <c:v>1.3210205579598253</c:v>
                </c:pt>
                <c:pt idx="644">
                  <c:v>1.2176616970432654</c:v>
                </c:pt>
                <c:pt idx="645">
                  <c:v>1.2625714995072324</c:v>
                </c:pt>
                <c:pt idx="646">
                  <c:v>0.92925142684419459</c:v>
                </c:pt>
                <c:pt idx="647">
                  <c:v>0.77452267976871214</c:v>
                </c:pt>
                <c:pt idx="648">
                  <c:v>0.70776456244988606</c:v>
                </c:pt>
                <c:pt idx="649">
                  <c:v>0.70721027603768616</c:v>
                </c:pt>
                <c:pt idx="650">
                  <c:v>0.70776456244988606</c:v>
                </c:pt>
                <c:pt idx="651">
                  <c:v>0.70576752210556382</c:v>
                </c:pt>
                <c:pt idx="652">
                  <c:v>0.70576752210556382</c:v>
                </c:pt>
                <c:pt idx="653">
                  <c:v>0.70576752210556382</c:v>
                </c:pt>
                <c:pt idx="654">
                  <c:v>0.70576752210556382</c:v>
                </c:pt>
                <c:pt idx="655">
                  <c:v>0.70576752210556382</c:v>
                </c:pt>
                <c:pt idx="656">
                  <c:v>0.70576752210556382</c:v>
                </c:pt>
                <c:pt idx="657">
                  <c:v>0.70576752210556382</c:v>
                </c:pt>
                <c:pt idx="658">
                  <c:v>0.70576752210556382</c:v>
                </c:pt>
                <c:pt idx="659">
                  <c:v>0.70576752210556382</c:v>
                </c:pt>
                <c:pt idx="660">
                  <c:v>0.70576752210556382</c:v>
                </c:pt>
                <c:pt idx="661">
                  <c:v>0.70576752210556382</c:v>
                </c:pt>
                <c:pt idx="662">
                  <c:v>0.70576752210556382</c:v>
                </c:pt>
                <c:pt idx="663">
                  <c:v>0.70576752210556382</c:v>
                </c:pt>
                <c:pt idx="664">
                  <c:v>0.70576752210556382</c:v>
                </c:pt>
                <c:pt idx="665">
                  <c:v>0.70576752210556382</c:v>
                </c:pt>
                <c:pt idx="666">
                  <c:v>0.70721027603768616</c:v>
                </c:pt>
                <c:pt idx="667">
                  <c:v>0.70776456244988606</c:v>
                </c:pt>
                <c:pt idx="668">
                  <c:v>0.70411928000724522</c:v>
                </c:pt>
                <c:pt idx="669">
                  <c:v>0.70655457183084469</c:v>
                </c:pt>
                <c:pt idx="670">
                  <c:v>0.75089230508377636</c:v>
                </c:pt>
                <c:pt idx="671">
                  <c:v>0.87644669687300358</c:v>
                </c:pt>
                <c:pt idx="672">
                  <c:v>0.94114403759792109</c:v>
                </c:pt>
                <c:pt idx="673">
                  <c:v>1.0497974263033505</c:v>
                </c:pt>
                <c:pt idx="674">
                  <c:v>1.0918994205025463</c:v>
                </c:pt>
                <c:pt idx="675">
                  <c:v>1.058559410206279</c:v>
                </c:pt>
                <c:pt idx="676">
                  <c:v>1.2508520869332795</c:v>
                </c:pt>
                <c:pt idx="677">
                  <c:v>1.7143926552962436</c:v>
                </c:pt>
                <c:pt idx="678">
                  <c:v>1.7433681202610449</c:v>
                </c:pt>
                <c:pt idx="679">
                  <c:v>2.5649618414251365</c:v>
                </c:pt>
                <c:pt idx="680">
                  <c:v>5.4198538426664804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14.398769776822878</c:v>
                </c:pt>
                <c:pt idx="704">
                  <c:v>6.2704642396180059</c:v>
                </c:pt>
                <c:pt idx="705">
                  <c:v>4.8066565279788662</c:v>
                </c:pt>
                <c:pt idx="706">
                  <c:v>3.633127233082464</c:v>
                </c:pt>
                <c:pt idx="707">
                  <c:v>2.9575320571277848</c:v>
                </c:pt>
                <c:pt idx="708">
                  <c:v>2.5569441302135623</c:v>
                </c:pt>
                <c:pt idx="709">
                  <c:v>2.4133501604964795</c:v>
                </c:pt>
                <c:pt idx="710">
                  <c:v>2.0362524939893265</c:v>
                </c:pt>
                <c:pt idx="711">
                  <c:v>1.7822628691469131</c:v>
                </c:pt>
                <c:pt idx="712">
                  <c:v>1.6230082348183432</c:v>
                </c:pt>
                <c:pt idx="713">
                  <c:v>1.5123913034112184</c:v>
                </c:pt>
                <c:pt idx="714">
                  <c:v>1.2990380637202839</c:v>
                </c:pt>
                <c:pt idx="715">
                  <c:v>1.2074923265904003</c:v>
                </c:pt>
                <c:pt idx="716">
                  <c:v>1.1413007300426923</c:v>
                </c:pt>
                <c:pt idx="717">
                  <c:v>1.0868151036553095</c:v>
                </c:pt>
                <c:pt idx="718">
                  <c:v>1.0325144901892485</c:v>
                </c:pt>
                <c:pt idx="719">
                  <c:v>0.97651921616459747</c:v>
                </c:pt>
                <c:pt idx="720">
                  <c:v>0.9165217612803751</c:v>
                </c:pt>
                <c:pt idx="721">
                  <c:v>0.84291273897178398</c:v>
                </c:pt>
                <c:pt idx="722">
                  <c:v>0.84110542262709076</c:v>
                </c:pt>
                <c:pt idx="723">
                  <c:v>0.83814456768315826</c:v>
                </c:pt>
                <c:pt idx="724">
                  <c:v>0.81928442828430559</c:v>
                </c:pt>
                <c:pt idx="725">
                  <c:v>0.78369115792236588</c:v>
                </c:pt>
                <c:pt idx="726">
                  <c:v>0.76426979743176715</c:v>
                </c:pt>
                <c:pt idx="727">
                  <c:v>0.82827710689197143</c:v>
                </c:pt>
                <c:pt idx="728">
                  <c:v>0.55656731478676091</c:v>
                </c:pt>
                <c:pt idx="729">
                  <c:v>0.45314830664717987</c:v>
                </c:pt>
                <c:pt idx="730">
                  <c:v>0.48078467500592376</c:v>
                </c:pt>
                <c:pt idx="731">
                  <c:v>0.48021047081055479</c:v>
                </c:pt>
                <c:pt idx="732">
                  <c:v>0.47765684278866077</c:v>
                </c:pt>
                <c:pt idx="733">
                  <c:v>0.47765684278866077</c:v>
                </c:pt>
                <c:pt idx="734">
                  <c:v>0.47765684278866077</c:v>
                </c:pt>
                <c:pt idx="735">
                  <c:v>0.47765684278866077</c:v>
                </c:pt>
                <c:pt idx="736">
                  <c:v>0.47928710829399646</c:v>
                </c:pt>
                <c:pt idx="737">
                  <c:v>0.46142034522465403</c:v>
                </c:pt>
                <c:pt idx="738">
                  <c:v>0.45177416212383764</c:v>
                </c:pt>
                <c:pt idx="739">
                  <c:v>0.51156936057445845</c:v>
                </c:pt>
                <c:pt idx="740">
                  <c:v>0.47465196492023876</c:v>
                </c:pt>
                <c:pt idx="741">
                  <c:v>0.51040109051999527</c:v>
                </c:pt>
                <c:pt idx="742">
                  <c:v>0.53741898038473834</c:v>
                </c:pt>
                <c:pt idx="743">
                  <c:v>0.5771183558358749</c:v>
                </c:pt>
                <c:pt idx="744">
                  <c:v>0.58849189138340263</c:v>
                </c:pt>
                <c:pt idx="745">
                  <c:v>0.63652397198898303</c:v>
                </c:pt>
                <c:pt idx="746">
                  <c:v>0.65155569805329516</c:v>
                </c:pt>
                <c:pt idx="747">
                  <c:v>0.68296343479106403</c:v>
                </c:pt>
                <c:pt idx="748">
                  <c:v>0.68006446105726204</c:v>
                </c:pt>
                <c:pt idx="749">
                  <c:v>0.64736003077562509</c:v>
                </c:pt>
                <c:pt idx="750">
                  <c:v>0.64599026471855658</c:v>
                </c:pt>
                <c:pt idx="751">
                  <c:v>0.64932309438039981</c:v>
                </c:pt>
                <c:pt idx="752">
                  <c:v>0.64932309438039981</c:v>
                </c:pt>
                <c:pt idx="753">
                  <c:v>0.64932309438039981</c:v>
                </c:pt>
                <c:pt idx="754">
                  <c:v>0.64932309438039981</c:v>
                </c:pt>
                <c:pt idx="755">
                  <c:v>0.64932309438039981</c:v>
                </c:pt>
                <c:pt idx="756">
                  <c:v>0.64932309438039981</c:v>
                </c:pt>
                <c:pt idx="757">
                  <c:v>0.64932309438039981</c:v>
                </c:pt>
                <c:pt idx="758">
                  <c:v>0.64932309438039981</c:v>
                </c:pt>
                <c:pt idx="759">
                  <c:v>0.65064218368976878</c:v>
                </c:pt>
                <c:pt idx="760">
                  <c:v>0.64932309438039981</c:v>
                </c:pt>
                <c:pt idx="761">
                  <c:v>0.64599026471855658</c:v>
                </c:pt>
                <c:pt idx="762">
                  <c:v>0.72717783104481026</c:v>
                </c:pt>
                <c:pt idx="763">
                  <c:v>0.72238017364941776</c:v>
                </c:pt>
                <c:pt idx="764">
                  <c:v>0.82333389766828791</c:v>
                </c:pt>
                <c:pt idx="765">
                  <c:v>0.94665631500576397</c:v>
                </c:pt>
                <c:pt idx="766">
                  <c:v>1.0230918655830776</c:v>
                </c:pt>
                <c:pt idx="767">
                  <c:v>1.0533600858362151</c:v>
                </c:pt>
                <c:pt idx="768">
                  <c:v>1.1079730848089027</c:v>
                </c:pt>
                <c:pt idx="769">
                  <c:v>1.6008163699146556</c:v>
                </c:pt>
                <c:pt idx="770">
                  <c:v>1.7578439978741736</c:v>
                </c:pt>
                <c:pt idx="771">
                  <c:v>2.5649618414251365</c:v>
                </c:pt>
                <c:pt idx="772">
                  <c:v>5.4198538426664804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14.068111880571168</c:v>
                </c:pt>
                <c:pt idx="802">
                  <c:v>7.0645307908061836</c:v>
                </c:pt>
                <c:pt idx="803">
                  <c:v>6.0534768702991117</c:v>
                </c:pt>
                <c:pt idx="804">
                  <c:v>4.2401507537987628</c:v>
                </c:pt>
                <c:pt idx="805">
                  <c:v>3.3169949434655059</c:v>
                </c:pt>
                <c:pt idx="806">
                  <c:v>2.8332893102824341</c:v>
                </c:pt>
                <c:pt idx="807">
                  <c:v>2.6400617701497699</c:v>
                </c:pt>
                <c:pt idx="808">
                  <c:v>2.4348029630243673</c:v>
                </c:pt>
                <c:pt idx="809">
                  <c:v>1.9852999450027051</c:v>
                </c:pt>
                <c:pt idx="810">
                  <c:v>1.8536564408607306</c:v>
                </c:pt>
                <c:pt idx="811">
                  <c:v>1.7037203386248074</c:v>
                </c:pt>
                <c:pt idx="812">
                  <c:v>1.5505038058388594</c:v>
                </c:pt>
                <c:pt idx="813">
                  <c:v>1.414299897933792</c:v>
                </c:pt>
                <c:pt idx="814">
                  <c:v>1.3132784766528063</c:v>
                </c:pt>
                <c:pt idx="815">
                  <c:v>1.1855183856760867</c:v>
                </c:pt>
                <c:pt idx="816">
                  <c:v>1.1301633560048752</c:v>
                </c:pt>
                <c:pt idx="817">
                  <c:v>1.0530097051476168</c:v>
                </c:pt>
                <c:pt idx="818">
                  <c:v>1.0482714319681141</c:v>
                </c:pt>
                <c:pt idx="819">
                  <c:v>0.9830662164711258</c:v>
                </c:pt>
                <c:pt idx="820">
                  <c:v>0.93890572780221537</c:v>
                </c:pt>
                <c:pt idx="821">
                  <c:v>0.88437600405331984</c:v>
                </c:pt>
                <c:pt idx="822">
                  <c:v>0.87871515659227584</c:v>
                </c:pt>
                <c:pt idx="823">
                  <c:v>0.83159653362029817</c:v>
                </c:pt>
                <c:pt idx="824">
                  <c:v>0.78338057359258528</c:v>
                </c:pt>
                <c:pt idx="825">
                  <c:v>0.76834140493949898</c:v>
                </c:pt>
                <c:pt idx="826">
                  <c:v>0.7928853117768907</c:v>
                </c:pt>
                <c:pt idx="827">
                  <c:v>0.76354585538664743</c:v>
                </c:pt>
                <c:pt idx="828">
                  <c:v>0.72442593247324716</c:v>
                </c:pt>
                <c:pt idx="829">
                  <c:v>0.71226810503779747</c:v>
                </c:pt>
                <c:pt idx="830">
                  <c:v>0.68852583486987085</c:v>
                </c:pt>
                <c:pt idx="831">
                  <c:v>0.67812932051933661</c:v>
                </c:pt>
                <c:pt idx="832">
                  <c:v>0.70723910482464203</c:v>
                </c:pt>
                <c:pt idx="833">
                  <c:v>0.70255840463671537</c:v>
                </c:pt>
                <c:pt idx="834">
                  <c:v>0.68111368719635701</c:v>
                </c:pt>
                <c:pt idx="835">
                  <c:v>0.68975358996480085</c:v>
                </c:pt>
                <c:pt idx="836">
                  <c:v>0.69851816395089317</c:v>
                </c:pt>
                <c:pt idx="837">
                  <c:v>0.71261413051365785</c:v>
                </c:pt>
                <c:pt idx="838">
                  <c:v>0.71881957981298861</c:v>
                </c:pt>
                <c:pt idx="839">
                  <c:v>0.6839309272745534</c:v>
                </c:pt>
                <c:pt idx="840">
                  <c:v>0.6645802151975122</c:v>
                </c:pt>
                <c:pt idx="841">
                  <c:v>0.50260599554558416</c:v>
                </c:pt>
                <c:pt idx="842">
                  <c:v>0.41125746922830347</c:v>
                </c:pt>
                <c:pt idx="843">
                  <c:v>0.41972330229661275</c:v>
                </c:pt>
                <c:pt idx="844">
                  <c:v>0.41377633201781366</c:v>
                </c:pt>
                <c:pt idx="845">
                  <c:v>0.4150440991493502</c:v>
                </c:pt>
                <c:pt idx="846">
                  <c:v>0.4150440991493502</c:v>
                </c:pt>
                <c:pt idx="847">
                  <c:v>0.4150440991493502</c:v>
                </c:pt>
                <c:pt idx="848">
                  <c:v>0.4150440991493502</c:v>
                </c:pt>
                <c:pt idx="849">
                  <c:v>0.4150440991493502</c:v>
                </c:pt>
                <c:pt idx="850">
                  <c:v>0.4150440991493502</c:v>
                </c:pt>
                <c:pt idx="851">
                  <c:v>0.4150440991493502</c:v>
                </c:pt>
                <c:pt idx="852">
                  <c:v>0.4150440991493502</c:v>
                </c:pt>
                <c:pt idx="853">
                  <c:v>0.4150440991493502</c:v>
                </c:pt>
                <c:pt idx="854">
                  <c:v>0.4150440991493502</c:v>
                </c:pt>
                <c:pt idx="855">
                  <c:v>0.4150440991493502</c:v>
                </c:pt>
                <c:pt idx="856">
                  <c:v>0.4150440991493502</c:v>
                </c:pt>
                <c:pt idx="857">
                  <c:v>0.4150440991493502</c:v>
                </c:pt>
                <c:pt idx="858">
                  <c:v>0.4150440991493502</c:v>
                </c:pt>
                <c:pt idx="859">
                  <c:v>0.4150440991493502</c:v>
                </c:pt>
                <c:pt idx="860">
                  <c:v>0.4150440991493502</c:v>
                </c:pt>
                <c:pt idx="861">
                  <c:v>0.4150440991493502</c:v>
                </c:pt>
                <c:pt idx="862">
                  <c:v>0.4150440991493502</c:v>
                </c:pt>
                <c:pt idx="863">
                  <c:v>0.4150440991493502</c:v>
                </c:pt>
                <c:pt idx="864">
                  <c:v>0.4150440991493502</c:v>
                </c:pt>
                <c:pt idx="865">
                  <c:v>0.4150440991493502</c:v>
                </c:pt>
                <c:pt idx="866">
                  <c:v>0.4150440991493502</c:v>
                </c:pt>
                <c:pt idx="867">
                  <c:v>0.4150440991493502</c:v>
                </c:pt>
                <c:pt idx="868">
                  <c:v>0.4150440991493502</c:v>
                </c:pt>
                <c:pt idx="869">
                  <c:v>0.4150440991493502</c:v>
                </c:pt>
                <c:pt idx="870">
                  <c:v>0.4150440991493502</c:v>
                </c:pt>
                <c:pt idx="871">
                  <c:v>0.4150440991493502</c:v>
                </c:pt>
                <c:pt idx="872">
                  <c:v>0.4150440991493502</c:v>
                </c:pt>
                <c:pt idx="873">
                  <c:v>0.4150440991493502</c:v>
                </c:pt>
                <c:pt idx="874">
                  <c:v>0.4150440991493502</c:v>
                </c:pt>
                <c:pt idx="875">
                  <c:v>0.4150440991493502</c:v>
                </c:pt>
                <c:pt idx="876">
                  <c:v>0.4150440991493502</c:v>
                </c:pt>
                <c:pt idx="877">
                  <c:v>0.4150440991493502</c:v>
                </c:pt>
                <c:pt idx="878">
                  <c:v>0.4150440991493502</c:v>
                </c:pt>
                <c:pt idx="879">
                  <c:v>0.4150440991493502</c:v>
                </c:pt>
                <c:pt idx="880">
                  <c:v>0.4150440991493502</c:v>
                </c:pt>
                <c:pt idx="881">
                  <c:v>0.4150440991493502</c:v>
                </c:pt>
                <c:pt idx="882">
                  <c:v>0.4150440991493502</c:v>
                </c:pt>
                <c:pt idx="883">
                  <c:v>0.4150440991493502</c:v>
                </c:pt>
                <c:pt idx="884">
                  <c:v>0.4150440991493502</c:v>
                </c:pt>
                <c:pt idx="885">
                  <c:v>0.4150440991493502</c:v>
                </c:pt>
                <c:pt idx="886">
                  <c:v>0.4150440991493502</c:v>
                </c:pt>
                <c:pt idx="887">
                  <c:v>0.41377633201781366</c:v>
                </c:pt>
                <c:pt idx="888">
                  <c:v>0.41782709850740346</c:v>
                </c:pt>
                <c:pt idx="889">
                  <c:v>0.40480899396936976</c:v>
                </c:pt>
                <c:pt idx="890">
                  <c:v>0.43752298733415956</c:v>
                </c:pt>
                <c:pt idx="891">
                  <c:v>0.38861590316871708</c:v>
                </c:pt>
                <c:pt idx="892">
                  <c:v>0.38985713849565296</c:v>
                </c:pt>
                <c:pt idx="893">
                  <c:v>0.39983151984611509</c:v>
                </c:pt>
                <c:pt idx="894">
                  <c:v>0.4106283826841709</c:v>
                </c:pt>
                <c:pt idx="895">
                  <c:v>0.42644745508482035</c:v>
                </c:pt>
                <c:pt idx="896">
                  <c:v>0.44644815595422399</c:v>
                </c:pt>
                <c:pt idx="897">
                  <c:v>0.45918674065631576</c:v>
                </c:pt>
                <c:pt idx="898">
                  <c:v>0.48013372265545851</c:v>
                </c:pt>
                <c:pt idx="899">
                  <c:v>0.48916014646808448</c:v>
                </c:pt>
                <c:pt idx="900">
                  <c:v>0.52161043117671302</c:v>
                </c:pt>
                <c:pt idx="901">
                  <c:v>0.45177416212383764</c:v>
                </c:pt>
                <c:pt idx="902">
                  <c:v>0.4789142677701102</c:v>
                </c:pt>
                <c:pt idx="903">
                  <c:v>0.48021047081055479</c:v>
                </c:pt>
                <c:pt idx="904">
                  <c:v>0.47765684278866077</c:v>
                </c:pt>
                <c:pt idx="905">
                  <c:v>0.47765684278866077</c:v>
                </c:pt>
                <c:pt idx="906">
                  <c:v>0.47765684278866077</c:v>
                </c:pt>
                <c:pt idx="907">
                  <c:v>0.47765684278866077</c:v>
                </c:pt>
                <c:pt idx="908">
                  <c:v>0.47765684278866077</c:v>
                </c:pt>
                <c:pt idx="909">
                  <c:v>0.47765684278866077</c:v>
                </c:pt>
                <c:pt idx="910">
                  <c:v>0.47765684278866077</c:v>
                </c:pt>
                <c:pt idx="911">
                  <c:v>0.47765684278866077</c:v>
                </c:pt>
                <c:pt idx="912">
                  <c:v>0.47765684278866077</c:v>
                </c:pt>
                <c:pt idx="913">
                  <c:v>0.47765684278866077</c:v>
                </c:pt>
                <c:pt idx="914">
                  <c:v>0.47765684278866077</c:v>
                </c:pt>
                <c:pt idx="915">
                  <c:v>0.47765684278866077</c:v>
                </c:pt>
                <c:pt idx="916">
                  <c:v>0.47765684278866077</c:v>
                </c:pt>
                <c:pt idx="917">
                  <c:v>0.47765684278866077</c:v>
                </c:pt>
                <c:pt idx="918">
                  <c:v>0.47765684278866077</c:v>
                </c:pt>
                <c:pt idx="919">
                  <c:v>0.47765684278866077</c:v>
                </c:pt>
                <c:pt idx="920">
                  <c:v>0.47765684278866077</c:v>
                </c:pt>
                <c:pt idx="921">
                  <c:v>0.47765684278866077</c:v>
                </c:pt>
                <c:pt idx="922">
                  <c:v>0.47765684278866077</c:v>
                </c:pt>
                <c:pt idx="923">
                  <c:v>0.47765684278866077</c:v>
                </c:pt>
                <c:pt idx="924">
                  <c:v>0.47765684278866077</c:v>
                </c:pt>
                <c:pt idx="925">
                  <c:v>0.47765684278866077</c:v>
                </c:pt>
                <c:pt idx="926">
                  <c:v>0.47765684278866077</c:v>
                </c:pt>
                <c:pt idx="927">
                  <c:v>0.47765684278866077</c:v>
                </c:pt>
                <c:pt idx="928">
                  <c:v>0.47765684278866077</c:v>
                </c:pt>
                <c:pt idx="929">
                  <c:v>0.47765684278866077</c:v>
                </c:pt>
                <c:pt idx="930">
                  <c:v>0.47765684278866077</c:v>
                </c:pt>
                <c:pt idx="931">
                  <c:v>0.47765684278866077</c:v>
                </c:pt>
                <c:pt idx="932">
                  <c:v>0.47765684278866077</c:v>
                </c:pt>
                <c:pt idx="933">
                  <c:v>0.47765684278866077</c:v>
                </c:pt>
                <c:pt idx="934">
                  <c:v>0.47765684278866077</c:v>
                </c:pt>
                <c:pt idx="935">
                  <c:v>0.47765684278866077</c:v>
                </c:pt>
                <c:pt idx="936">
                  <c:v>0.47765684278866077</c:v>
                </c:pt>
                <c:pt idx="937">
                  <c:v>0.47765684278866077</c:v>
                </c:pt>
                <c:pt idx="938">
                  <c:v>0.47765684278866077</c:v>
                </c:pt>
                <c:pt idx="939">
                  <c:v>0.47765684278866077</c:v>
                </c:pt>
                <c:pt idx="940">
                  <c:v>0.47765684278866077</c:v>
                </c:pt>
                <c:pt idx="941">
                  <c:v>0.47765684278866077</c:v>
                </c:pt>
                <c:pt idx="942">
                  <c:v>0.47765684278866077</c:v>
                </c:pt>
                <c:pt idx="943">
                  <c:v>0.47765684278866077</c:v>
                </c:pt>
                <c:pt idx="944">
                  <c:v>0.47765684278866077</c:v>
                </c:pt>
                <c:pt idx="945">
                  <c:v>0.47765684278866077</c:v>
                </c:pt>
                <c:pt idx="946">
                  <c:v>0.47765684278866077</c:v>
                </c:pt>
                <c:pt idx="947">
                  <c:v>0.47765684278866077</c:v>
                </c:pt>
                <c:pt idx="948">
                  <c:v>0.47765684278866077</c:v>
                </c:pt>
                <c:pt idx="949">
                  <c:v>0.47765684278866077</c:v>
                </c:pt>
                <c:pt idx="950">
                  <c:v>0.47765684278866077</c:v>
                </c:pt>
                <c:pt idx="951">
                  <c:v>0.47765684278866077</c:v>
                </c:pt>
                <c:pt idx="952">
                  <c:v>0.47765684278866077</c:v>
                </c:pt>
                <c:pt idx="953">
                  <c:v>0.47765684278866077</c:v>
                </c:pt>
                <c:pt idx="954">
                  <c:v>0.47765684278866077</c:v>
                </c:pt>
                <c:pt idx="955">
                  <c:v>0.47765684278866077</c:v>
                </c:pt>
                <c:pt idx="956">
                  <c:v>0.47765684278866077</c:v>
                </c:pt>
                <c:pt idx="957">
                  <c:v>0.47765684278866077</c:v>
                </c:pt>
                <c:pt idx="958">
                  <c:v>0.47765684278866077</c:v>
                </c:pt>
                <c:pt idx="959">
                  <c:v>0.47765684278866077</c:v>
                </c:pt>
                <c:pt idx="960">
                  <c:v>0.47765684278866077</c:v>
                </c:pt>
                <c:pt idx="961">
                  <c:v>0.47765684278866077</c:v>
                </c:pt>
                <c:pt idx="962">
                  <c:v>0.47765684278866077</c:v>
                </c:pt>
                <c:pt idx="963">
                  <c:v>0.47765684278866077</c:v>
                </c:pt>
                <c:pt idx="964">
                  <c:v>0.47765684278866077</c:v>
                </c:pt>
                <c:pt idx="965">
                  <c:v>0.48021047081055479</c:v>
                </c:pt>
                <c:pt idx="966">
                  <c:v>0.48719480946231136</c:v>
                </c:pt>
                <c:pt idx="967">
                  <c:v>0.45314830664717987</c:v>
                </c:pt>
                <c:pt idx="968">
                  <c:v>0.56395708652609711</c:v>
                </c:pt>
                <c:pt idx="969">
                  <c:v>0.68689272642535726</c:v>
                </c:pt>
                <c:pt idx="970">
                  <c:v>0.60196591765972907</c:v>
                </c:pt>
                <c:pt idx="971">
                  <c:v>0.62977783806049836</c:v>
                </c:pt>
                <c:pt idx="972">
                  <c:v>0.59988332173195547</c:v>
                </c:pt>
                <c:pt idx="973">
                  <c:v>0.62515660745435198</c:v>
                </c:pt>
                <c:pt idx="974">
                  <c:v>0.64102058362061054</c:v>
                </c:pt>
                <c:pt idx="975">
                  <c:v>0.63344326767835579</c:v>
                </c:pt>
                <c:pt idx="976">
                  <c:v>0.62256488325499426</c:v>
                </c:pt>
                <c:pt idx="977">
                  <c:v>0.64910496107208049</c:v>
                </c:pt>
                <c:pt idx="978">
                  <c:v>0.64383989319645318</c:v>
                </c:pt>
                <c:pt idx="979">
                  <c:v>0.62578503666155283</c:v>
                </c:pt>
                <c:pt idx="980">
                  <c:v>0.63230618048226639</c:v>
                </c:pt>
                <c:pt idx="981">
                  <c:v>0.50521673158649893</c:v>
                </c:pt>
                <c:pt idx="982">
                  <c:v>0.40951859708352711</c:v>
                </c:pt>
                <c:pt idx="983">
                  <c:v>0.41387523146911875</c:v>
                </c:pt>
                <c:pt idx="984">
                  <c:v>0.41377633201781366</c:v>
                </c:pt>
                <c:pt idx="985">
                  <c:v>0.4150440991493502</c:v>
                </c:pt>
                <c:pt idx="986">
                  <c:v>0.4150440991493502</c:v>
                </c:pt>
                <c:pt idx="987">
                  <c:v>0.4150440991493502</c:v>
                </c:pt>
                <c:pt idx="988">
                  <c:v>0.4150440991493502</c:v>
                </c:pt>
                <c:pt idx="989">
                  <c:v>0.4150440991493502</c:v>
                </c:pt>
                <c:pt idx="990">
                  <c:v>0.4150440991493502</c:v>
                </c:pt>
                <c:pt idx="991">
                  <c:v>0.4150440991493502</c:v>
                </c:pt>
                <c:pt idx="992">
                  <c:v>0.4150440991493502</c:v>
                </c:pt>
                <c:pt idx="993">
                  <c:v>0.4150440991493502</c:v>
                </c:pt>
                <c:pt idx="994">
                  <c:v>0.4150440991493502</c:v>
                </c:pt>
                <c:pt idx="995">
                  <c:v>0.4150440991493502</c:v>
                </c:pt>
                <c:pt idx="996">
                  <c:v>0.4150440991493502</c:v>
                </c:pt>
                <c:pt idx="997">
                  <c:v>0.4150440991493502</c:v>
                </c:pt>
                <c:pt idx="998">
                  <c:v>0.4150440991493502</c:v>
                </c:pt>
                <c:pt idx="999">
                  <c:v>0.4150440991493502</c:v>
                </c:pt>
                <c:pt idx="1000">
                  <c:v>0.4150440991493502</c:v>
                </c:pt>
                <c:pt idx="1001">
                  <c:v>0.4150440991493502</c:v>
                </c:pt>
                <c:pt idx="1002">
                  <c:v>0.4150440991493502</c:v>
                </c:pt>
                <c:pt idx="1003">
                  <c:v>0.4150440991493502</c:v>
                </c:pt>
                <c:pt idx="1004">
                  <c:v>0.4150440991493502</c:v>
                </c:pt>
                <c:pt idx="1005">
                  <c:v>0.4150440991493502</c:v>
                </c:pt>
                <c:pt idx="1006">
                  <c:v>0.4150440991493502</c:v>
                </c:pt>
                <c:pt idx="1007">
                  <c:v>0.4150440991493502</c:v>
                </c:pt>
                <c:pt idx="1008">
                  <c:v>0.4150440991493502</c:v>
                </c:pt>
                <c:pt idx="1009">
                  <c:v>0.4150440991493502</c:v>
                </c:pt>
                <c:pt idx="1010">
                  <c:v>0.4150440991493502</c:v>
                </c:pt>
                <c:pt idx="1011">
                  <c:v>0.4150440991493502</c:v>
                </c:pt>
                <c:pt idx="1012">
                  <c:v>0.4150440991493502</c:v>
                </c:pt>
                <c:pt idx="1013">
                  <c:v>0.4150440991493502</c:v>
                </c:pt>
                <c:pt idx="1014">
                  <c:v>0.4150440991493502</c:v>
                </c:pt>
                <c:pt idx="1015">
                  <c:v>0.4150440991493502</c:v>
                </c:pt>
                <c:pt idx="1016">
                  <c:v>0.4150440991493502</c:v>
                </c:pt>
                <c:pt idx="1017">
                  <c:v>0.4150440991493502</c:v>
                </c:pt>
                <c:pt idx="1018">
                  <c:v>0.4150440991493502</c:v>
                </c:pt>
                <c:pt idx="1019">
                  <c:v>0.4150440991493502</c:v>
                </c:pt>
                <c:pt idx="1020">
                  <c:v>0.4150440991493502</c:v>
                </c:pt>
                <c:pt idx="1021">
                  <c:v>0.4150440991493502</c:v>
                </c:pt>
                <c:pt idx="1022">
                  <c:v>0.4150440991493502</c:v>
                </c:pt>
                <c:pt idx="1023">
                  <c:v>0.4150440991493502</c:v>
                </c:pt>
                <c:pt idx="1024">
                  <c:v>0.4150440991493502</c:v>
                </c:pt>
                <c:pt idx="1025">
                  <c:v>0.4150440991493502</c:v>
                </c:pt>
                <c:pt idx="1026">
                  <c:v>0.4150440991493502</c:v>
                </c:pt>
                <c:pt idx="1027">
                  <c:v>0.4150440991493502</c:v>
                </c:pt>
                <c:pt idx="1028">
                  <c:v>0.41377633201781366</c:v>
                </c:pt>
                <c:pt idx="1029">
                  <c:v>0.41387523146911875</c:v>
                </c:pt>
                <c:pt idx="1030">
                  <c:v>0.40954175489583478</c:v>
                </c:pt>
                <c:pt idx="1031">
                  <c:v>0.4397030587945423</c:v>
                </c:pt>
                <c:pt idx="1032">
                  <c:v>0.53062498453954532</c:v>
                </c:pt>
                <c:pt idx="1033">
                  <c:v>0.51319414676930242</c:v>
                </c:pt>
                <c:pt idx="1034">
                  <c:v>0.55117244758012607</c:v>
                </c:pt>
                <c:pt idx="1035">
                  <c:v>0.53529867000041209</c:v>
                </c:pt>
                <c:pt idx="1036">
                  <c:v>0.54103548656020073</c:v>
                </c:pt>
                <c:pt idx="1037">
                  <c:v>0.5348639791089439</c:v>
                </c:pt>
                <c:pt idx="1038">
                  <c:v>0.52883167859267766</c:v>
                </c:pt>
                <c:pt idx="1039">
                  <c:v>0.52293392753030576</c:v>
                </c:pt>
                <c:pt idx="1040">
                  <c:v>0.51716627391783909</c:v>
                </c:pt>
                <c:pt idx="1041">
                  <c:v>0.51483606860812281</c:v>
                </c:pt>
                <c:pt idx="1042">
                  <c:v>0.52595354692413776</c:v>
                </c:pt>
                <c:pt idx="1043">
                  <c:v>0.52033838450146008</c:v>
                </c:pt>
                <c:pt idx="1044">
                  <c:v>0.51734354718782305</c:v>
                </c:pt>
                <c:pt idx="1045">
                  <c:v>0.51263184533276407</c:v>
                </c:pt>
                <c:pt idx="1046">
                  <c:v>0.51967293605317399</c:v>
                </c:pt>
                <c:pt idx="1047">
                  <c:v>0.52461778335276288</c:v>
                </c:pt>
                <c:pt idx="1048">
                  <c:v>0.51930071122418742</c:v>
                </c:pt>
                <c:pt idx="1049">
                  <c:v>0.50481977950552115</c:v>
                </c:pt>
                <c:pt idx="1050">
                  <c:v>0.5004549351063502</c:v>
                </c:pt>
                <c:pt idx="1051">
                  <c:v>0.49263352704955715</c:v>
                </c:pt>
                <c:pt idx="1052">
                  <c:v>0.48943247446429056</c:v>
                </c:pt>
                <c:pt idx="1053">
                  <c:v>0.47925316099036386</c:v>
                </c:pt>
                <c:pt idx="1054">
                  <c:v>0.49704815336908192</c:v>
                </c:pt>
                <c:pt idx="1055">
                  <c:v>0.4923442276274187</c:v>
                </c:pt>
                <c:pt idx="1056">
                  <c:v>0.4877285004934116</c:v>
                </c:pt>
                <c:pt idx="1057">
                  <c:v>0.48726215656946559</c:v>
                </c:pt>
                <c:pt idx="1058">
                  <c:v>0.48277814899367288</c:v>
                </c:pt>
                <c:pt idx="1059">
                  <c:v>0.48137439880617389</c:v>
                </c:pt>
                <c:pt idx="1060">
                  <c:v>0.49565904965628726</c:v>
                </c:pt>
                <c:pt idx="1061">
                  <c:v>0.49122031189817128</c:v>
                </c:pt>
                <c:pt idx="1062">
                  <c:v>0.48686036830144197</c:v>
                </c:pt>
                <c:pt idx="1063">
                  <c:v>0.52480295877956851</c:v>
                </c:pt>
                <c:pt idx="1064">
                  <c:v>0.49465221630817635</c:v>
                </c:pt>
                <c:pt idx="1065">
                  <c:v>0.54910250666224969</c:v>
                </c:pt>
                <c:pt idx="1066">
                  <c:v>0.44171354360132409</c:v>
                </c:pt>
                <c:pt idx="1067">
                  <c:v>0.399364336063603</c:v>
                </c:pt>
                <c:pt idx="1068">
                  <c:v>0.42917732017492416</c:v>
                </c:pt>
                <c:pt idx="1069">
                  <c:v>0.42963900143320333</c:v>
                </c:pt>
                <c:pt idx="1070">
                  <c:v>0.42917732017492416</c:v>
                </c:pt>
                <c:pt idx="1071">
                  <c:v>0.42917732017492416</c:v>
                </c:pt>
                <c:pt idx="1072">
                  <c:v>0.42917732017492416</c:v>
                </c:pt>
                <c:pt idx="1073">
                  <c:v>0.42917732017492416</c:v>
                </c:pt>
                <c:pt idx="1074">
                  <c:v>0.42917732017492416</c:v>
                </c:pt>
                <c:pt idx="1075">
                  <c:v>0.42917732017492416</c:v>
                </c:pt>
                <c:pt idx="1076">
                  <c:v>0.42917732017492416</c:v>
                </c:pt>
                <c:pt idx="1077">
                  <c:v>0.42917732017492416</c:v>
                </c:pt>
                <c:pt idx="1078">
                  <c:v>0.42917732017492416</c:v>
                </c:pt>
                <c:pt idx="1079">
                  <c:v>0.42917732017492416</c:v>
                </c:pt>
                <c:pt idx="1080">
                  <c:v>0.42917732017492416</c:v>
                </c:pt>
                <c:pt idx="1081">
                  <c:v>0.42917732017492416</c:v>
                </c:pt>
                <c:pt idx="1082">
                  <c:v>0.42917732017492416</c:v>
                </c:pt>
                <c:pt idx="1083">
                  <c:v>0.42917732017492416</c:v>
                </c:pt>
                <c:pt idx="1084">
                  <c:v>0.42917732017492416</c:v>
                </c:pt>
                <c:pt idx="1085">
                  <c:v>0.42917732017492416</c:v>
                </c:pt>
                <c:pt idx="1086">
                  <c:v>0.42917732017492416</c:v>
                </c:pt>
                <c:pt idx="1087">
                  <c:v>0.42917732017492416</c:v>
                </c:pt>
                <c:pt idx="1088">
                  <c:v>0.42917732017492416</c:v>
                </c:pt>
                <c:pt idx="1089">
                  <c:v>0.42917732017492416</c:v>
                </c:pt>
                <c:pt idx="1090">
                  <c:v>0.42917732017492416</c:v>
                </c:pt>
                <c:pt idx="1091">
                  <c:v>0.42917732017492416</c:v>
                </c:pt>
                <c:pt idx="1092">
                  <c:v>0.42917732017492416</c:v>
                </c:pt>
                <c:pt idx="1093">
                  <c:v>0.42963900143320333</c:v>
                </c:pt>
                <c:pt idx="1094">
                  <c:v>0.42917732017492416</c:v>
                </c:pt>
                <c:pt idx="1095">
                  <c:v>0.399364336063603</c:v>
                </c:pt>
                <c:pt idx="1096">
                  <c:v>0.46326098656234449</c:v>
                </c:pt>
                <c:pt idx="1097">
                  <c:v>0.55055567259230787</c:v>
                </c:pt>
                <c:pt idx="1098">
                  <c:v>0.53372148406666842</c:v>
                </c:pt>
                <c:pt idx="1099">
                  <c:v>0.54045162422123183</c:v>
                </c:pt>
                <c:pt idx="1100">
                  <c:v>0.53525497398833533</c:v>
                </c:pt>
                <c:pt idx="1101">
                  <c:v>0.53015730756939872</c:v>
                </c:pt>
                <c:pt idx="1102">
                  <c:v>0.52092164132562502</c:v>
                </c:pt>
                <c:pt idx="1103">
                  <c:v>0.52043005240827434</c:v>
                </c:pt>
                <c:pt idx="1104">
                  <c:v>0.51561125562671617</c:v>
                </c:pt>
                <c:pt idx="1105">
                  <c:v>0.55132779170882773</c:v>
                </c:pt>
                <c:pt idx="1106">
                  <c:v>0.62122380568045044</c:v>
                </c:pt>
                <c:pt idx="1107">
                  <c:v>0.61562719481846451</c:v>
                </c:pt>
                <c:pt idx="1108">
                  <c:v>0.61013052343615681</c:v>
                </c:pt>
                <c:pt idx="1109">
                  <c:v>0.60550972855240659</c:v>
                </c:pt>
                <c:pt idx="1110">
                  <c:v>0.60946153965626582</c:v>
                </c:pt>
                <c:pt idx="1111">
                  <c:v>0.61573397697397714</c:v>
                </c:pt>
                <c:pt idx="1112">
                  <c:v>0.61827377351007695</c:v>
                </c:pt>
                <c:pt idx="1113">
                  <c:v>0.6129893822834952</c:v>
                </c:pt>
                <c:pt idx="1114">
                  <c:v>0.60855095104943002</c:v>
                </c:pt>
                <c:pt idx="1115">
                  <c:v>0.6241753485771242</c:v>
                </c:pt>
                <c:pt idx="1116">
                  <c:v>0.58640691681495094</c:v>
                </c:pt>
                <c:pt idx="1117">
                  <c:v>0.4927087751741272</c:v>
                </c:pt>
                <c:pt idx="1118">
                  <c:v>0.49574623137522478</c:v>
                </c:pt>
                <c:pt idx="1119">
                  <c:v>0.49613096575712406</c:v>
                </c:pt>
                <c:pt idx="1120">
                  <c:v>0.49574623137522478</c:v>
                </c:pt>
                <c:pt idx="1121">
                  <c:v>0.49574623137522478</c:v>
                </c:pt>
                <c:pt idx="1122">
                  <c:v>0.49613096575712406</c:v>
                </c:pt>
                <c:pt idx="1123">
                  <c:v>0.49574623137522478</c:v>
                </c:pt>
                <c:pt idx="1124">
                  <c:v>0.4927087751741272</c:v>
                </c:pt>
                <c:pt idx="1125">
                  <c:v>0.56387481147067009</c:v>
                </c:pt>
                <c:pt idx="1126">
                  <c:v>0.3799631495025898</c:v>
                </c:pt>
                <c:pt idx="1127">
                  <c:v>0.39030839832089653</c:v>
                </c:pt>
                <c:pt idx="1128">
                  <c:v>0.39272657955113544</c:v>
                </c:pt>
                <c:pt idx="1129">
                  <c:v>0.38527214883020838</c:v>
                </c:pt>
                <c:pt idx="1130">
                  <c:v>0.3874483597642831</c:v>
                </c:pt>
                <c:pt idx="1131">
                  <c:v>0.3948769651896501</c:v>
                </c:pt>
                <c:pt idx="1132">
                  <c:v>0.3781340354320285</c:v>
                </c:pt>
                <c:pt idx="1133">
                  <c:v>0.37739649249911489</c:v>
                </c:pt>
                <c:pt idx="1134">
                  <c:v>0.38540862612790283</c:v>
                </c:pt>
                <c:pt idx="1135">
                  <c:v>0.39529089859272087</c:v>
                </c:pt>
                <c:pt idx="1136">
                  <c:v>0.40569329066095033</c:v>
                </c:pt>
                <c:pt idx="1137">
                  <c:v>0.40015522024299921</c:v>
                </c:pt>
                <c:pt idx="1138">
                  <c:v>0.4025552977361565</c:v>
                </c:pt>
                <c:pt idx="1139">
                  <c:v>0.39595660422095075</c:v>
                </c:pt>
                <c:pt idx="1140">
                  <c:v>0.37840041090089499</c:v>
                </c:pt>
                <c:pt idx="1141">
                  <c:v>0.38258746095423596</c:v>
                </c:pt>
                <c:pt idx="1142">
                  <c:v>0.3736843584905214</c:v>
                </c:pt>
                <c:pt idx="1143">
                  <c:v>0.37195957666301921</c:v>
                </c:pt>
                <c:pt idx="1144">
                  <c:v>0.3851920475796563</c:v>
                </c:pt>
                <c:pt idx="1145">
                  <c:v>0.38276882688664104</c:v>
                </c:pt>
                <c:pt idx="1146">
                  <c:v>0.39983151984611509</c:v>
                </c:pt>
                <c:pt idx="1147">
                  <c:v>0.41774444579737507</c:v>
                </c:pt>
                <c:pt idx="1148">
                  <c:v>0.44644815595422399</c:v>
                </c:pt>
                <c:pt idx="1149">
                  <c:v>0.46938511502204</c:v>
                </c:pt>
                <c:pt idx="1150">
                  <c:v>0.50722701981569562</c:v>
                </c:pt>
                <c:pt idx="1151">
                  <c:v>0.56856392867163141</c:v>
                </c:pt>
                <c:pt idx="1152">
                  <c:v>0.6450535746817353</c:v>
                </c:pt>
                <c:pt idx="1153">
                  <c:v>0.74455938458464166</c:v>
                </c:pt>
                <c:pt idx="1154">
                  <c:v>0.86800210733007543</c:v>
                </c:pt>
                <c:pt idx="1155">
                  <c:v>1.0277967334307567</c:v>
                </c:pt>
                <c:pt idx="1156">
                  <c:v>1.1396991874347531</c:v>
                </c:pt>
                <c:pt idx="1157">
                  <c:v>1.2445359580443611</c:v>
                </c:pt>
                <c:pt idx="1158">
                  <c:v>1.6976557333438445</c:v>
                </c:pt>
                <c:pt idx="1159">
                  <c:v>3.8373912298620079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033984"/>
        <c:axId val="94704128"/>
      </c:scatterChart>
      <c:valAx>
        <c:axId val="81033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IE" b="0"/>
                  <a:t>Vehicle Speed (km/h)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4704128"/>
        <c:crosses val="autoZero"/>
        <c:crossBetween val="midCat"/>
      </c:valAx>
      <c:valAx>
        <c:axId val="94704128"/>
        <c:scaling>
          <c:orientation val="minMax"/>
          <c:max val="15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200" b="0"/>
                </a:pPr>
                <a:r>
                  <a:rPr lang="en-IE" sz="1200" b="0"/>
                  <a:t>CVT</a:t>
                </a:r>
                <a:r>
                  <a:rPr lang="en-IE" sz="1200" b="0" baseline="0"/>
                  <a:t> ratio</a:t>
                </a:r>
                <a:endParaRPr lang="en-IE" sz="1200" b="0"/>
              </a:p>
            </c:rich>
          </c:tx>
          <c:layout>
            <c:manualLayout>
              <c:xMode val="edge"/>
              <c:yMode val="edge"/>
              <c:x val="0"/>
              <c:y val="0.26627834679079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1033984"/>
        <c:crosses val="autoZero"/>
        <c:crossBetween val="midCat"/>
      </c:valAx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31650308835080704"/>
          <c:y val="0.16033105444236079"/>
          <c:w val="0.5130124685121753"/>
          <c:h val="0.20461567978027304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291907261592301"/>
          <c:y val="0.11147018081073197"/>
          <c:w val="0.77905205599300076"/>
          <c:h val="0.6422101924759404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output.prediction.nedc_h.ts!$AI$2</c:f>
              <c:strCache>
                <c:ptCount val="1"/>
                <c:pt idx="0">
                  <c:v>cold_start_speeds_delta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output.prediction.nedc_h.ts!$AC$3:$AC$706</c:f>
              <c:numCache>
                <c:formatCode>General</c:formatCode>
                <c:ptCount val="62"/>
                <c:pt idx="0">
                  <c:v>25</c:v>
                </c:pt>
                <c:pt idx="1">
                  <c:v>25.190986478818711</c:v>
                </c:pt>
                <c:pt idx="2">
                  <c:v>25.38197295763743</c:v>
                </c:pt>
                <c:pt idx="3">
                  <c:v>25.572959436456141</c:v>
                </c:pt>
                <c:pt idx="4">
                  <c:v>25.76394591527486</c:v>
                </c:pt>
                <c:pt idx="5">
                  <c:v>25.954932394093571</c:v>
                </c:pt>
                <c:pt idx="6">
                  <c:v>26.14591887291229</c:v>
                </c:pt>
                <c:pt idx="7">
                  <c:v>26.336905351731001</c:v>
                </c:pt>
                <c:pt idx="8">
                  <c:v>26.52789183054972</c:v>
                </c:pt>
                <c:pt idx="9">
                  <c:v>26.77028712837507</c:v>
                </c:pt>
                <c:pt idx="10">
                  <c:v>27.01268242620041</c:v>
                </c:pt>
                <c:pt idx="11">
                  <c:v>27.299213148931671</c:v>
                </c:pt>
                <c:pt idx="12">
                  <c:v>34.090007387524487</c:v>
                </c:pt>
                <c:pt idx="13">
                  <c:v>34.409834620472417</c:v>
                </c:pt>
                <c:pt idx="14">
                  <c:v>34.679792638143617</c:v>
                </c:pt>
                <c:pt idx="15">
                  <c:v>34.949750655814817</c:v>
                </c:pt>
                <c:pt idx="16">
                  <c:v>35.219708673486018</c:v>
                </c:pt>
                <c:pt idx="17">
                  <c:v>35.489666691157218</c:v>
                </c:pt>
                <c:pt idx="18">
                  <c:v>35.739015120500753</c:v>
                </c:pt>
                <c:pt idx="19">
                  <c:v>35.988363549844273</c:v>
                </c:pt>
                <c:pt idx="20">
                  <c:v>36.222047821716806</c:v>
                </c:pt>
                <c:pt idx="21">
                  <c:v>36.45573209358934</c:v>
                </c:pt>
                <c:pt idx="22">
                  <c:v>36.689416365461867</c:v>
                </c:pt>
                <c:pt idx="23">
                  <c:v>36.923100637334407</c:v>
                </c:pt>
                <c:pt idx="24">
                  <c:v>37.156784909206941</c:v>
                </c:pt>
                <c:pt idx="25">
                  <c:v>37.390469181079467</c:v>
                </c:pt>
                <c:pt idx="26">
                  <c:v>37.624153452952008</c:v>
                </c:pt>
                <c:pt idx="27">
                  <c:v>37.857837724824542</c:v>
                </c:pt>
                <c:pt idx="28">
                  <c:v>38.091521996697082</c:v>
                </c:pt>
                <c:pt idx="29">
                  <c:v>38.325206268569609</c:v>
                </c:pt>
                <c:pt idx="30">
                  <c:v>38.558890540442142</c:v>
                </c:pt>
                <c:pt idx="31">
                  <c:v>38.792574812314683</c:v>
                </c:pt>
                <c:pt idx="32">
                  <c:v>39.02625908418721</c:v>
                </c:pt>
                <c:pt idx="33">
                  <c:v>39.259943356059743</c:v>
                </c:pt>
                <c:pt idx="34">
                  <c:v>39.515267883291877</c:v>
                </c:pt>
                <c:pt idx="35">
                  <c:v>54.070544031447128</c:v>
                </c:pt>
                <c:pt idx="36">
                  <c:v>54.182820545724752</c:v>
                </c:pt>
                <c:pt idx="37">
                  <c:v>54.295097060002377</c:v>
                </c:pt>
                <c:pt idx="38">
                  <c:v>54.407373574280001</c:v>
                </c:pt>
                <c:pt idx="39">
                  <c:v>54.519650088557633</c:v>
                </c:pt>
                <c:pt idx="40">
                  <c:v>54.63192660283525</c:v>
                </c:pt>
                <c:pt idx="41">
                  <c:v>54.744203117112868</c:v>
                </c:pt>
                <c:pt idx="42">
                  <c:v>54.856479631390499</c:v>
                </c:pt>
                <c:pt idx="43">
                  <c:v>54.968756145668117</c:v>
                </c:pt>
                <c:pt idx="44">
                  <c:v>55.081032659945748</c:v>
                </c:pt>
                <c:pt idx="45">
                  <c:v>55.193309174223373</c:v>
                </c:pt>
                <c:pt idx="46">
                  <c:v>55.305585688500997</c:v>
                </c:pt>
                <c:pt idx="47">
                  <c:v>55.417862202778622</c:v>
                </c:pt>
                <c:pt idx="48">
                  <c:v>55.530138717056253</c:v>
                </c:pt>
                <c:pt idx="49">
                  <c:v>55.642415231333871</c:v>
                </c:pt>
                <c:pt idx="50">
                  <c:v>55.754691745611503</c:v>
                </c:pt>
                <c:pt idx="51">
                  <c:v>55.86696825988912</c:v>
                </c:pt>
                <c:pt idx="52">
                  <c:v>55.979244774166737</c:v>
                </c:pt>
                <c:pt idx="53">
                  <c:v>56.091521288444369</c:v>
                </c:pt>
                <c:pt idx="54">
                  <c:v>56.203797802721994</c:v>
                </c:pt>
                <c:pt idx="55">
                  <c:v>56.316074316999618</c:v>
                </c:pt>
                <c:pt idx="56">
                  <c:v>56.428350831277243</c:v>
                </c:pt>
                <c:pt idx="57">
                  <c:v>56.540627345554867</c:v>
                </c:pt>
                <c:pt idx="58">
                  <c:v>56.674544115192099</c:v>
                </c:pt>
                <c:pt idx="59">
                  <c:v>73.940026764105468</c:v>
                </c:pt>
                <c:pt idx="60">
                  <c:v>90</c:v>
                </c:pt>
                <c:pt idx="61">
                  <c:v>90</c:v>
                </c:pt>
              </c:numCache>
            </c:numRef>
          </c:xVal>
          <c:yVal>
            <c:numRef>
              <c:f>output.prediction.nedc_h.ts!$AI$3:$AI$706</c:f>
              <c:numCache>
                <c:formatCode>General</c:formatCode>
                <c:ptCount val="62"/>
                <c:pt idx="0">
                  <c:v>613.44787505476143</c:v>
                </c:pt>
                <c:pt idx="1">
                  <c:v>610.02848201550478</c:v>
                </c:pt>
                <c:pt idx="2">
                  <c:v>606.60908897624813</c:v>
                </c:pt>
                <c:pt idx="3">
                  <c:v>603.18969593699103</c:v>
                </c:pt>
                <c:pt idx="4">
                  <c:v>599.77030289773438</c:v>
                </c:pt>
                <c:pt idx="5">
                  <c:v>596.35090985847773</c:v>
                </c:pt>
                <c:pt idx="6">
                  <c:v>592.93151681922086</c:v>
                </c:pt>
                <c:pt idx="7">
                  <c:v>589.51212377996421</c:v>
                </c:pt>
                <c:pt idx="8">
                  <c:v>586.09273074070734</c:v>
                </c:pt>
                <c:pt idx="9">
                  <c:v>581.7529219790656</c:v>
                </c:pt>
                <c:pt idx="10">
                  <c:v>577.41311321742387</c:v>
                </c:pt>
                <c:pt idx="11">
                  <c:v>572.28311048162573</c:v>
                </c:pt>
                <c:pt idx="12">
                  <c:v>450.70175721467473</c:v>
                </c:pt>
                <c:pt idx="13">
                  <c:v>444.97561879445198</c:v>
                </c:pt>
                <c:pt idx="14">
                  <c:v>440.14233126422499</c:v>
                </c:pt>
                <c:pt idx="15">
                  <c:v>435.3090437339979</c:v>
                </c:pt>
                <c:pt idx="16">
                  <c:v>430.47575620377103</c:v>
                </c:pt>
                <c:pt idx="17">
                  <c:v>425.64246867354399</c:v>
                </c:pt>
                <c:pt idx="18">
                  <c:v>421.17817209652731</c:v>
                </c:pt>
                <c:pt idx="19">
                  <c:v>416.71387551951062</c:v>
                </c:pt>
                <c:pt idx="20">
                  <c:v>412.53002764940447</c:v>
                </c:pt>
                <c:pt idx="21">
                  <c:v>408.34617977929861</c:v>
                </c:pt>
                <c:pt idx="22">
                  <c:v>404.16233190919252</c:v>
                </c:pt>
                <c:pt idx="23">
                  <c:v>399.97848403908671</c:v>
                </c:pt>
                <c:pt idx="24">
                  <c:v>395.79463616898028</c:v>
                </c:pt>
                <c:pt idx="25">
                  <c:v>391.61078829887452</c:v>
                </c:pt>
                <c:pt idx="26">
                  <c:v>387.42694042876838</c:v>
                </c:pt>
                <c:pt idx="27">
                  <c:v>383.24309255866251</c:v>
                </c:pt>
                <c:pt idx="28">
                  <c:v>379.05924468855642</c:v>
                </c:pt>
                <c:pt idx="29">
                  <c:v>374.87539681845061</c:v>
                </c:pt>
                <c:pt idx="30">
                  <c:v>370.69154894834452</c:v>
                </c:pt>
                <c:pt idx="31">
                  <c:v>366.50770107823843</c:v>
                </c:pt>
                <c:pt idx="32">
                  <c:v>362.3238532081325</c:v>
                </c:pt>
                <c:pt idx="33">
                  <c:v>358.14000533802641</c:v>
                </c:pt>
                <c:pt idx="34">
                  <c:v>353.56871360800909</c:v>
                </c:pt>
                <c:pt idx="35">
                  <c:v>92.973250236467948</c:v>
                </c:pt>
                <c:pt idx="36">
                  <c:v>90.96306850126075</c:v>
                </c:pt>
                <c:pt idx="37">
                  <c:v>88.952886766053325</c:v>
                </c:pt>
                <c:pt idx="38">
                  <c:v>86.942705030846355</c:v>
                </c:pt>
                <c:pt idx="39">
                  <c:v>84.93252329563893</c:v>
                </c:pt>
                <c:pt idx="40">
                  <c:v>82.922341560431732</c:v>
                </c:pt>
                <c:pt idx="41">
                  <c:v>80.912159825224535</c:v>
                </c:pt>
                <c:pt idx="42">
                  <c:v>78.901978090017337</c:v>
                </c:pt>
                <c:pt idx="43">
                  <c:v>76.89179635481014</c:v>
                </c:pt>
                <c:pt idx="44">
                  <c:v>74.881614619602715</c:v>
                </c:pt>
                <c:pt idx="45">
                  <c:v>72.871432884395517</c:v>
                </c:pt>
                <c:pt idx="46">
                  <c:v>70.861251149188433</c:v>
                </c:pt>
                <c:pt idx="47">
                  <c:v>68.851069413981236</c:v>
                </c:pt>
                <c:pt idx="48">
                  <c:v>66.840887678773925</c:v>
                </c:pt>
                <c:pt idx="49">
                  <c:v>64.830705943566841</c:v>
                </c:pt>
                <c:pt idx="50">
                  <c:v>62.820524208359529</c:v>
                </c:pt>
                <c:pt idx="51">
                  <c:v>60.810342473152218</c:v>
                </c:pt>
                <c:pt idx="52">
                  <c:v>58.800160737945021</c:v>
                </c:pt>
                <c:pt idx="53">
                  <c:v>56.789979002737937</c:v>
                </c:pt>
                <c:pt idx="54">
                  <c:v>54.779797267530633</c:v>
                </c:pt>
                <c:pt idx="55">
                  <c:v>52.769615532323307</c:v>
                </c:pt>
                <c:pt idx="56">
                  <c:v>50.75943379711623</c:v>
                </c:pt>
                <c:pt idx="57">
                  <c:v>48.749252061909033</c:v>
                </c:pt>
                <c:pt idx="58">
                  <c:v>46.351626466790442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dLbls>
            <c:delete val="1"/>
          </c:dLbls>
          <c:xVal>
            <c:numRef>
              <c:f>'[20161116_180042-Golf.xlsx]output.prediction.nedc_h.ts'!$AA$3:$AA$682</c:f>
              <c:numCache>
                <c:formatCode>General</c:formatCode>
                <c:ptCount val="18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26</c:v>
                </c:pt>
                <c:pt idx="7">
                  <c:v>26</c:v>
                </c:pt>
                <c:pt idx="8">
                  <c:v>26</c:v>
                </c:pt>
                <c:pt idx="9">
                  <c:v>27</c:v>
                </c:pt>
                <c:pt idx="10">
                  <c:v>33</c:v>
                </c:pt>
                <c:pt idx="11">
                  <c:v>45</c:v>
                </c:pt>
                <c:pt idx="12">
                  <c:v>45</c:v>
                </c:pt>
                <c:pt idx="13">
                  <c:v>51.583300000000001</c:v>
                </c:pt>
                <c:pt idx="14">
                  <c:v>55</c:v>
                </c:pt>
                <c:pt idx="15">
                  <c:v>70</c:v>
                </c:pt>
                <c:pt idx="16">
                  <c:v>80</c:v>
                </c:pt>
                <c:pt idx="17">
                  <c:v>90</c:v>
                </c:pt>
              </c:numCache>
            </c:numRef>
          </c:xVal>
          <c:yVal>
            <c:numRef>
              <c:f>'[20161116_180042-Golf.xlsx]output.prediction.nedc_h.ts'!$AH$3:$AH$682</c:f>
              <c:numCache>
                <c:formatCode>General</c:formatCode>
                <c:ptCount val="18"/>
                <c:pt idx="0">
                  <c:v>118.74566570325651</c:v>
                </c:pt>
                <c:pt idx="1">
                  <c:v>118.74566570325651</c:v>
                </c:pt>
                <c:pt idx="2">
                  <c:v>118.74566570325651</c:v>
                </c:pt>
                <c:pt idx="3">
                  <c:v>118.74566570325651</c:v>
                </c:pt>
                <c:pt idx="4">
                  <c:v>118.74566570325651</c:v>
                </c:pt>
                <c:pt idx="5">
                  <c:v>118.74566570325651</c:v>
                </c:pt>
                <c:pt idx="6">
                  <c:v>118.74566570325651</c:v>
                </c:pt>
                <c:pt idx="7">
                  <c:v>118.74566570325651</c:v>
                </c:pt>
                <c:pt idx="8">
                  <c:v>118.74566570325651</c:v>
                </c:pt>
                <c:pt idx="9">
                  <c:v>118.74566570325651</c:v>
                </c:pt>
                <c:pt idx="10">
                  <c:v>118.74566570325651</c:v>
                </c:pt>
                <c:pt idx="11">
                  <c:v>118.74566570325651</c:v>
                </c:pt>
                <c:pt idx="12">
                  <c:v>118.74566570325651</c:v>
                </c:pt>
                <c:pt idx="13">
                  <c:v>118.74566570325651</c:v>
                </c:pt>
                <c:pt idx="14">
                  <c:v>114.1313395712916</c:v>
                </c:pt>
                <c:pt idx="15">
                  <c:v>25</c:v>
                </c:pt>
                <c:pt idx="16">
                  <c:v>0</c:v>
                </c:pt>
                <c:pt idx="17">
                  <c:v>0</c:v>
                </c:pt>
              </c:numCache>
            </c:numRef>
          </c:yVal>
          <c:smooth val="1"/>
        </c:ser>
        <c:dLbls>
          <c:dLblPos val="r"/>
          <c:showLegendKey val="0"/>
          <c:showVal val="1"/>
          <c:showCatName val="1"/>
          <c:showSerName val="0"/>
          <c:showPercent val="0"/>
          <c:showBubbleSize val="0"/>
        </c:dLbls>
        <c:axId val="264864896"/>
        <c:axId val="264865472"/>
      </c:scatterChart>
      <c:valAx>
        <c:axId val="264864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E"/>
                  <a:t>Engine</a:t>
                </a:r>
                <a:r>
                  <a:rPr lang="en-IE" baseline="0"/>
                  <a:t> temperature C </a:t>
                </a:r>
                <a:endParaRPr lang="en-IE"/>
              </a:p>
            </c:rich>
          </c:tx>
          <c:layout>
            <c:manualLayout>
              <c:xMode val="edge"/>
              <c:yMode val="edge"/>
              <c:x val="0.38043810148731411"/>
              <c:y val="0.8824475065616795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64865472"/>
        <c:crosses val="autoZero"/>
        <c:crossBetween val="midCat"/>
      </c:valAx>
      <c:valAx>
        <c:axId val="264865472"/>
        <c:scaling>
          <c:orientation val="minMax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IE"/>
                  <a:t>Additional Idle RPM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1917767570720326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648648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9002405949256338E-2"/>
          <c:y val="0.14850721784776902"/>
          <c:w val="0.87346894138232722"/>
          <c:h val="0.68921660834062404"/>
        </c:manualLayout>
      </c:layout>
      <c:scatterChart>
        <c:scatterStyle val="lineMarker"/>
        <c:varyColors val="0"/>
        <c:ser>
          <c:idx val="0"/>
          <c:order val="0"/>
          <c:tx>
            <c:strRef>
              <c:f>output.prediction.nedc_h.ts!$AF$2</c:f>
              <c:strCache>
                <c:ptCount val="1"/>
                <c:pt idx="0">
                  <c:v>on_engine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yVal>
            <c:numRef>
              <c:f>output.prediction.nedc_h.ts!$AF$3:$AF$1183</c:f>
              <c:numCache>
                <c:formatCode>General</c:formatCode>
                <c:ptCount val="1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869504"/>
        <c:axId val="264870656"/>
      </c:scatterChart>
      <c:valAx>
        <c:axId val="264869504"/>
        <c:scaling>
          <c:orientation val="minMax"/>
        </c:scaling>
        <c:delete val="0"/>
        <c:axPos val="b"/>
        <c:majorTickMark val="out"/>
        <c:minorTickMark val="none"/>
        <c:tickLblPos val="nextTo"/>
        <c:crossAx val="264870656"/>
        <c:crosses val="autoZero"/>
        <c:crossBetween val="midCat"/>
      </c:valAx>
      <c:valAx>
        <c:axId val="2648706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64869504"/>
        <c:crosses val="autoZero"/>
        <c:crossBetween val="midCat"/>
        <c:majorUnit val="1"/>
      </c:valAx>
    </c:plotArea>
    <c:legend>
      <c:legendPos val="r"/>
      <c:layout>
        <c:manualLayout>
          <c:xMode val="edge"/>
          <c:yMode val="edge"/>
          <c:x val="0.56397134733158349"/>
          <c:y val="0.28447251385243516"/>
          <c:w val="0.29991754155730532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99383365849322"/>
          <c:y val="7.4347650988070932E-2"/>
          <c:w val="0.75123668364983776"/>
          <c:h val="0.73400630476745965"/>
        </c:manualLayout>
      </c:layout>
      <c:lineChart>
        <c:grouping val="standard"/>
        <c:varyColors val="0"/>
        <c:ser>
          <c:idx val="0"/>
          <c:order val="0"/>
          <c:tx>
            <c:strRef>
              <c:f>output.prediction.nedc_h.ts!$Y$2</c:f>
              <c:strCache>
                <c:ptCount val="1"/>
                <c:pt idx="0">
                  <c:v>alternator_statuses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val>
            <c:numRef>
              <c:f>output.prediction.nedc_h.ts!$Y$3:$Y$1183</c:f>
              <c:numCache>
                <c:formatCode>General</c:formatCode>
                <c:ptCount val="118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2</c:v>
                </c:pt>
                <c:pt idx="212">
                  <c:v>2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2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2</c:v>
                </c:pt>
                <c:pt idx="350">
                  <c:v>2</c:v>
                </c:pt>
                <c:pt idx="351">
                  <c:v>2</c:v>
                </c:pt>
                <c:pt idx="352">
                  <c:v>2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2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2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2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264648704"/>
        <c:axId val="265028160"/>
      </c:lineChart>
      <c:lineChart>
        <c:grouping val="standard"/>
        <c:varyColors val="0"/>
        <c:ser>
          <c:idx val="1"/>
          <c:order val="1"/>
          <c:tx>
            <c:strRef>
              <c:f>output.prediction.nedc_h.ts!$X$2</c:f>
              <c:strCache>
                <c:ptCount val="1"/>
                <c:pt idx="0">
                  <c:v>alternator_currents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output.prediction.nedc_h.ts!$X$3:$X$1183</c:f>
              <c:numCache>
                <c:formatCode>General</c:formatCode>
                <c:ptCount val="1181"/>
                <c:pt idx="0">
                  <c:v>-8.9735626192625073</c:v>
                </c:pt>
                <c:pt idx="1">
                  <c:v>-8.9735626192625073</c:v>
                </c:pt>
                <c:pt idx="2">
                  <c:v>-8.9735626192625073</c:v>
                </c:pt>
                <c:pt idx="3">
                  <c:v>-29.868519842914161</c:v>
                </c:pt>
                <c:pt idx="4">
                  <c:v>-52.335459482914104</c:v>
                </c:pt>
                <c:pt idx="5">
                  <c:v>-63.106393137229951</c:v>
                </c:pt>
                <c:pt idx="6">
                  <c:v>-63.106393137229951</c:v>
                </c:pt>
                <c:pt idx="7">
                  <c:v>-63.106393137229951</c:v>
                </c:pt>
                <c:pt idx="8">
                  <c:v>-63.106393137229951</c:v>
                </c:pt>
                <c:pt idx="9">
                  <c:v>-63.106393137229951</c:v>
                </c:pt>
                <c:pt idx="10">
                  <c:v>-64.577953611090976</c:v>
                </c:pt>
                <c:pt idx="11">
                  <c:v>-63.106393137229951</c:v>
                </c:pt>
                <c:pt idx="12">
                  <c:v>-58.388377939856682</c:v>
                </c:pt>
                <c:pt idx="13">
                  <c:v>-58.388377939856682</c:v>
                </c:pt>
                <c:pt idx="14">
                  <c:v>-58.388377939856682</c:v>
                </c:pt>
                <c:pt idx="15">
                  <c:v>-58.388377939856682</c:v>
                </c:pt>
                <c:pt idx="16">
                  <c:v>-57.588532605936607</c:v>
                </c:pt>
                <c:pt idx="17">
                  <c:v>-57.588532605936607</c:v>
                </c:pt>
                <c:pt idx="18">
                  <c:v>-57.588532605936607</c:v>
                </c:pt>
                <c:pt idx="19">
                  <c:v>-57.588532605936607</c:v>
                </c:pt>
                <c:pt idx="20">
                  <c:v>-43.656172183161402</c:v>
                </c:pt>
                <c:pt idx="21">
                  <c:v>-43.656172183161402</c:v>
                </c:pt>
                <c:pt idx="22">
                  <c:v>-40.682054106508922</c:v>
                </c:pt>
                <c:pt idx="23">
                  <c:v>-40.682054106508922</c:v>
                </c:pt>
                <c:pt idx="24">
                  <c:v>-40.682054106508922</c:v>
                </c:pt>
                <c:pt idx="25">
                  <c:v>-40.682054106508922</c:v>
                </c:pt>
                <c:pt idx="26">
                  <c:v>-40.682054106508922</c:v>
                </c:pt>
                <c:pt idx="27">
                  <c:v>-38.868694924980034</c:v>
                </c:pt>
                <c:pt idx="28">
                  <c:v>-38.868694924980034</c:v>
                </c:pt>
                <c:pt idx="29">
                  <c:v>-41.842813001632493</c:v>
                </c:pt>
                <c:pt idx="30">
                  <c:v>-41.842813001632493</c:v>
                </c:pt>
                <c:pt idx="31">
                  <c:v>-41.842813001632493</c:v>
                </c:pt>
                <c:pt idx="32">
                  <c:v>-41.842813001632493</c:v>
                </c:pt>
                <c:pt idx="33">
                  <c:v>-41.842813001632493</c:v>
                </c:pt>
                <c:pt idx="34">
                  <c:v>-41.842813001632493</c:v>
                </c:pt>
                <c:pt idx="35">
                  <c:v>-41.842813001632493</c:v>
                </c:pt>
                <c:pt idx="36">
                  <c:v>-41.842813001632493</c:v>
                </c:pt>
                <c:pt idx="37">
                  <c:v>-41.842813001632493</c:v>
                </c:pt>
                <c:pt idx="38">
                  <c:v>-41.842813001632493</c:v>
                </c:pt>
                <c:pt idx="39">
                  <c:v>-41.842813001632493</c:v>
                </c:pt>
                <c:pt idx="40">
                  <c:v>-38.920716787346791</c:v>
                </c:pt>
                <c:pt idx="41">
                  <c:v>-38.920716787346791</c:v>
                </c:pt>
                <c:pt idx="42">
                  <c:v>-38.920716787346791</c:v>
                </c:pt>
                <c:pt idx="43">
                  <c:v>-33.985689864880207</c:v>
                </c:pt>
                <c:pt idx="44">
                  <c:v>-33.985689864880207</c:v>
                </c:pt>
                <c:pt idx="45">
                  <c:v>-33.985689864880207</c:v>
                </c:pt>
                <c:pt idx="46">
                  <c:v>-33.985689864880207</c:v>
                </c:pt>
                <c:pt idx="47">
                  <c:v>-33.985689864880207</c:v>
                </c:pt>
                <c:pt idx="48">
                  <c:v>-33.985689864880207</c:v>
                </c:pt>
                <c:pt idx="49">
                  <c:v>-34.294323964827733</c:v>
                </c:pt>
                <c:pt idx="50">
                  <c:v>-33.985689864880207</c:v>
                </c:pt>
                <c:pt idx="51">
                  <c:v>-33.985689864880207</c:v>
                </c:pt>
                <c:pt idx="52">
                  <c:v>-33.985689864880207</c:v>
                </c:pt>
                <c:pt idx="53">
                  <c:v>-34.294323964827733</c:v>
                </c:pt>
                <c:pt idx="54">
                  <c:v>-37.257514048066298</c:v>
                </c:pt>
                <c:pt idx="55">
                  <c:v>-37.257514048066298</c:v>
                </c:pt>
                <c:pt idx="56">
                  <c:v>-36.003655344250006</c:v>
                </c:pt>
                <c:pt idx="57">
                  <c:v>-35.695021244302481</c:v>
                </c:pt>
                <c:pt idx="58">
                  <c:v>-36.003655344250006</c:v>
                </c:pt>
                <c:pt idx="59">
                  <c:v>-36.003655344250006</c:v>
                </c:pt>
                <c:pt idx="60">
                  <c:v>-35.695021244302481</c:v>
                </c:pt>
                <c:pt idx="61">
                  <c:v>-35.695021244302481</c:v>
                </c:pt>
                <c:pt idx="62">
                  <c:v>-35.695021244302481</c:v>
                </c:pt>
                <c:pt idx="63">
                  <c:v>-35.695021244302481</c:v>
                </c:pt>
                <c:pt idx="64">
                  <c:v>-35.695021244302481</c:v>
                </c:pt>
                <c:pt idx="65">
                  <c:v>-35.695021244302481</c:v>
                </c:pt>
                <c:pt idx="66">
                  <c:v>-35.695021244302481</c:v>
                </c:pt>
                <c:pt idx="67">
                  <c:v>-35.695021244302481</c:v>
                </c:pt>
                <c:pt idx="68">
                  <c:v>-35.695021244302481</c:v>
                </c:pt>
                <c:pt idx="69">
                  <c:v>-35.695021244302481</c:v>
                </c:pt>
                <c:pt idx="70">
                  <c:v>-35.695021244302481</c:v>
                </c:pt>
                <c:pt idx="71">
                  <c:v>-35.695021244302481</c:v>
                </c:pt>
                <c:pt idx="72">
                  <c:v>-35.695021244302481</c:v>
                </c:pt>
                <c:pt idx="73">
                  <c:v>-35.695021244302481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-47.702572514563371</c:v>
                </c:pt>
                <c:pt idx="86">
                  <c:v>-46.228413845856018</c:v>
                </c:pt>
                <c:pt idx="87">
                  <c:v>-45.747971419914997</c:v>
                </c:pt>
                <c:pt idx="88">
                  <c:v>-56.388133091131991</c:v>
                </c:pt>
                <c:pt idx="89">
                  <c:v>-40.446401125887142</c:v>
                </c:pt>
                <c:pt idx="90">
                  <c:v>-47.253063580318468</c:v>
                </c:pt>
                <c:pt idx="91">
                  <c:v>-46.674913856285883</c:v>
                </c:pt>
                <c:pt idx="92">
                  <c:v>-47.894126180270902</c:v>
                </c:pt>
                <c:pt idx="93">
                  <c:v>-45.520669147790237</c:v>
                </c:pt>
                <c:pt idx="94">
                  <c:v>-45.520669147790237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-30.43934636750345</c:v>
                </c:pt>
                <c:pt idx="155">
                  <c:v>-31.260780473078999</c:v>
                </c:pt>
                <c:pt idx="156">
                  <c:v>-33.652585664493252</c:v>
                </c:pt>
                <c:pt idx="157">
                  <c:v>-32.167968512707887</c:v>
                </c:pt>
                <c:pt idx="158">
                  <c:v>-43.852756137553143</c:v>
                </c:pt>
                <c:pt idx="159">
                  <c:v>-43.719157879229563</c:v>
                </c:pt>
                <c:pt idx="160">
                  <c:v>-40.029503172427127</c:v>
                </c:pt>
                <c:pt idx="161">
                  <c:v>-45.390776773956517</c:v>
                </c:pt>
                <c:pt idx="162">
                  <c:v>-35.228380181450433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-27.698674813772101</c:v>
                </c:pt>
                <c:pt idx="177">
                  <c:v>-42.929405610397943</c:v>
                </c:pt>
                <c:pt idx="178">
                  <c:v>-41.894999091668048</c:v>
                </c:pt>
                <c:pt idx="179">
                  <c:v>-43.38155944495243</c:v>
                </c:pt>
                <c:pt idx="180">
                  <c:v>-46.122230998683769</c:v>
                </c:pt>
                <c:pt idx="181">
                  <c:v>-34.718212862493033</c:v>
                </c:pt>
                <c:pt idx="182">
                  <c:v>-24.82031867802451</c:v>
                </c:pt>
                <c:pt idx="183">
                  <c:v>-31.048831408423279</c:v>
                </c:pt>
                <c:pt idx="184">
                  <c:v>-31.62698113245586</c:v>
                </c:pt>
                <c:pt idx="185">
                  <c:v>-25.180327548149538</c:v>
                </c:pt>
                <c:pt idx="186">
                  <c:v>-28.675374375942599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-36.929011324635361</c:v>
                </c:pt>
                <c:pt idx="212">
                  <c:v>-36.929011324635361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-38.336509668690923</c:v>
                </c:pt>
                <c:pt idx="219">
                  <c:v>-37.217684589057143</c:v>
                </c:pt>
                <c:pt idx="220">
                  <c:v>-35.165039333074489</c:v>
                </c:pt>
                <c:pt idx="221">
                  <c:v>-35.165039333074489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-37.669489287100802</c:v>
                </c:pt>
                <c:pt idx="281">
                  <c:v>-45.462312326692221</c:v>
                </c:pt>
                <c:pt idx="282">
                  <c:v>-47.419155742833368</c:v>
                </c:pt>
                <c:pt idx="283">
                  <c:v>-34.800007803202803</c:v>
                </c:pt>
                <c:pt idx="284">
                  <c:v>-35.943648725596049</c:v>
                </c:pt>
                <c:pt idx="285">
                  <c:v>-35.943648725596049</c:v>
                </c:pt>
                <c:pt idx="286">
                  <c:v>-39.43869555338911</c:v>
                </c:pt>
                <c:pt idx="287">
                  <c:v>-39.43869555338911</c:v>
                </c:pt>
                <c:pt idx="288">
                  <c:v>-38.845361304777413</c:v>
                </c:pt>
                <c:pt idx="289">
                  <c:v>-37.177265151936687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-36.156228765714452</c:v>
                </c:pt>
                <c:pt idx="350">
                  <c:v>-39.504461316066958</c:v>
                </c:pt>
                <c:pt idx="351">
                  <c:v>-44.095251765219032</c:v>
                </c:pt>
                <c:pt idx="352">
                  <c:v>-53.096875917408568</c:v>
                </c:pt>
                <c:pt idx="353">
                  <c:v>-48.087903297959201</c:v>
                </c:pt>
                <c:pt idx="354">
                  <c:v>-37.987061247804519</c:v>
                </c:pt>
                <c:pt idx="355">
                  <c:v>-46.343164019249677</c:v>
                </c:pt>
                <c:pt idx="356">
                  <c:v>-34.842715606195867</c:v>
                </c:pt>
                <c:pt idx="357">
                  <c:v>-30.48221630437483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-33.369179153079038</c:v>
                </c:pt>
                <c:pt idx="372">
                  <c:v>-52.229711839316117</c:v>
                </c:pt>
                <c:pt idx="373">
                  <c:v>-53.716272192600499</c:v>
                </c:pt>
                <c:pt idx="374">
                  <c:v>-53.716272192600499</c:v>
                </c:pt>
                <c:pt idx="375">
                  <c:v>-53.716272192600499</c:v>
                </c:pt>
                <c:pt idx="376">
                  <c:v>-39.221022326372612</c:v>
                </c:pt>
                <c:pt idx="377">
                  <c:v>-35.725975498579551</c:v>
                </c:pt>
                <c:pt idx="378">
                  <c:v>-35.725975498579551</c:v>
                </c:pt>
                <c:pt idx="379">
                  <c:v>-37.168377070389958</c:v>
                </c:pt>
                <c:pt idx="380">
                  <c:v>-37.168377070389958</c:v>
                </c:pt>
                <c:pt idx="381">
                  <c:v>-36.782647906520779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-43.284698714747087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-34.770232074820612</c:v>
                </c:pt>
                <c:pt idx="413">
                  <c:v>-35.008315936374522</c:v>
                </c:pt>
                <c:pt idx="414">
                  <c:v>-33.366024019537733</c:v>
                </c:pt>
                <c:pt idx="415">
                  <c:v>-33.366024019537733</c:v>
                </c:pt>
                <c:pt idx="416">
                  <c:v>-33.366024019537733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-36.89339980605839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-36.915688196933203</c:v>
                </c:pt>
                <c:pt idx="475">
                  <c:v>-42.507571051151778</c:v>
                </c:pt>
                <c:pt idx="476">
                  <c:v>-40.159531311541564</c:v>
                </c:pt>
                <c:pt idx="477">
                  <c:v>-53.75996785232141</c:v>
                </c:pt>
                <c:pt idx="478">
                  <c:v>-53.75996785232141</c:v>
                </c:pt>
                <c:pt idx="479">
                  <c:v>-38.426720020880282</c:v>
                </c:pt>
                <c:pt idx="480">
                  <c:v>-39.964923432532203</c:v>
                </c:pt>
                <c:pt idx="481">
                  <c:v>-39.964923432532203</c:v>
                </c:pt>
                <c:pt idx="482">
                  <c:v>-37.912278176549528</c:v>
                </c:pt>
                <c:pt idx="483">
                  <c:v>-34.417231348756467</c:v>
                </c:pt>
                <c:pt idx="484">
                  <c:v>-34.417231348756467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-21.210850951415079</c:v>
                </c:pt>
                <c:pt idx="535">
                  <c:v>-23.797002174364248</c:v>
                </c:pt>
                <c:pt idx="536">
                  <c:v>-18.573540191181809</c:v>
                </c:pt>
                <c:pt idx="537">
                  <c:v>-18.998184535310308</c:v>
                </c:pt>
                <c:pt idx="538">
                  <c:v>-21.214630086207439</c:v>
                </c:pt>
                <c:pt idx="539">
                  <c:v>-18.998184535310308</c:v>
                </c:pt>
                <c:pt idx="540">
                  <c:v>-18.998184535310308</c:v>
                </c:pt>
                <c:pt idx="541">
                  <c:v>-21.214630086207439</c:v>
                </c:pt>
                <c:pt idx="542">
                  <c:v>-21.629939795459791</c:v>
                </c:pt>
                <c:pt idx="543">
                  <c:v>-21.559522674851131</c:v>
                </c:pt>
                <c:pt idx="544">
                  <c:v>-21.27629454165033</c:v>
                </c:pt>
                <c:pt idx="545">
                  <c:v>-25.32534491852941</c:v>
                </c:pt>
                <c:pt idx="546">
                  <c:v>-31.31949084774098</c:v>
                </c:pt>
                <c:pt idx="547">
                  <c:v>-48.759153828149977</c:v>
                </c:pt>
                <c:pt idx="548">
                  <c:v>-47.723064048703847</c:v>
                </c:pt>
                <c:pt idx="549">
                  <c:v>-48.258753579018588</c:v>
                </c:pt>
                <c:pt idx="550">
                  <c:v>-48.258753579018588</c:v>
                </c:pt>
                <c:pt idx="551">
                  <c:v>-38.212920220305449</c:v>
                </c:pt>
                <c:pt idx="552">
                  <c:v>-29.748231669945049</c:v>
                </c:pt>
                <c:pt idx="553">
                  <c:v>-19.768834591481589</c:v>
                </c:pt>
                <c:pt idx="554">
                  <c:v>-21.018440833740829</c:v>
                </c:pt>
                <c:pt idx="555">
                  <c:v>-24.439380927332639</c:v>
                </c:pt>
                <c:pt idx="556">
                  <c:v>-24.677584293322671</c:v>
                </c:pt>
                <c:pt idx="557">
                  <c:v>-21.662489267077149</c:v>
                </c:pt>
                <c:pt idx="558">
                  <c:v>-21.662489267077149</c:v>
                </c:pt>
                <c:pt idx="559">
                  <c:v>-24.016520335542602</c:v>
                </c:pt>
                <c:pt idx="560">
                  <c:v>-26.51968244816932</c:v>
                </c:pt>
                <c:pt idx="561">
                  <c:v>-18.782277800954571</c:v>
                </c:pt>
                <c:pt idx="562">
                  <c:v>-24.439380927332639</c:v>
                </c:pt>
                <c:pt idx="563">
                  <c:v>-24.016520335542602</c:v>
                </c:pt>
                <c:pt idx="564">
                  <c:v>-24.023673513687669</c:v>
                </c:pt>
                <c:pt idx="565">
                  <c:v>-20.845940332567309</c:v>
                </c:pt>
                <c:pt idx="566">
                  <c:v>-30.069925612354261</c:v>
                </c:pt>
                <c:pt idx="567">
                  <c:v>-39.688262956114748</c:v>
                </c:pt>
                <c:pt idx="568">
                  <c:v>-48.012502641641667</c:v>
                </c:pt>
                <c:pt idx="569">
                  <c:v>-50.19746776685745</c:v>
                </c:pt>
                <c:pt idx="570">
                  <c:v>-50.19746776685745</c:v>
                </c:pt>
                <c:pt idx="571">
                  <c:v>-34.428943305290609</c:v>
                </c:pt>
                <c:pt idx="572">
                  <c:v>-41.235605759721942</c:v>
                </c:pt>
                <c:pt idx="573">
                  <c:v>-39.843555748315637</c:v>
                </c:pt>
                <c:pt idx="574">
                  <c:v>-37.790910492332983</c:v>
                </c:pt>
                <c:pt idx="575">
                  <c:v>-37.790910492332983</c:v>
                </c:pt>
                <c:pt idx="576">
                  <c:v>-37.790910492332983</c:v>
                </c:pt>
                <c:pt idx="577">
                  <c:v>-31.767218712593088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-5.9618351896918629</c:v>
                </c:pt>
                <c:pt idx="596">
                  <c:v>-44.002033195493908</c:v>
                </c:pt>
                <c:pt idx="597">
                  <c:v>-21.627025549785639</c:v>
                </c:pt>
                <c:pt idx="598">
                  <c:v>-21.627025549785639</c:v>
                </c:pt>
                <c:pt idx="599">
                  <c:v>-22.13454020702353</c:v>
                </c:pt>
                <c:pt idx="600">
                  <c:v>-23.258555569134</c:v>
                </c:pt>
                <c:pt idx="601">
                  <c:v>-23.48624736040961</c:v>
                </c:pt>
                <c:pt idx="602">
                  <c:v>-23.827214215931459</c:v>
                </c:pt>
                <c:pt idx="603">
                  <c:v>-22.121514819805789</c:v>
                </c:pt>
                <c:pt idx="604">
                  <c:v>-31.040618825472059</c:v>
                </c:pt>
                <c:pt idx="605">
                  <c:v>-23.48624736040961</c:v>
                </c:pt>
                <c:pt idx="606">
                  <c:v>-23.827214215931459</c:v>
                </c:pt>
                <c:pt idx="607">
                  <c:v>-30.329843473929451</c:v>
                </c:pt>
                <c:pt idx="608">
                  <c:v>-39.685956590183338</c:v>
                </c:pt>
                <c:pt idx="609">
                  <c:v>-39.195954227546409</c:v>
                </c:pt>
                <c:pt idx="610">
                  <c:v>-37.143308971563748</c:v>
                </c:pt>
                <c:pt idx="611">
                  <c:v>-37.143308971563748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-5.9618351896918629</c:v>
                </c:pt>
                <c:pt idx="635">
                  <c:v>-25.629888129188199</c:v>
                </c:pt>
                <c:pt idx="636">
                  <c:v>-22.634373611135409</c:v>
                </c:pt>
                <c:pt idx="637">
                  <c:v>-21.627025549785639</c:v>
                </c:pt>
                <c:pt idx="638">
                  <c:v>-22.61356354429466</c:v>
                </c:pt>
                <c:pt idx="639">
                  <c:v>-22.212337787075651</c:v>
                </c:pt>
                <c:pt idx="640">
                  <c:v>-21.039405077615601</c:v>
                </c:pt>
                <c:pt idx="641">
                  <c:v>-24.4097745735308</c:v>
                </c:pt>
                <c:pt idx="642">
                  <c:v>-23.160460694689942</c:v>
                </c:pt>
                <c:pt idx="643">
                  <c:v>-22.731779677330721</c:v>
                </c:pt>
                <c:pt idx="644">
                  <c:v>-24.2709474109482</c:v>
                </c:pt>
                <c:pt idx="645">
                  <c:v>-21.5469197348535</c:v>
                </c:pt>
                <c:pt idx="646">
                  <c:v>-22.253772491533208</c:v>
                </c:pt>
                <c:pt idx="647">
                  <c:v>-23.827214215931459</c:v>
                </c:pt>
                <c:pt idx="648">
                  <c:v>-29.09074351496162</c:v>
                </c:pt>
                <c:pt idx="649">
                  <c:v>-28.35781659367407</c:v>
                </c:pt>
                <c:pt idx="650">
                  <c:v>-30.532031762052569</c:v>
                </c:pt>
                <c:pt idx="651">
                  <c:v>-26.281630285259439</c:v>
                </c:pt>
                <c:pt idx="652">
                  <c:v>-23.258555569134</c:v>
                </c:pt>
                <c:pt idx="653">
                  <c:v>-23.258555569134</c:v>
                </c:pt>
                <c:pt idx="654">
                  <c:v>-28.35781659367407</c:v>
                </c:pt>
                <c:pt idx="655">
                  <c:v>-22.52083670017845</c:v>
                </c:pt>
                <c:pt idx="656">
                  <c:v>-28.119613227684049</c:v>
                </c:pt>
                <c:pt idx="657">
                  <c:v>-26.281630285259439</c:v>
                </c:pt>
                <c:pt idx="658">
                  <c:v>-29.296725311504961</c:v>
                </c:pt>
                <c:pt idx="659">
                  <c:v>-28.77352400731904</c:v>
                </c:pt>
                <c:pt idx="660">
                  <c:v>-28.119613227684049</c:v>
                </c:pt>
                <c:pt idx="661">
                  <c:v>-28.35781659367407</c:v>
                </c:pt>
                <c:pt idx="662">
                  <c:v>-28.119613227684049</c:v>
                </c:pt>
                <c:pt idx="663">
                  <c:v>-23.258555569134</c:v>
                </c:pt>
                <c:pt idx="664">
                  <c:v>-24.698673134092239</c:v>
                </c:pt>
                <c:pt idx="665">
                  <c:v>-28.35781659367407</c:v>
                </c:pt>
                <c:pt idx="666">
                  <c:v>-24.698673134092239</c:v>
                </c:pt>
                <c:pt idx="667">
                  <c:v>-24.698673134092239</c:v>
                </c:pt>
                <c:pt idx="668">
                  <c:v>-24.698673134092239</c:v>
                </c:pt>
                <c:pt idx="669">
                  <c:v>-33.933812561829498</c:v>
                </c:pt>
                <c:pt idx="670">
                  <c:v>-43.768316792192877</c:v>
                </c:pt>
                <c:pt idx="671">
                  <c:v>-40.950817074362533</c:v>
                </c:pt>
                <c:pt idx="672">
                  <c:v>-54.383048658741941</c:v>
                </c:pt>
                <c:pt idx="673">
                  <c:v>-54.383048658741941</c:v>
                </c:pt>
                <c:pt idx="674">
                  <c:v>-37.092957411159652</c:v>
                </c:pt>
                <c:pt idx="675">
                  <c:v>-39.195954227546409</c:v>
                </c:pt>
                <c:pt idx="676">
                  <c:v>-39.195954227546409</c:v>
                </c:pt>
                <c:pt idx="677">
                  <c:v>-37.143308971563748</c:v>
                </c:pt>
                <c:pt idx="678">
                  <c:v>-32.336416264977011</c:v>
                </c:pt>
                <c:pt idx="679">
                  <c:v>-37.143308971563748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-7.4292528594219682</c:v>
                </c:pt>
                <c:pt idx="703">
                  <c:v>-7.2260434541543344</c:v>
                </c:pt>
                <c:pt idx="704">
                  <c:v>-26.616426123697231</c:v>
                </c:pt>
                <c:pt idx="705">
                  <c:v>-23.941743389907462</c:v>
                </c:pt>
                <c:pt idx="706">
                  <c:v>-24.831810397590559</c:v>
                </c:pt>
                <c:pt idx="707">
                  <c:v>-22.439534841708571</c:v>
                </c:pt>
                <c:pt idx="708">
                  <c:v>-22.13454020702353</c:v>
                </c:pt>
                <c:pt idx="709">
                  <c:v>-23.446058460639751</c:v>
                </c:pt>
                <c:pt idx="710">
                  <c:v>-21.434751764107791</c:v>
                </c:pt>
                <c:pt idx="711">
                  <c:v>-21.434751764107791</c:v>
                </c:pt>
                <c:pt idx="712">
                  <c:v>-22.13454020702353</c:v>
                </c:pt>
                <c:pt idx="713">
                  <c:v>-22.407127378398091</c:v>
                </c:pt>
                <c:pt idx="714">
                  <c:v>-20.76202540270193</c:v>
                </c:pt>
                <c:pt idx="715">
                  <c:v>-23.57887095813048</c:v>
                </c:pt>
                <c:pt idx="716">
                  <c:v>-23.512091928265519</c:v>
                </c:pt>
                <c:pt idx="717">
                  <c:v>-21.434751764107791</c:v>
                </c:pt>
                <c:pt idx="718">
                  <c:v>-21.434751764107791</c:v>
                </c:pt>
                <c:pt idx="719">
                  <c:v>-21.981648914503062</c:v>
                </c:pt>
                <c:pt idx="720">
                  <c:v>-23.791924073677059</c:v>
                </c:pt>
                <c:pt idx="721">
                  <c:v>-25.275819267761548</c:v>
                </c:pt>
                <c:pt idx="722">
                  <c:v>-27.0539782199738</c:v>
                </c:pt>
                <c:pt idx="723">
                  <c:v>-27.0539782199738</c:v>
                </c:pt>
                <c:pt idx="724">
                  <c:v>-26.629342769486879</c:v>
                </c:pt>
                <c:pt idx="725">
                  <c:v>-27.840241561433</c:v>
                </c:pt>
                <c:pt idx="726">
                  <c:v>-27.840241561433</c:v>
                </c:pt>
                <c:pt idx="727">
                  <c:v>-22.215357404638471</c:v>
                </c:pt>
                <c:pt idx="728">
                  <c:v>-33.933812561829498</c:v>
                </c:pt>
                <c:pt idx="729">
                  <c:v>-24.38797560966389</c:v>
                </c:pt>
                <c:pt idx="730">
                  <c:v>-22.253772491533208</c:v>
                </c:pt>
                <c:pt idx="731">
                  <c:v>-22.253772491533208</c:v>
                </c:pt>
                <c:pt idx="732">
                  <c:v>-22.253772491533208</c:v>
                </c:pt>
                <c:pt idx="733">
                  <c:v>-22.253772491533208</c:v>
                </c:pt>
                <c:pt idx="734">
                  <c:v>-22.253772491533208</c:v>
                </c:pt>
                <c:pt idx="735">
                  <c:v>-22.678416835661722</c:v>
                </c:pt>
                <c:pt idx="736">
                  <c:v>-26.107561519049121</c:v>
                </c:pt>
                <c:pt idx="737">
                  <c:v>-22.678416835661722</c:v>
                </c:pt>
                <c:pt idx="738">
                  <c:v>-24.192124834779229</c:v>
                </c:pt>
                <c:pt idx="739">
                  <c:v>-32.027792956073696</c:v>
                </c:pt>
                <c:pt idx="740">
                  <c:v>-37.14665437415367</c:v>
                </c:pt>
                <c:pt idx="741">
                  <c:v>-34.754849182739441</c:v>
                </c:pt>
                <c:pt idx="742">
                  <c:v>-43.130651857572303</c:v>
                </c:pt>
                <c:pt idx="743">
                  <c:v>-52.44433447090308</c:v>
                </c:pt>
                <c:pt idx="744">
                  <c:v>-55.250212736834378</c:v>
                </c:pt>
                <c:pt idx="745">
                  <c:v>-37.579781788443348</c:v>
                </c:pt>
                <c:pt idx="746">
                  <c:v>-37.579781788443348</c:v>
                </c:pt>
                <c:pt idx="747">
                  <c:v>-31.444499625455421</c:v>
                </c:pt>
                <c:pt idx="748">
                  <c:v>-33.933812561829498</c:v>
                </c:pt>
                <c:pt idx="749">
                  <c:v>-22.79462711483783</c:v>
                </c:pt>
                <c:pt idx="750">
                  <c:v>-23.401418819136861</c:v>
                </c:pt>
                <c:pt idx="751">
                  <c:v>-23.827214215931459</c:v>
                </c:pt>
                <c:pt idx="752">
                  <c:v>-23.258555569134</c:v>
                </c:pt>
                <c:pt idx="753">
                  <c:v>-27.703905814039079</c:v>
                </c:pt>
                <c:pt idx="754">
                  <c:v>-26.281630285259439</c:v>
                </c:pt>
                <c:pt idx="755">
                  <c:v>-28.119613227684049</c:v>
                </c:pt>
                <c:pt idx="756">
                  <c:v>-28.35781659367407</c:v>
                </c:pt>
                <c:pt idx="757">
                  <c:v>-24.698673134092239</c:v>
                </c:pt>
                <c:pt idx="758">
                  <c:v>-28.35781659367407</c:v>
                </c:pt>
                <c:pt idx="759">
                  <c:v>-23.827214215931459</c:v>
                </c:pt>
                <c:pt idx="760">
                  <c:v>-34.754849182739441</c:v>
                </c:pt>
                <c:pt idx="761">
                  <c:v>-35.527136532460688</c:v>
                </c:pt>
                <c:pt idx="762">
                  <c:v>-31.444499625455421</c:v>
                </c:pt>
                <c:pt idx="763">
                  <c:v>-43.87384384799924</c:v>
                </c:pt>
                <c:pt idx="764">
                  <c:v>-52.896488305457567</c:v>
                </c:pt>
                <c:pt idx="765">
                  <c:v>-52.303154056845862</c:v>
                </c:pt>
                <c:pt idx="766">
                  <c:v>-42.036058167014637</c:v>
                </c:pt>
                <c:pt idx="767">
                  <c:v>-40.588004238952713</c:v>
                </c:pt>
                <c:pt idx="768">
                  <c:v>-38.617804503513817</c:v>
                </c:pt>
                <c:pt idx="769">
                  <c:v>-37.143308971563748</c:v>
                </c:pt>
                <c:pt idx="770">
                  <c:v>-33.648262143770687</c:v>
                </c:pt>
                <c:pt idx="771">
                  <c:v>-34.444723114215662</c:v>
                </c:pt>
                <c:pt idx="772">
                  <c:v>-26.960797134101231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-4.6554576739388533</c:v>
                </c:pt>
                <c:pt idx="802">
                  <c:v>-26.616426123697231</c:v>
                </c:pt>
                <c:pt idx="803">
                  <c:v>-24.450841538240539</c:v>
                </c:pt>
                <c:pt idx="804">
                  <c:v>-22.633177033079559</c:v>
                </c:pt>
                <c:pt idx="805">
                  <c:v>-27.55947863742162</c:v>
                </c:pt>
                <c:pt idx="806">
                  <c:v>-22.439534841708571</c:v>
                </c:pt>
                <c:pt idx="807">
                  <c:v>-23.455008062538301</c:v>
                </c:pt>
                <c:pt idx="808">
                  <c:v>-19.136180494395092</c:v>
                </c:pt>
                <c:pt idx="809">
                  <c:v>-22.61356354429466</c:v>
                </c:pt>
                <c:pt idx="810">
                  <c:v>-22.13454020702353</c:v>
                </c:pt>
                <c:pt idx="811">
                  <c:v>-19.7214927316851</c:v>
                </c:pt>
                <c:pt idx="812">
                  <c:v>-23.446058460639751</c:v>
                </c:pt>
                <c:pt idx="813">
                  <c:v>-22.253772491533208</c:v>
                </c:pt>
                <c:pt idx="814">
                  <c:v>-21.434751764107791</c:v>
                </c:pt>
                <c:pt idx="815">
                  <c:v>-27.098275975499629</c:v>
                </c:pt>
                <c:pt idx="816">
                  <c:v>-21.928104041126961</c:v>
                </c:pt>
                <c:pt idx="817">
                  <c:v>-21.83979706847337</c:v>
                </c:pt>
                <c:pt idx="818">
                  <c:v>-21.228315598211221</c:v>
                </c:pt>
                <c:pt idx="819">
                  <c:v>-21.981648914503062</c:v>
                </c:pt>
                <c:pt idx="820">
                  <c:v>-20.84713129193775</c:v>
                </c:pt>
                <c:pt idx="821">
                  <c:v>-21.122381356132522</c:v>
                </c:pt>
                <c:pt idx="822">
                  <c:v>-23.791924073677059</c:v>
                </c:pt>
                <c:pt idx="823">
                  <c:v>-26.629342769486879</c:v>
                </c:pt>
                <c:pt idx="824">
                  <c:v>-27.461837685831959</c:v>
                </c:pt>
                <c:pt idx="825">
                  <c:v>-23.092135630761319</c:v>
                </c:pt>
                <c:pt idx="826">
                  <c:v>-25.042671523441829</c:v>
                </c:pt>
                <c:pt idx="827">
                  <c:v>-26.150319432215738</c:v>
                </c:pt>
                <c:pt idx="828">
                  <c:v>-26.150319432215738</c:v>
                </c:pt>
                <c:pt idx="829">
                  <c:v>-26.150319432215738</c:v>
                </c:pt>
                <c:pt idx="830">
                  <c:v>-25.450530989299999</c:v>
                </c:pt>
                <c:pt idx="831">
                  <c:v>-25.450530989299999</c:v>
                </c:pt>
                <c:pt idx="832">
                  <c:v>-25.450530989299999</c:v>
                </c:pt>
                <c:pt idx="833">
                  <c:v>-23.992203360678928</c:v>
                </c:pt>
                <c:pt idx="834">
                  <c:v>-25.450530989299999</c:v>
                </c:pt>
                <c:pt idx="835">
                  <c:v>-25.450530989299999</c:v>
                </c:pt>
                <c:pt idx="836">
                  <c:v>-26.35786965976202</c:v>
                </c:pt>
                <c:pt idx="837">
                  <c:v>-25.450530989299999</c:v>
                </c:pt>
                <c:pt idx="838">
                  <c:v>-25.450530989299999</c:v>
                </c:pt>
                <c:pt idx="839">
                  <c:v>-25.450530989299999</c:v>
                </c:pt>
                <c:pt idx="840">
                  <c:v>-25.450530989299999</c:v>
                </c:pt>
                <c:pt idx="841">
                  <c:v>-23.49822106136499</c:v>
                </c:pt>
                <c:pt idx="842">
                  <c:v>-23.101277427451759</c:v>
                </c:pt>
                <c:pt idx="843">
                  <c:v>-24.22882451521156</c:v>
                </c:pt>
                <c:pt idx="844">
                  <c:v>-21.356089846267931</c:v>
                </c:pt>
                <c:pt idx="845">
                  <c:v>-25.684239479435401</c:v>
                </c:pt>
                <c:pt idx="846">
                  <c:v>-25.276380013577231</c:v>
                </c:pt>
                <c:pt idx="847">
                  <c:v>-22.352597303359399</c:v>
                </c:pt>
                <c:pt idx="848">
                  <c:v>-37.579781788443348</c:v>
                </c:pt>
                <c:pt idx="849">
                  <c:v>-24.997664667449278</c:v>
                </c:pt>
                <c:pt idx="850">
                  <c:v>-23.348242396253148</c:v>
                </c:pt>
                <c:pt idx="851">
                  <c:v>-24.22882451521156</c:v>
                </c:pt>
                <c:pt idx="852">
                  <c:v>-23.101277427451759</c:v>
                </c:pt>
                <c:pt idx="853">
                  <c:v>-24.22882451521156</c:v>
                </c:pt>
                <c:pt idx="854">
                  <c:v>-23.348242396253148</c:v>
                </c:pt>
                <c:pt idx="855">
                  <c:v>-23.289915797380679</c:v>
                </c:pt>
                <c:pt idx="856">
                  <c:v>-23.348242396253148</c:v>
                </c:pt>
                <c:pt idx="857">
                  <c:v>-23.348242396253148</c:v>
                </c:pt>
                <c:pt idx="858">
                  <c:v>-22.215357404638471</c:v>
                </c:pt>
                <c:pt idx="859">
                  <c:v>-22.215357404638471</c:v>
                </c:pt>
                <c:pt idx="860">
                  <c:v>-23.289915797380679</c:v>
                </c:pt>
                <c:pt idx="861">
                  <c:v>-23.622032810912529</c:v>
                </c:pt>
                <c:pt idx="862">
                  <c:v>-22.253772491533208</c:v>
                </c:pt>
                <c:pt idx="863">
                  <c:v>-22.215357404638471</c:v>
                </c:pt>
                <c:pt idx="864">
                  <c:v>-23.289915797380679</c:v>
                </c:pt>
                <c:pt idx="865">
                  <c:v>-23.289915797380679</c:v>
                </c:pt>
                <c:pt idx="866">
                  <c:v>-22.678416835661722</c:v>
                </c:pt>
                <c:pt idx="867">
                  <c:v>-22.678416835661722</c:v>
                </c:pt>
                <c:pt idx="868">
                  <c:v>-23.101277427451759</c:v>
                </c:pt>
                <c:pt idx="869">
                  <c:v>-24.22882451521156</c:v>
                </c:pt>
                <c:pt idx="870">
                  <c:v>-22.253772491533208</c:v>
                </c:pt>
                <c:pt idx="871">
                  <c:v>-22.215357404638471</c:v>
                </c:pt>
                <c:pt idx="872">
                  <c:v>-23.622032810912529</c:v>
                </c:pt>
                <c:pt idx="873">
                  <c:v>-23.348242396253148</c:v>
                </c:pt>
                <c:pt idx="874">
                  <c:v>-23.348242396253148</c:v>
                </c:pt>
                <c:pt idx="875">
                  <c:v>-23.348242396253148</c:v>
                </c:pt>
                <c:pt idx="876">
                  <c:v>-23.101277427451759</c:v>
                </c:pt>
                <c:pt idx="877">
                  <c:v>-23.289915797380679</c:v>
                </c:pt>
                <c:pt idx="878">
                  <c:v>-23.101277427451759</c:v>
                </c:pt>
                <c:pt idx="879">
                  <c:v>-23.289915797380679</c:v>
                </c:pt>
                <c:pt idx="880">
                  <c:v>-22.678416835661722</c:v>
                </c:pt>
                <c:pt idx="881">
                  <c:v>-21.080839782073159</c:v>
                </c:pt>
                <c:pt idx="882">
                  <c:v>-22.678416835661722</c:v>
                </c:pt>
                <c:pt idx="883">
                  <c:v>-24.22882451521156</c:v>
                </c:pt>
                <c:pt idx="884">
                  <c:v>-24.22882451521156</c:v>
                </c:pt>
                <c:pt idx="885">
                  <c:v>-21.46202408834662</c:v>
                </c:pt>
                <c:pt idx="886">
                  <c:v>-23.101277427451759</c:v>
                </c:pt>
                <c:pt idx="887">
                  <c:v>-24.22882451521156</c:v>
                </c:pt>
                <c:pt idx="888">
                  <c:v>-22.253772491533208</c:v>
                </c:pt>
                <c:pt idx="889">
                  <c:v>-24.22882451521156</c:v>
                </c:pt>
                <c:pt idx="890">
                  <c:v>-24.997664667449278</c:v>
                </c:pt>
                <c:pt idx="891">
                  <c:v>-50.895774455498703</c:v>
                </c:pt>
                <c:pt idx="892">
                  <c:v>-50.653994377621594</c:v>
                </c:pt>
                <c:pt idx="893">
                  <c:v>-53.76365238355001</c:v>
                </c:pt>
                <c:pt idx="894">
                  <c:v>-54.795802918978517</c:v>
                </c:pt>
                <c:pt idx="895">
                  <c:v>-50.653994377621594</c:v>
                </c:pt>
                <c:pt idx="896">
                  <c:v>-49.34214849882791</c:v>
                </c:pt>
                <c:pt idx="897">
                  <c:v>-52.44433447090308</c:v>
                </c:pt>
                <c:pt idx="898">
                  <c:v>-29.97514770009106</c:v>
                </c:pt>
                <c:pt idx="899">
                  <c:v>-25.31017209581119</c:v>
                </c:pt>
                <c:pt idx="900">
                  <c:v>-22.253772491533208</c:v>
                </c:pt>
                <c:pt idx="901">
                  <c:v>-23.101277427451759</c:v>
                </c:pt>
                <c:pt idx="902">
                  <c:v>-22.253772491533208</c:v>
                </c:pt>
                <c:pt idx="903">
                  <c:v>-22.678416835661722</c:v>
                </c:pt>
                <c:pt idx="904">
                  <c:v>-28.831850606191509</c:v>
                </c:pt>
                <c:pt idx="905">
                  <c:v>-26.714353223348159</c:v>
                </c:pt>
                <c:pt idx="906">
                  <c:v>-25.83377110438974</c:v>
                </c:pt>
                <c:pt idx="907">
                  <c:v>-28.416143192546549</c:v>
                </c:pt>
                <c:pt idx="908">
                  <c:v>-23.101277427451759</c:v>
                </c:pt>
                <c:pt idx="909">
                  <c:v>-25.31017209581119</c:v>
                </c:pt>
                <c:pt idx="910">
                  <c:v>-26.714353223348159</c:v>
                </c:pt>
                <c:pt idx="911">
                  <c:v>-23.101277427451759</c:v>
                </c:pt>
                <c:pt idx="912">
                  <c:v>-24.297263858730449</c:v>
                </c:pt>
                <c:pt idx="913">
                  <c:v>-24.297263858730449</c:v>
                </c:pt>
                <c:pt idx="914">
                  <c:v>-26.249080813642081</c:v>
                </c:pt>
                <c:pt idx="915">
                  <c:v>-26.714353223348159</c:v>
                </c:pt>
                <c:pt idx="916">
                  <c:v>-24.297263858730449</c:v>
                </c:pt>
                <c:pt idx="917">
                  <c:v>-22.678416835661722</c:v>
                </c:pt>
                <c:pt idx="918">
                  <c:v>-23.101277427451759</c:v>
                </c:pt>
                <c:pt idx="919">
                  <c:v>-22.678416835661722</c:v>
                </c:pt>
                <c:pt idx="920">
                  <c:v>-23.101277427451759</c:v>
                </c:pt>
                <c:pt idx="921">
                  <c:v>-24.297263858730449</c:v>
                </c:pt>
                <c:pt idx="922">
                  <c:v>-26.714353223348159</c:v>
                </c:pt>
                <c:pt idx="923">
                  <c:v>-23.101277427451759</c:v>
                </c:pt>
                <c:pt idx="924">
                  <c:v>-25.31017209581119</c:v>
                </c:pt>
                <c:pt idx="925">
                  <c:v>-25.31017209581119</c:v>
                </c:pt>
                <c:pt idx="926">
                  <c:v>-22.678416835661722</c:v>
                </c:pt>
                <c:pt idx="927">
                  <c:v>-23.289915797380679</c:v>
                </c:pt>
                <c:pt idx="928">
                  <c:v>-23.101277427451759</c:v>
                </c:pt>
                <c:pt idx="929">
                  <c:v>-26.714353223348159</c:v>
                </c:pt>
                <c:pt idx="930">
                  <c:v>-23.101277427451759</c:v>
                </c:pt>
                <c:pt idx="931">
                  <c:v>-26.249080813642081</c:v>
                </c:pt>
                <c:pt idx="932">
                  <c:v>-26.714353223348159</c:v>
                </c:pt>
                <c:pt idx="933">
                  <c:v>-22.678416835661722</c:v>
                </c:pt>
                <c:pt idx="934">
                  <c:v>-22.678416835661722</c:v>
                </c:pt>
                <c:pt idx="935">
                  <c:v>-23.101277427451759</c:v>
                </c:pt>
                <c:pt idx="936">
                  <c:v>-23.101277427451759</c:v>
                </c:pt>
                <c:pt idx="937">
                  <c:v>-22.678416835661722</c:v>
                </c:pt>
                <c:pt idx="938">
                  <c:v>-25.31017209581119</c:v>
                </c:pt>
                <c:pt idx="939">
                  <c:v>-23.101277427451759</c:v>
                </c:pt>
                <c:pt idx="940">
                  <c:v>-22.678416835661722</c:v>
                </c:pt>
                <c:pt idx="941">
                  <c:v>-24.297263858730449</c:v>
                </c:pt>
                <c:pt idx="942">
                  <c:v>-25.31017209581119</c:v>
                </c:pt>
                <c:pt idx="943">
                  <c:v>-23.101277427451759</c:v>
                </c:pt>
                <c:pt idx="944">
                  <c:v>-23.101277427451759</c:v>
                </c:pt>
                <c:pt idx="945">
                  <c:v>-23.101277427451759</c:v>
                </c:pt>
                <c:pt idx="946">
                  <c:v>-22.678416835661722</c:v>
                </c:pt>
                <c:pt idx="947">
                  <c:v>-26.249080813642081</c:v>
                </c:pt>
                <c:pt idx="948">
                  <c:v>-23.101277427451759</c:v>
                </c:pt>
                <c:pt idx="949">
                  <c:v>-22.678416835661722</c:v>
                </c:pt>
                <c:pt idx="950">
                  <c:v>-23.101277427451759</c:v>
                </c:pt>
                <c:pt idx="951">
                  <c:v>-22.678416835661722</c:v>
                </c:pt>
                <c:pt idx="952">
                  <c:v>-23.289915797380679</c:v>
                </c:pt>
                <c:pt idx="953">
                  <c:v>-22.678416835661722</c:v>
                </c:pt>
                <c:pt idx="954">
                  <c:v>-31.931998475481219</c:v>
                </c:pt>
                <c:pt idx="955">
                  <c:v>-26.249080813642081</c:v>
                </c:pt>
                <c:pt idx="956">
                  <c:v>-23.101277427451759</c:v>
                </c:pt>
                <c:pt idx="957">
                  <c:v>-25.31017209581119</c:v>
                </c:pt>
                <c:pt idx="958">
                  <c:v>-26.249080813642081</c:v>
                </c:pt>
                <c:pt idx="959">
                  <c:v>-22.253772491533208</c:v>
                </c:pt>
                <c:pt idx="960">
                  <c:v>-23.101277427451759</c:v>
                </c:pt>
                <c:pt idx="961">
                  <c:v>-25.83377110438974</c:v>
                </c:pt>
                <c:pt idx="962">
                  <c:v>-23.101277427451759</c:v>
                </c:pt>
                <c:pt idx="963">
                  <c:v>-23.101277427451759</c:v>
                </c:pt>
                <c:pt idx="964">
                  <c:v>-25.83377110438974</c:v>
                </c:pt>
                <c:pt idx="965">
                  <c:v>-23.101277427451759</c:v>
                </c:pt>
                <c:pt idx="966">
                  <c:v>-22.678416835661722</c:v>
                </c:pt>
                <c:pt idx="967">
                  <c:v>-22.253772491533208</c:v>
                </c:pt>
                <c:pt idx="968">
                  <c:v>-23.264512571229591</c:v>
                </c:pt>
                <c:pt idx="969">
                  <c:v>-25.450530989299999</c:v>
                </c:pt>
                <c:pt idx="970">
                  <c:v>-25.450530989299999</c:v>
                </c:pt>
                <c:pt idx="971">
                  <c:v>-25.450530989299999</c:v>
                </c:pt>
                <c:pt idx="972">
                  <c:v>-25.450530989299999</c:v>
                </c:pt>
                <c:pt idx="973">
                  <c:v>-25.450530989299999</c:v>
                </c:pt>
                <c:pt idx="974">
                  <c:v>-23.992203360678928</c:v>
                </c:pt>
                <c:pt idx="975">
                  <c:v>-25.450530989299999</c:v>
                </c:pt>
                <c:pt idx="976">
                  <c:v>-24.19975358822521</c:v>
                </c:pt>
                <c:pt idx="977">
                  <c:v>-26.309808464162799</c:v>
                </c:pt>
                <c:pt idx="978">
                  <c:v>-25.450530989299999</c:v>
                </c:pt>
                <c:pt idx="979">
                  <c:v>-25.450530989299999</c:v>
                </c:pt>
                <c:pt idx="980">
                  <c:v>-26.987083045921249</c:v>
                </c:pt>
                <c:pt idx="981">
                  <c:v>-22.215357404638471</c:v>
                </c:pt>
                <c:pt idx="982">
                  <c:v>-25.83377110438974</c:v>
                </c:pt>
                <c:pt idx="983">
                  <c:v>-25.83377110438974</c:v>
                </c:pt>
                <c:pt idx="984">
                  <c:v>-23.289915797380679</c:v>
                </c:pt>
                <c:pt idx="985">
                  <c:v>-23.289915797380679</c:v>
                </c:pt>
                <c:pt idx="986">
                  <c:v>-24.22882451521156</c:v>
                </c:pt>
                <c:pt idx="987">
                  <c:v>-21.46202408834662</c:v>
                </c:pt>
                <c:pt idx="988">
                  <c:v>-23.101277427451759</c:v>
                </c:pt>
                <c:pt idx="989">
                  <c:v>-23.348242396253148</c:v>
                </c:pt>
                <c:pt idx="990">
                  <c:v>-23.348242396253148</c:v>
                </c:pt>
                <c:pt idx="991">
                  <c:v>-22.253772491533208</c:v>
                </c:pt>
                <c:pt idx="992">
                  <c:v>-22.253772491533208</c:v>
                </c:pt>
                <c:pt idx="993">
                  <c:v>-22.253772491533208</c:v>
                </c:pt>
                <c:pt idx="994">
                  <c:v>-22.253772491533208</c:v>
                </c:pt>
                <c:pt idx="995">
                  <c:v>-23.101277427451759</c:v>
                </c:pt>
                <c:pt idx="996">
                  <c:v>-23.101277427451759</c:v>
                </c:pt>
                <c:pt idx="997">
                  <c:v>-23.289915797380679</c:v>
                </c:pt>
                <c:pt idx="998">
                  <c:v>-24.22882451521156</c:v>
                </c:pt>
                <c:pt idx="999">
                  <c:v>-24.22882451521156</c:v>
                </c:pt>
                <c:pt idx="1000">
                  <c:v>-23.348242396253148</c:v>
                </c:pt>
                <c:pt idx="1001">
                  <c:v>-23.289915797380679</c:v>
                </c:pt>
                <c:pt idx="1002">
                  <c:v>-24.22882451521156</c:v>
                </c:pt>
                <c:pt idx="1003">
                  <c:v>-22.678416835661722</c:v>
                </c:pt>
                <c:pt idx="1004">
                  <c:v>-22.253772491533208</c:v>
                </c:pt>
                <c:pt idx="1005">
                  <c:v>-24.22882451521156</c:v>
                </c:pt>
                <c:pt idx="1006">
                  <c:v>-24.22882451521156</c:v>
                </c:pt>
                <c:pt idx="1007">
                  <c:v>-24.22882451521156</c:v>
                </c:pt>
                <c:pt idx="1008">
                  <c:v>-22.215357404638471</c:v>
                </c:pt>
                <c:pt idx="1009">
                  <c:v>-23.101277427451759</c:v>
                </c:pt>
                <c:pt idx="1010">
                  <c:v>-23.348242396253148</c:v>
                </c:pt>
                <c:pt idx="1011">
                  <c:v>-23.348242396253148</c:v>
                </c:pt>
                <c:pt idx="1012">
                  <c:v>-24.22882451521156</c:v>
                </c:pt>
                <c:pt idx="1013">
                  <c:v>-22.678416835661722</c:v>
                </c:pt>
                <c:pt idx="1014">
                  <c:v>-24.22882451521156</c:v>
                </c:pt>
                <c:pt idx="1015">
                  <c:v>-23.289915797380679</c:v>
                </c:pt>
                <c:pt idx="1016">
                  <c:v>-23.101277427451759</c:v>
                </c:pt>
                <c:pt idx="1017">
                  <c:v>-24.22882451521156</c:v>
                </c:pt>
                <c:pt idx="1018">
                  <c:v>-23.289915797380679</c:v>
                </c:pt>
                <c:pt idx="1019">
                  <c:v>-23.101277427451759</c:v>
                </c:pt>
                <c:pt idx="1020">
                  <c:v>-23.289915797380679</c:v>
                </c:pt>
                <c:pt idx="1021">
                  <c:v>-23.289915797380679</c:v>
                </c:pt>
                <c:pt idx="1022">
                  <c:v>-23.101277427451759</c:v>
                </c:pt>
                <c:pt idx="1023">
                  <c:v>-23.289915797380679</c:v>
                </c:pt>
                <c:pt idx="1024">
                  <c:v>-24.22882451521156</c:v>
                </c:pt>
                <c:pt idx="1025">
                  <c:v>-22.678416835661722</c:v>
                </c:pt>
                <c:pt idx="1026">
                  <c:v>-23.289915797380679</c:v>
                </c:pt>
                <c:pt idx="1027">
                  <c:v>-23.289915797380679</c:v>
                </c:pt>
                <c:pt idx="1028">
                  <c:v>-23.101277427451759</c:v>
                </c:pt>
                <c:pt idx="1029">
                  <c:v>-23.101277427451759</c:v>
                </c:pt>
                <c:pt idx="1030">
                  <c:v>-25.684239479435401</c:v>
                </c:pt>
                <c:pt idx="1031">
                  <c:v>-25.684239479435401</c:v>
                </c:pt>
                <c:pt idx="1032">
                  <c:v>-23.325844120896718</c:v>
                </c:pt>
                <c:pt idx="1033">
                  <c:v>-25.684239479435401</c:v>
                </c:pt>
                <c:pt idx="1034">
                  <c:v>-25.450530989299999</c:v>
                </c:pt>
                <c:pt idx="1035">
                  <c:v>-25.684239479435401</c:v>
                </c:pt>
                <c:pt idx="1036">
                  <c:v>-25.684239479435401</c:v>
                </c:pt>
                <c:pt idx="1037">
                  <c:v>-25.684239479435401</c:v>
                </c:pt>
                <c:pt idx="1038">
                  <c:v>-25.684239479435401</c:v>
                </c:pt>
                <c:pt idx="1039">
                  <c:v>-25.684239479435401</c:v>
                </c:pt>
                <c:pt idx="1040">
                  <c:v>-25.684239479435401</c:v>
                </c:pt>
                <c:pt idx="1041">
                  <c:v>-25.684239479435401</c:v>
                </c:pt>
                <c:pt idx="1042">
                  <c:v>-25.684239479435401</c:v>
                </c:pt>
                <c:pt idx="1043">
                  <c:v>-25.684239479435401</c:v>
                </c:pt>
                <c:pt idx="1044">
                  <c:v>-25.684239479435401</c:v>
                </c:pt>
                <c:pt idx="1045">
                  <c:v>-25.684239479435401</c:v>
                </c:pt>
                <c:pt idx="1046">
                  <c:v>-25.684239479435401</c:v>
                </c:pt>
                <c:pt idx="1047">
                  <c:v>-25.89178970698168</c:v>
                </c:pt>
                <c:pt idx="1048">
                  <c:v>-27.14657207786831</c:v>
                </c:pt>
                <c:pt idx="1049">
                  <c:v>-25.933667327271571</c:v>
                </c:pt>
                <c:pt idx="1050">
                  <c:v>-34.021469733767162</c:v>
                </c:pt>
                <c:pt idx="1051">
                  <c:v>-25.684239479435401</c:v>
                </c:pt>
                <c:pt idx="1052">
                  <c:v>-25.843728511382459</c:v>
                </c:pt>
                <c:pt idx="1053">
                  <c:v>-25.89178970698168</c:v>
                </c:pt>
                <c:pt idx="1054">
                  <c:v>-25.89178970698168</c:v>
                </c:pt>
                <c:pt idx="1055">
                  <c:v>-26.311270089084658</c:v>
                </c:pt>
                <c:pt idx="1056">
                  <c:v>-26.16737581740697</c:v>
                </c:pt>
                <c:pt idx="1057">
                  <c:v>-25.843728511382459</c:v>
                </c:pt>
                <c:pt idx="1058">
                  <c:v>-25.89178970698168</c:v>
                </c:pt>
                <c:pt idx="1059">
                  <c:v>-26.311270089084658</c:v>
                </c:pt>
                <c:pt idx="1060">
                  <c:v>-26.311270089084658</c:v>
                </c:pt>
                <c:pt idx="1061">
                  <c:v>-26.16737581740697</c:v>
                </c:pt>
                <c:pt idx="1062">
                  <c:v>-26.16737581740697</c:v>
                </c:pt>
                <c:pt idx="1063">
                  <c:v>-26.16737581740697</c:v>
                </c:pt>
                <c:pt idx="1064">
                  <c:v>-26.384188961334178</c:v>
                </c:pt>
                <c:pt idx="1065">
                  <c:v>-25.89178970698168</c:v>
                </c:pt>
                <c:pt idx="1066">
                  <c:v>-21.560848900172811</c:v>
                </c:pt>
                <c:pt idx="1067">
                  <c:v>-22.352597303359399</c:v>
                </c:pt>
                <c:pt idx="1068">
                  <c:v>-25.264353034869149</c:v>
                </c:pt>
                <c:pt idx="1069">
                  <c:v>-25.684239479435401</c:v>
                </c:pt>
                <c:pt idx="1070">
                  <c:v>-26.108883823563911</c:v>
                </c:pt>
                <c:pt idx="1071">
                  <c:v>-22.450559750987871</c:v>
                </c:pt>
                <c:pt idx="1072">
                  <c:v>-26.108883823563911</c:v>
                </c:pt>
                <c:pt idx="1073">
                  <c:v>-26.108883823563911</c:v>
                </c:pt>
                <c:pt idx="1074">
                  <c:v>-25.684239479435401</c:v>
                </c:pt>
                <c:pt idx="1075">
                  <c:v>-25.684239479435401</c:v>
                </c:pt>
                <c:pt idx="1076">
                  <c:v>-26.123884949495778</c:v>
                </c:pt>
                <c:pt idx="1077">
                  <c:v>-25.684239479435401</c:v>
                </c:pt>
                <c:pt idx="1078">
                  <c:v>-26.108883823563911</c:v>
                </c:pt>
                <c:pt idx="1079">
                  <c:v>-26.531744415353948</c:v>
                </c:pt>
                <c:pt idx="1080">
                  <c:v>-25.473273085043349</c:v>
                </c:pt>
                <c:pt idx="1081">
                  <c:v>-25.264353034869149</c:v>
                </c:pt>
                <c:pt idx="1082">
                  <c:v>-26.531744415353948</c:v>
                </c:pt>
                <c:pt idx="1083">
                  <c:v>-25.264353034869149</c:v>
                </c:pt>
                <c:pt idx="1084">
                  <c:v>-25.300896144575081</c:v>
                </c:pt>
                <c:pt idx="1085">
                  <c:v>-26.123884949495778</c:v>
                </c:pt>
                <c:pt idx="1086">
                  <c:v>-26.312523319424699</c:v>
                </c:pt>
                <c:pt idx="1087">
                  <c:v>-26.108883823563911</c:v>
                </c:pt>
                <c:pt idx="1088">
                  <c:v>-26.312523319424699</c:v>
                </c:pt>
                <c:pt idx="1089">
                  <c:v>-22.450559750987871</c:v>
                </c:pt>
                <c:pt idx="1090">
                  <c:v>-25.473273085043349</c:v>
                </c:pt>
                <c:pt idx="1091">
                  <c:v>-26.108883823563911</c:v>
                </c:pt>
                <c:pt idx="1092">
                  <c:v>-26.312523319424699</c:v>
                </c:pt>
                <c:pt idx="1093">
                  <c:v>-25.473273085043349</c:v>
                </c:pt>
                <c:pt idx="1094">
                  <c:v>-25.684239479435401</c:v>
                </c:pt>
                <c:pt idx="1095">
                  <c:v>-25.843728511382459</c:v>
                </c:pt>
                <c:pt idx="1096">
                  <c:v>-26.384188961334178</c:v>
                </c:pt>
                <c:pt idx="1097">
                  <c:v>-26.311270089084658</c:v>
                </c:pt>
                <c:pt idx="1098">
                  <c:v>-26.384188961334178</c:v>
                </c:pt>
                <c:pt idx="1099">
                  <c:v>-25.894686863777022</c:v>
                </c:pt>
                <c:pt idx="1100">
                  <c:v>-25.516090011482071</c:v>
                </c:pt>
                <c:pt idx="1101">
                  <c:v>-25.09378284624902</c:v>
                </c:pt>
                <c:pt idx="1102">
                  <c:v>-26.384188961334178</c:v>
                </c:pt>
                <c:pt idx="1103">
                  <c:v>-26.16737581740697</c:v>
                </c:pt>
                <c:pt idx="1104">
                  <c:v>-27.052642068103331</c:v>
                </c:pt>
                <c:pt idx="1105">
                  <c:v>-26.128395353912421</c:v>
                </c:pt>
                <c:pt idx="1106">
                  <c:v>-25.329476227911961</c:v>
                </c:pt>
                <c:pt idx="1107">
                  <c:v>-26.384188961334178</c:v>
                </c:pt>
                <c:pt idx="1108">
                  <c:v>-26.128395353912421</c:v>
                </c:pt>
                <c:pt idx="1109">
                  <c:v>-25.09378284624902</c:v>
                </c:pt>
                <c:pt idx="1110">
                  <c:v>-25.09378284624902</c:v>
                </c:pt>
                <c:pt idx="1111">
                  <c:v>-25.74979850161748</c:v>
                </c:pt>
                <c:pt idx="1112">
                  <c:v>-25.09378284624902</c:v>
                </c:pt>
                <c:pt idx="1113">
                  <c:v>-25.74979850161748</c:v>
                </c:pt>
                <c:pt idx="1114">
                  <c:v>-25.74979850161748</c:v>
                </c:pt>
                <c:pt idx="1115">
                  <c:v>-25.327491336384419</c:v>
                </c:pt>
                <c:pt idx="1116">
                  <c:v>-25.843728511382459</c:v>
                </c:pt>
                <c:pt idx="1117">
                  <c:v>-25.375204825403419</c:v>
                </c:pt>
                <c:pt idx="1118">
                  <c:v>-26.311270089084658</c:v>
                </c:pt>
                <c:pt idx="1119">
                  <c:v>-26.384188961334178</c:v>
                </c:pt>
                <c:pt idx="1120">
                  <c:v>-26.73929464290023</c:v>
                </c:pt>
                <c:pt idx="1121">
                  <c:v>-27.65929150311376</c:v>
                </c:pt>
                <c:pt idx="1122">
                  <c:v>-26.311270089084658</c:v>
                </c:pt>
                <c:pt idx="1123">
                  <c:v>-26.73929464290023</c:v>
                </c:pt>
                <c:pt idx="1124">
                  <c:v>-26.778709384155341</c:v>
                </c:pt>
                <c:pt idx="1125">
                  <c:v>-28.392030983530589</c:v>
                </c:pt>
                <c:pt idx="1126">
                  <c:v>-53.76365238355001</c:v>
                </c:pt>
                <c:pt idx="1127">
                  <c:v>-54.34364908442403</c:v>
                </c:pt>
                <c:pt idx="1128">
                  <c:v>-64.464730454656319</c:v>
                </c:pt>
                <c:pt idx="1129">
                  <c:v>-54.34364908442403</c:v>
                </c:pt>
                <c:pt idx="1130">
                  <c:v>-54.34364908442403</c:v>
                </c:pt>
                <c:pt idx="1131">
                  <c:v>-57.234985460995283</c:v>
                </c:pt>
                <c:pt idx="1132">
                  <c:v>-58.309075485799212</c:v>
                </c:pt>
                <c:pt idx="1133">
                  <c:v>-54.34364908442403</c:v>
                </c:pt>
                <c:pt idx="1134">
                  <c:v>-52.215092368145633</c:v>
                </c:pt>
                <c:pt idx="1135">
                  <c:v>-54.34364908442403</c:v>
                </c:pt>
                <c:pt idx="1136">
                  <c:v>-54.34364908442403</c:v>
                </c:pt>
                <c:pt idx="1137">
                  <c:v>-51.486364064645372</c:v>
                </c:pt>
                <c:pt idx="1138">
                  <c:v>-50.653994377621594</c:v>
                </c:pt>
                <c:pt idx="1139">
                  <c:v>-50.653994377621594</c:v>
                </c:pt>
                <c:pt idx="1140">
                  <c:v>-59.865456726035717</c:v>
                </c:pt>
                <c:pt idx="1141">
                  <c:v>-54.34364908442403</c:v>
                </c:pt>
                <c:pt idx="1142">
                  <c:v>-50.653994377621594</c:v>
                </c:pt>
                <c:pt idx="1143">
                  <c:v>-60.353236096796998</c:v>
                </c:pt>
                <c:pt idx="1144">
                  <c:v>-66.840671112492586</c:v>
                </c:pt>
                <c:pt idx="1145">
                  <c:v>-55.665306710456868</c:v>
                </c:pt>
                <c:pt idx="1146">
                  <c:v>-73.926148724982895</c:v>
                </c:pt>
                <c:pt idx="1147">
                  <c:v>-76.874151082191545</c:v>
                </c:pt>
                <c:pt idx="1148">
                  <c:v>-56.335910333428323</c:v>
                </c:pt>
                <c:pt idx="1149">
                  <c:v>-55.283582289739797</c:v>
                </c:pt>
                <c:pt idx="1150">
                  <c:v>-61.201942994182708</c:v>
                </c:pt>
                <c:pt idx="1151">
                  <c:v>-72.950381386500993</c:v>
                </c:pt>
                <c:pt idx="1152">
                  <c:v>-76.954285714285717</c:v>
                </c:pt>
                <c:pt idx="1153">
                  <c:v>-64.566155273317662</c:v>
                </c:pt>
                <c:pt idx="1154">
                  <c:v>-60.793646792070128</c:v>
                </c:pt>
                <c:pt idx="1155">
                  <c:v>-52.265600784702173</c:v>
                </c:pt>
                <c:pt idx="1156">
                  <c:v>-62.773343097923849</c:v>
                </c:pt>
                <c:pt idx="1157">
                  <c:v>-47.586248666728302</c:v>
                </c:pt>
                <c:pt idx="1158">
                  <c:v>-37.143308971563748</c:v>
                </c:pt>
                <c:pt idx="1159">
                  <c:v>-34.444723114215662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264649728"/>
        <c:axId val="265028736"/>
      </c:lineChart>
      <c:catAx>
        <c:axId val="264648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IE" sz="1200"/>
                  <a:t>Time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65028160"/>
        <c:crosses val="autoZero"/>
        <c:auto val="1"/>
        <c:lblAlgn val="ctr"/>
        <c:lblOffset val="100"/>
        <c:noMultiLvlLbl val="0"/>
      </c:catAx>
      <c:valAx>
        <c:axId val="265028160"/>
        <c:scaling>
          <c:orientation val="minMax"/>
          <c:max val="5"/>
        </c:scaling>
        <c:delete val="0"/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en-IE" sz="1400"/>
                  <a:t>Status  [-]</a:t>
                </a:r>
              </a:p>
            </c:rich>
          </c:tx>
          <c:layout>
            <c:manualLayout>
              <c:xMode val="edge"/>
              <c:yMode val="edge"/>
              <c:x val="1.5003791121893094E-2"/>
              <c:y val="0.5299140857064041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64648704"/>
        <c:crosses val="autoZero"/>
        <c:crossBetween val="between"/>
      </c:valAx>
      <c:valAx>
        <c:axId val="265028736"/>
        <c:scaling>
          <c:orientation val="minMax"/>
          <c:min val="-18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IE" sz="1200"/>
                  <a:t>Current [A]</a:t>
                </a:r>
              </a:p>
            </c:rich>
          </c:tx>
          <c:layout>
            <c:manualLayout>
              <c:xMode val="edge"/>
              <c:yMode val="edge"/>
              <c:x val="0.93677698221737526"/>
              <c:y val="0.1110238826628444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64649728"/>
        <c:crosses val="max"/>
        <c:crossBetween val="between"/>
      </c:valAx>
      <c:catAx>
        <c:axId val="264649728"/>
        <c:scaling>
          <c:orientation val="minMax"/>
        </c:scaling>
        <c:delete val="1"/>
        <c:axPos val="b"/>
        <c:majorTickMark val="out"/>
        <c:minorTickMark val="none"/>
        <c:tickLblPos val="nextTo"/>
        <c:crossAx val="26502873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552481741921294"/>
          <c:y val="0.50495438070241228"/>
          <c:w val="0.26137952007335979"/>
          <c:h val="0.12756905386826647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47112860892391E-2"/>
          <c:y val="0.1299886993292505"/>
          <c:w val="0.85093110236220471"/>
          <c:h val="0.75842556138815986"/>
        </c:manualLayout>
      </c:layout>
      <c:scatterChart>
        <c:scatterStyle val="lineMarker"/>
        <c:varyColors val="0"/>
        <c:ser>
          <c:idx val="0"/>
          <c:order val="0"/>
          <c:tx>
            <c:strRef>
              <c:f>output.prediction.nedc_h.ts!$Q$2</c:f>
              <c:strCache>
                <c:ptCount val="1"/>
                <c:pt idx="0">
                  <c:v>clutch_tc_speeds_delta (RPM)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2">
                  <a:lumMod val="75000"/>
                </a:schemeClr>
              </a:solidFill>
            </c:spPr>
          </c:marker>
          <c:xVal>
            <c:numRef>
              <c:f>output.prediction.nedc_h.ts!$C$3:$C$1183</c:f>
              <c:numCache>
                <c:formatCode>General</c:formatCode>
                <c:ptCount val="1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0.38947133462578137</c:v>
                </c:pt>
                <c:pt idx="10">
                  <c:v>0.87827735870417967</c:v>
                </c:pt>
                <c:pt idx="11">
                  <c:v>0.67565589722416797</c:v>
                </c:pt>
                <c:pt idx="12">
                  <c:v>0.4430540523991493</c:v>
                </c:pt>
                <c:pt idx="13">
                  <c:v>0.63953872651256449</c:v>
                </c:pt>
                <c:pt idx="14">
                  <c:v>0.61754854155059213</c:v>
                </c:pt>
                <c:pt idx="15">
                  <c:v>0.34465294061840379</c:v>
                </c:pt>
                <c:pt idx="16">
                  <c:v>0.1152063626424604</c:v>
                </c:pt>
                <c:pt idx="17">
                  <c:v>-5.4970057854910159E-2</c:v>
                </c:pt>
                <c:pt idx="18">
                  <c:v>0.14162386877717759</c:v>
                </c:pt>
                <c:pt idx="19">
                  <c:v>4.5299582746197942E-2</c:v>
                </c:pt>
                <c:pt idx="20">
                  <c:v>6.1986133571365183E-2</c:v>
                </c:pt>
                <c:pt idx="21">
                  <c:v>-4.349411703165762E-2</c:v>
                </c:pt>
                <c:pt idx="22">
                  <c:v>-0.32888466544473421</c:v>
                </c:pt>
                <c:pt idx="23">
                  <c:v>-0.41594222118940899</c:v>
                </c:pt>
                <c:pt idx="24">
                  <c:v>-0.68318811646429811</c:v>
                </c:pt>
                <c:pt idx="25">
                  <c:v>-1.0103278129533979</c:v>
                </c:pt>
                <c:pt idx="26">
                  <c:v>-0.72019729838877578</c:v>
                </c:pt>
                <c:pt idx="27">
                  <c:v>-0.43992299349149733</c:v>
                </c:pt>
                <c:pt idx="28">
                  <c:v>-0.45589072764523381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0.13662413110453081</c:v>
                </c:pt>
                <c:pt idx="48">
                  <c:v>0.69806263448517947</c:v>
                </c:pt>
                <c:pt idx="49">
                  <c:v>1.093806164288085</c:v>
                </c:pt>
                <c:pt idx="50">
                  <c:v>0.59567354169581499</c:v>
                </c:pt>
                <c:pt idx="51">
                  <c:v>5.4335502261988237E-2</c:v>
                </c:pt>
                <c:pt idx="52">
                  <c:v>0.42551611592289862</c:v>
                </c:pt>
                <c:pt idx="53">
                  <c:v>1.011183367379753</c:v>
                </c:pt>
                <c:pt idx="54">
                  <c:v>0.96934874789142422</c:v>
                </c:pt>
                <c:pt idx="55">
                  <c:v>0.91035497438787738</c:v>
                </c:pt>
                <c:pt idx="56">
                  <c:v>0.75111468789039781</c:v>
                </c:pt>
                <c:pt idx="57">
                  <c:v>0.56148627405053864</c:v>
                </c:pt>
                <c:pt idx="58">
                  <c:v>0.70706521590745153</c:v>
                </c:pt>
                <c:pt idx="59">
                  <c:v>0.70301119565298498</c:v>
                </c:pt>
                <c:pt idx="60">
                  <c:v>0.44495666814727652</c:v>
                </c:pt>
                <c:pt idx="61">
                  <c:v>4.2645465091245782E-2</c:v>
                </c:pt>
                <c:pt idx="62">
                  <c:v>-7.1446861845601006E-2</c:v>
                </c:pt>
                <c:pt idx="63">
                  <c:v>-9.5799684375514005E-2</c:v>
                </c:pt>
                <c:pt idx="64">
                  <c:v>-5.3460673190084407E-3</c:v>
                </c:pt>
                <c:pt idx="65">
                  <c:v>3.1817286984875182E-2</c:v>
                </c:pt>
                <c:pt idx="66">
                  <c:v>-1.106474728716123E-2</c:v>
                </c:pt>
                <c:pt idx="67">
                  <c:v>3.1550035497108553E-2</c:v>
                </c:pt>
                <c:pt idx="68">
                  <c:v>0.10657293863206881</c:v>
                </c:pt>
                <c:pt idx="69">
                  <c:v>6.0766543307951608E-2</c:v>
                </c:pt>
                <c:pt idx="70">
                  <c:v>-3.0474451972111179E-3</c:v>
                </c:pt>
                <c:pt idx="71">
                  <c:v>5.0806570814228458E-2</c:v>
                </c:pt>
                <c:pt idx="72">
                  <c:v>2.4128286069666771E-3</c:v>
                </c:pt>
                <c:pt idx="73">
                  <c:v>-7.9566218575437553E-2</c:v>
                </c:pt>
                <c:pt idx="74">
                  <c:v>-7.2781287638552961E-2</c:v>
                </c:pt>
                <c:pt idx="75">
                  <c:v>-2.8133630870342149E-2</c:v>
                </c:pt>
                <c:pt idx="76">
                  <c:v>4.374144453253237E-3</c:v>
                </c:pt>
                <c:pt idx="77">
                  <c:v>-3.7787946942670743E-2</c:v>
                </c:pt>
                <c:pt idx="78">
                  <c:v>-2.2973566825710279E-3</c:v>
                </c:pt>
                <c:pt idx="79">
                  <c:v>2.02190403396223E-2</c:v>
                </c:pt>
                <c:pt idx="80">
                  <c:v>-1.359547134258143E-2</c:v>
                </c:pt>
                <c:pt idx="81">
                  <c:v>3.579511697366478E-3</c:v>
                </c:pt>
                <c:pt idx="82">
                  <c:v>2.2210757886445439E-2</c:v>
                </c:pt>
                <c:pt idx="83">
                  <c:v>3.7552456756854369E-2</c:v>
                </c:pt>
                <c:pt idx="84">
                  <c:v>-0.12909558491385731</c:v>
                </c:pt>
                <c:pt idx="85">
                  <c:v>-0.39018678376809041</c:v>
                </c:pt>
                <c:pt idx="86">
                  <c:v>-0.56678228001378805</c:v>
                </c:pt>
                <c:pt idx="87">
                  <c:v>-0.73845076284342248</c:v>
                </c:pt>
                <c:pt idx="88">
                  <c:v>-0.89455633527918588</c:v>
                </c:pt>
                <c:pt idx="89">
                  <c:v>-0.86171556270650251</c:v>
                </c:pt>
                <c:pt idx="90">
                  <c:v>-0.92616474722813624</c:v>
                </c:pt>
                <c:pt idx="91">
                  <c:v>-1.139533781714289</c:v>
                </c:pt>
                <c:pt idx="92">
                  <c:v>-1.1492334592480451</c:v>
                </c:pt>
                <c:pt idx="93">
                  <c:v>-1.0665415479601961</c:v>
                </c:pt>
                <c:pt idx="94">
                  <c:v>-0.92889451557783542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8.4261175048970322E-2</c:v>
                </c:pt>
                <c:pt idx="116">
                  <c:v>0.26275018027467928</c:v>
                </c:pt>
                <c:pt idx="117">
                  <c:v>0.39761310385231258</c:v>
                </c:pt>
                <c:pt idx="118">
                  <c:v>0.59837773764940361</c:v>
                </c:pt>
                <c:pt idx="119">
                  <c:v>0.61356427888340503</c:v>
                </c:pt>
                <c:pt idx="120">
                  <c:v>0.51387848015030957</c:v>
                </c:pt>
                <c:pt idx="121">
                  <c:v>0.46038263384869071</c:v>
                </c:pt>
                <c:pt idx="122">
                  <c:v>0.40198015112159408</c:v>
                </c:pt>
                <c:pt idx="123">
                  <c:v>0.47502259499826632</c:v>
                </c:pt>
                <c:pt idx="124">
                  <c:v>0.57764613555200728</c:v>
                </c:pt>
                <c:pt idx="125">
                  <c:v>0.56683452946037294</c:v>
                </c:pt>
                <c:pt idx="126">
                  <c:v>0.66291574660650365</c:v>
                </c:pt>
                <c:pt idx="127">
                  <c:v>0.81692748411360983</c:v>
                </c:pt>
                <c:pt idx="128">
                  <c:v>0.57370765027238679</c:v>
                </c:pt>
                <c:pt idx="129">
                  <c:v>0.57325858146351028</c:v>
                </c:pt>
                <c:pt idx="130">
                  <c:v>0.6067496905402372</c:v>
                </c:pt>
                <c:pt idx="131">
                  <c:v>0.38659265637553819</c:v>
                </c:pt>
                <c:pt idx="132">
                  <c:v>0.45773801729094549</c:v>
                </c:pt>
                <c:pt idx="133">
                  <c:v>0.56405527446069037</c:v>
                </c:pt>
                <c:pt idx="134">
                  <c:v>0.44608255153296472</c:v>
                </c:pt>
                <c:pt idx="135">
                  <c:v>0.41409785274077843</c:v>
                </c:pt>
                <c:pt idx="136">
                  <c:v>0.59120103750391895</c:v>
                </c:pt>
                <c:pt idx="137">
                  <c:v>0.53913966391021173</c:v>
                </c:pt>
                <c:pt idx="138">
                  <c:v>0.46708197352189901</c:v>
                </c:pt>
                <c:pt idx="139">
                  <c:v>0.46333244200218721</c:v>
                </c:pt>
                <c:pt idx="140">
                  <c:v>0.48157159180268572</c:v>
                </c:pt>
                <c:pt idx="141">
                  <c:v>0.29768952412041028</c:v>
                </c:pt>
                <c:pt idx="142">
                  <c:v>0.26701197838234408</c:v>
                </c:pt>
                <c:pt idx="143">
                  <c:v>0.34425422901687952</c:v>
                </c:pt>
                <c:pt idx="144">
                  <c:v>8.7629438883465305E-2</c:v>
                </c:pt>
                <c:pt idx="145">
                  <c:v>4.7696821159322056E-3</c:v>
                </c:pt>
                <c:pt idx="146">
                  <c:v>9.7166832652812118E-2</c:v>
                </c:pt>
                <c:pt idx="147">
                  <c:v>0.10222965393947089</c:v>
                </c:pt>
                <c:pt idx="148">
                  <c:v>1.0478849226327469E-3</c:v>
                </c:pt>
                <c:pt idx="149">
                  <c:v>-6.1829526963332881E-2</c:v>
                </c:pt>
                <c:pt idx="150">
                  <c:v>-9.0121443735969642E-2</c:v>
                </c:pt>
                <c:pt idx="151">
                  <c:v>-9.1184698092791727E-2</c:v>
                </c:pt>
                <c:pt idx="152">
                  <c:v>-5.100643055952947E-2</c:v>
                </c:pt>
                <c:pt idx="153">
                  <c:v>-5.5197913002414722E-2</c:v>
                </c:pt>
                <c:pt idx="154">
                  <c:v>-0.18181025076414331</c:v>
                </c:pt>
                <c:pt idx="155">
                  <c:v>-0.28535275060768139</c:v>
                </c:pt>
                <c:pt idx="156">
                  <c:v>-0.30140374680513998</c:v>
                </c:pt>
                <c:pt idx="157">
                  <c:v>-0.32859892883842878</c:v>
                </c:pt>
                <c:pt idx="158">
                  <c:v>-0.52996720450780277</c:v>
                </c:pt>
                <c:pt idx="159">
                  <c:v>-0.71412391979701706</c:v>
                </c:pt>
                <c:pt idx="160">
                  <c:v>-0.75727044963745804</c:v>
                </c:pt>
                <c:pt idx="161">
                  <c:v>-0.62988594831982248</c:v>
                </c:pt>
                <c:pt idx="162">
                  <c:v>-0.35595242374993141</c:v>
                </c:pt>
                <c:pt idx="163">
                  <c:v>-0.1099126900137808</c:v>
                </c:pt>
                <c:pt idx="164">
                  <c:v>5.5278183805064877E-2</c:v>
                </c:pt>
                <c:pt idx="165">
                  <c:v>7.7383288126848804E-2</c:v>
                </c:pt>
                <c:pt idx="166">
                  <c:v>4.6763663687542589E-2</c:v>
                </c:pt>
                <c:pt idx="167">
                  <c:v>-2.7437942877015509E-2</c:v>
                </c:pt>
                <c:pt idx="168">
                  <c:v>-4.2770225512815507E-2</c:v>
                </c:pt>
                <c:pt idx="169">
                  <c:v>1.0188449282759751E-3</c:v>
                </c:pt>
                <c:pt idx="170">
                  <c:v>2.085317913304419E-2</c:v>
                </c:pt>
                <c:pt idx="171">
                  <c:v>-1.1798228127120501E-2</c:v>
                </c:pt>
                <c:pt idx="172">
                  <c:v>1.487306670876354E-2</c:v>
                </c:pt>
                <c:pt idx="173">
                  <c:v>2.238096129206912E-2</c:v>
                </c:pt>
                <c:pt idx="174">
                  <c:v>-5.0052452103637179E-3</c:v>
                </c:pt>
                <c:pt idx="175">
                  <c:v>4.7340019549388053E-2</c:v>
                </c:pt>
                <c:pt idx="176">
                  <c:v>-0.19837149965386039</c:v>
                </c:pt>
                <c:pt idx="177">
                  <c:v>-0.72302068760061822</c:v>
                </c:pt>
                <c:pt idx="178">
                  <c:v>-0.87871241661032995</c:v>
                </c:pt>
                <c:pt idx="179">
                  <c:v>-0.83857964595806012</c:v>
                </c:pt>
                <c:pt idx="180">
                  <c:v>-0.95810233289076407</c:v>
                </c:pt>
                <c:pt idx="181">
                  <c:v>-0.96229435581222056</c:v>
                </c:pt>
                <c:pt idx="182">
                  <c:v>-1.029878577193686</c:v>
                </c:pt>
                <c:pt idx="183">
                  <c:v>-1.147808002079701</c:v>
                </c:pt>
                <c:pt idx="184">
                  <c:v>-0.96527774782084519</c:v>
                </c:pt>
                <c:pt idx="185">
                  <c:v>-0.80402267330358423</c:v>
                </c:pt>
                <c:pt idx="186">
                  <c:v>-0.83774405896481885</c:v>
                </c:pt>
                <c:pt idx="187">
                  <c:v>-0.47420625750380729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0.42869309614085482</c:v>
                </c:pt>
                <c:pt idx="206">
                  <c:v>0.99948391769661016</c:v>
                </c:pt>
                <c:pt idx="207">
                  <c:v>0.97219873307270555</c:v>
                </c:pt>
                <c:pt idx="208">
                  <c:v>1.0240578166792349</c:v>
                </c:pt>
                <c:pt idx="209">
                  <c:v>0.86939250021035441</c:v>
                </c:pt>
                <c:pt idx="210">
                  <c:v>0.43083884914601361</c:v>
                </c:pt>
                <c:pt idx="211">
                  <c:v>-0.2418312301277443</c:v>
                </c:pt>
                <c:pt idx="212">
                  <c:v>-0.22931392863503411</c:v>
                </c:pt>
                <c:pt idx="213">
                  <c:v>3.1411944667882892E-2</c:v>
                </c:pt>
                <c:pt idx="214">
                  <c:v>-1.610885003649765E-2</c:v>
                </c:pt>
                <c:pt idx="215">
                  <c:v>-4.2159877855227013E-2</c:v>
                </c:pt>
                <c:pt idx="216">
                  <c:v>-7.2643305209261211E-2</c:v>
                </c:pt>
                <c:pt idx="217">
                  <c:v>-0.16420856797439429</c:v>
                </c:pt>
                <c:pt idx="218">
                  <c:v>-0.53326408955983018</c:v>
                </c:pt>
                <c:pt idx="219">
                  <c:v>-1.0067600737862841</c:v>
                </c:pt>
                <c:pt idx="220">
                  <c:v>-1.0615122819616989</c:v>
                </c:pt>
                <c:pt idx="221">
                  <c:v>-0.86722163170025168</c:v>
                </c:pt>
                <c:pt idx="222">
                  <c:v>-0.42118119123729358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0.2066775629684387</c:v>
                </c:pt>
                <c:pt idx="244">
                  <c:v>0.618832167550456</c:v>
                </c:pt>
                <c:pt idx="245">
                  <c:v>0.72523126682973738</c:v>
                </c:pt>
                <c:pt idx="246">
                  <c:v>0.81892776513059395</c:v>
                </c:pt>
                <c:pt idx="247">
                  <c:v>0.86016850598121875</c:v>
                </c:pt>
                <c:pt idx="248">
                  <c:v>0.73529987761119986</c:v>
                </c:pt>
                <c:pt idx="249">
                  <c:v>1.0533753169073139</c:v>
                </c:pt>
                <c:pt idx="250">
                  <c:v>0.9928405214262086</c:v>
                </c:pt>
                <c:pt idx="251">
                  <c:v>0.51552093072118854</c:v>
                </c:pt>
                <c:pt idx="252">
                  <c:v>0.6428340890223696</c:v>
                </c:pt>
                <c:pt idx="253">
                  <c:v>0.74087604652266403</c:v>
                </c:pt>
                <c:pt idx="254">
                  <c:v>0.68265339155364391</c:v>
                </c:pt>
                <c:pt idx="255">
                  <c:v>0.40337705392942969</c:v>
                </c:pt>
                <c:pt idx="256">
                  <c:v>0.1031717260619622</c:v>
                </c:pt>
                <c:pt idx="257">
                  <c:v>-9.8680624843953346E-2</c:v>
                </c:pt>
                <c:pt idx="258">
                  <c:v>-3.9740893352812279E-2</c:v>
                </c:pt>
                <c:pt idx="259">
                  <c:v>4.6127531588544102E-2</c:v>
                </c:pt>
                <c:pt idx="260">
                  <c:v>-2.6269233001360529E-2</c:v>
                </c:pt>
                <c:pt idx="261">
                  <c:v>5.3849400416894788E-2</c:v>
                </c:pt>
                <c:pt idx="262">
                  <c:v>1.092163133378321E-2</c:v>
                </c:pt>
                <c:pt idx="263">
                  <c:v>-5.4210925752023797E-2</c:v>
                </c:pt>
                <c:pt idx="264">
                  <c:v>2.880540500764095E-2</c:v>
                </c:pt>
                <c:pt idx="265">
                  <c:v>2.0539305721456461E-2</c:v>
                </c:pt>
                <c:pt idx="266">
                  <c:v>-4.7245961226797917E-2</c:v>
                </c:pt>
                <c:pt idx="267">
                  <c:v>-4.8172127480933469E-2</c:v>
                </c:pt>
                <c:pt idx="268">
                  <c:v>5.4761378171965802E-3</c:v>
                </c:pt>
                <c:pt idx="269">
                  <c:v>1.225090954548058E-2</c:v>
                </c:pt>
                <c:pt idx="270">
                  <c:v>1.432855733422045E-2</c:v>
                </c:pt>
                <c:pt idx="271">
                  <c:v>4.2568194450971042E-2</c:v>
                </c:pt>
                <c:pt idx="272">
                  <c:v>2.1823664861889469E-2</c:v>
                </c:pt>
                <c:pt idx="273">
                  <c:v>-2.2829520565192499E-2</c:v>
                </c:pt>
                <c:pt idx="274">
                  <c:v>-4.3913915934451708E-2</c:v>
                </c:pt>
                <c:pt idx="275">
                  <c:v>-2.0681482363672291E-2</c:v>
                </c:pt>
                <c:pt idx="276">
                  <c:v>2.5981512055798461E-2</c:v>
                </c:pt>
                <c:pt idx="277">
                  <c:v>1.6147100807144991E-2</c:v>
                </c:pt>
                <c:pt idx="278">
                  <c:v>6.2634180489595792E-3</c:v>
                </c:pt>
                <c:pt idx="279">
                  <c:v>-5.3950773002976682E-2</c:v>
                </c:pt>
                <c:pt idx="280">
                  <c:v>-0.34091865937037991</c:v>
                </c:pt>
                <c:pt idx="281">
                  <c:v>-0.75362458951551092</c:v>
                </c:pt>
                <c:pt idx="282">
                  <c:v>-0.82016631590091471</c:v>
                </c:pt>
                <c:pt idx="283">
                  <c:v>-0.81535181354749175</c:v>
                </c:pt>
                <c:pt idx="284">
                  <c:v>-0.79227642990911606</c:v>
                </c:pt>
                <c:pt idx="285">
                  <c:v>-0.76197580014938282</c:v>
                </c:pt>
                <c:pt idx="286">
                  <c:v>-0.85911203616001952</c:v>
                </c:pt>
                <c:pt idx="287">
                  <c:v>-1.0041760552105341</c:v>
                </c:pt>
                <c:pt idx="288">
                  <c:v>-1.183049576331177</c:v>
                </c:pt>
                <c:pt idx="289">
                  <c:v>-1.2118923061314251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0.2143361579902649</c:v>
                </c:pt>
                <c:pt idx="312">
                  <c:v>0.42842490181610898</c:v>
                </c:pt>
                <c:pt idx="313">
                  <c:v>0.60891673474529928</c:v>
                </c:pt>
                <c:pt idx="314">
                  <c:v>0.76613232586936064</c:v>
                </c:pt>
                <c:pt idx="315">
                  <c:v>0.48047812844392429</c:v>
                </c:pt>
                <c:pt idx="316">
                  <c:v>0.38535016035494052</c:v>
                </c:pt>
                <c:pt idx="317">
                  <c:v>0.47047789680298169</c:v>
                </c:pt>
                <c:pt idx="318">
                  <c:v>0.58187241909980059</c:v>
                </c:pt>
                <c:pt idx="319">
                  <c:v>0.75070742679781488</c:v>
                </c:pt>
                <c:pt idx="320">
                  <c:v>0.63038120704226985</c:v>
                </c:pt>
                <c:pt idx="321">
                  <c:v>0.41915107836644211</c:v>
                </c:pt>
                <c:pt idx="322">
                  <c:v>0.69250614615862771</c:v>
                </c:pt>
                <c:pt idx="323">
                  <c:v>0.59523267033238225</c:v>
                </c:pt>
                <c:pt idx="324">
                  <c:v>0.43573817251184849</c:v>
                </c:pt>
                <c:pt idx="325">
                  <c:v>0.47271463962021532</c:v>
                </c:pt>
                <c:pt idx="326">
                  <c:v>0.46391993567396073</c:v>
                </c:pt>
                <c:pt idx="327">
                  <c:v>0.53603061768394511</c:v>
                </c:pt>
                <c:pt idx="328">
                  <c:v>0.56856592692358987</c:v>
                </c:pt>
                <c:pt idx="329">
                  <c:v>0.47334734128835709</c:v>
                </c:pt>
                <c:pt idx="330">
                  <c:v>0.43686970792298219</c:v>
                </c:pt>
                <c:pt idx="331">
                  <c:v>0.52127382701971303</c:v>
                </c:pt>
                <c:pt idx="332">
                  <c:v>0.51065998399816781</c:v>
                </c:pt>
                <c:pt idx="333">
                  <c:v>0.61396957032095134</c:v>
                </c:pt>
                <c:pt idx="334">
                  <c:v>0.65986173471801468</c:v>
                </c:pt>
                <c:pt idx="335">
                  <c:v>0.62145015747365573</c:v>
                </c:pt>
                <c:pt idx="336">
                  <c:v>0.42849596872070078</c:v>
                </c:pt>
                <c:pt idx="337">
                  <c:v>0.1658409676435495</c:v>
                </c:pt>
                <c:pt idx="338">
                  <c:v>4.9831827371773052E-2</c:v>
                </c:pt>
                <c:pt idx="339">
                  <c:v>5.6317228693547614E-3</c:v>
                </c:pt>
                <c:pt idx="340">
                  <c:v>4.0912811507958216E-3</c:v>
                </c:pt>
                <c:pt idx="341">
                  <c:v>2.769481919413597E-2</c:v>
                </c:pt>
                <c:pt idx="342">
                  <c:v>-5.2872245939914464E-3</c:v>
                </c:pt>
                <c:pt idx="343">
                  <c:v>-1.419592081818077E-2</c:v>
                </c:pt>
                <c:pt idx="344">
                  <c:v>-1.637425466623377E-3</c:v>
                </c:pt>
                <c:pt idx="345">
                  <c:v>1.9478956018001981E-2</c:v>
                </c:pt>
                <c:pt idx="346">
                  <c:v>3.9966013946042267E-3</c:v>
                </c:pt>
                <c:pt idx="347">
                  <c:v>5.6276305070260157E-2</c:v>
                </c:pt>
                <c:pt idx="348">
                  <c:v>-3.2876821675636769E-2</c:v>
                </c:pt>
                <c:pt idx="349">
                  <c:v>-0.2522440183677146</c:v>
                </c:pt>
                <c:pt idx="350">
                  <c:v>-0.34958043818683388</c:v>
                </c:pt>
                <c:pt idx="351">
                  <c:v>-0.31044256221829508</c:v>
                </c:pt>
                <c:pt idx="352">
                  <c:v>-0.61048264627332038</c:v>
                </c:pt>
                <c:pt idx="353">
                  <c:v>-0.80139351935508252</c:v>
                </c:pt>
                <c:pt idx="354">
                  <c:v>-0.5914349429730219</c:v>
                </c:pt>
                <c:pt idx="355">
                  <c:v>-0.66060004208615819</c:v>
                </c:pt>
                <c:pt idx="356">
                  <c:v>-0.48813988868234232</c:v>
                </c:pt>
                <c:pt idx="357">
                  <c:v>-0.2308737365178137</c:v>
                </c:pt>
                <c:pt idx="358">
                  <c:v>-1.929849857973576E-2</c:v>
                </c:pt>
                <c:pt idx="359">
                  <c:v>4.6851064170088108E-2</c:v>
                </c:pt>
                <c:pt idx="360">
                  <c:v>-3.7307581006063022E-3</c:v>
                </c:pt>
                <c:pt idx="361">
                  <c:v>5.3446968232345071E-2</c:v>
                </c:pt>
                <c:pt idx="362">
                  <c:v>1.547621850455894E-2</c:v>
                </c:pt>
                <c:pt idx="363">
                  <c:v>-1.4693508917241971E-2</c:v>
                </c:pt>
                <c:pt idx="364">
                  <c:v>-2.8060516168933351E-2</c:v>
                </c:pt>
                <c:pt idx="365">
                  <c:v>-2.9789426407037741E-2</c:v>
                </c:pt>
                <c:pt idx="366">
                  <c:v>-2.7340111536248379E-2</c:v>
                </c:pt>
                <c:pt idx="367">
                  <c:v>-2.650012744796193E-2</c:v>
                </c:pt>
                <c:pt idx="368">
                  <c:v>-2.7209378671908091E-2</c:v>
                </c:pt>
                <c:pt idx="369">
                  <c:v>-2.2662357864401631E-2</c:v>
                </c:pt>
                <c:pt idx="370">
                  <c:v>-2.995785653714567E-2</c:v>
                </c:pt>
                <c:pt idx="371">
                  <c:v>-0.4219812159870262</c:v>
                </c:pt>
                <c:pt idx="372">
                  <c:v>-0.94648394618141252</c:v>
                </c:pt>
                <c:pt idx="373">
                  <c:v>-0.87235799928731872</c:v>
                </c:pt>
                <c:pt idx="374">
                  <c:v>-0.8851923900026506</c:v>
                </c:pt>
                <c:pt idx="375">
                  <c:v>-1.0124557740354101</c:v>
                </c:pt>
                <c:pt idx="376">
                  <c:v>-0.88939284718904377</c:v>
                </c:pt>
                <c:pt idx="377">
                  <c:v>-0.79567283720841608</c:v>
                </c:pt>
                <c:pt idx="378">
                  <c:v>-0.80049913731062428</c:v>
                </c:pt>
                <c:pt idx="379">
                  <c:v>-0.96410478021575241</c:v>
                </c:pt>
                <c:pt idx="380">
                  <c:v>-0.91774757515969974</c:v>
                </c:pt>
                <c:pt idx="381">
                  <c:v>-0.74589325247878269</c:v>
                </c:pt>
                <c:pt idx="382">
                  <c:v>-0.34434758159183648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0.33869268765320393</c:v>
                </c:pt>
                <c:pt idx="401">
                  <c:v>1.1098350148558851</c:v>
                </c:pt>
                <c:pt idx="402">
                  <c:v>1.2438839195899201</c:v>
                </c:pt>
                <c:pt idx="403">
                  <c:v>0.91131764011776628</c:v>
                </c:pt>
                <c:pt idx="404">
                  <c:v>0.72119551993901543</c:v>
                </c:pt>
                <c:pt idx="405">
                  <c:v>0.27882528012617319</c:v>
                </c:pt>
                <c:pt idx="406">
                  <c:v>-0.26922164044370872</c:v>
                </c:pt>
                <c:pt idx="407">
                  <c:v>-0.1002637183513406</c:v>
                </c:pt>
                <c:pt idx="408">
                  <c:v>4.3368180515737542E-2</c:v>
                </c:pt>
                <c:pt idx="409">
                  <c:v>-6.300900371160667E-2</c:v>
                </c:pt>
                <c:pt idx="410">
                  <c:v>-3.4707165669308981E-2</c:v>
                </c:pt>
                <c:pt idx="411">
                  <c:v>-9.8879000277823259E-2</c:v>
                </c:pt>
                <c:pt idx="412">
                  <c:v>-0.27441849988606548</c:v>
                </c:pt>
                <c:pt idx="413">
                  <c:v>-0.54019700017791616</c:v>
                </c:pt>
                <c:pt idx="414">
                  <c:v>-0.89048099940226888</c:v>
                </c:pt>
                <c:pt idx="415">
                  <c:v>-0.89405400221300768</c:v>
                </c:pt>
                <c:pt idx="416">
                  <c:v>-0.87479049174570167</c:v>
                </c:pt>
                <c:pt idx="417">
                  <c:v>-0.51376636413752019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0.45367640117967928</c:v>
                </c:pt>
                <c:pt idx="439">
                  <c:v>0.89477745393542141</c:v>
                </c:pt>
                <c:pt idx="440">
                  <c:v>0.58112794974530113</c:v>
                </c:pt>
                <c:pt idx="441">
                  <c:v>0.77790741375004113</c:v>
                </c:pt>
                <c:pt idx="442">
                  <c:v>0.78481989525453399</c:v>
                </c:pt>
                <c:pt idx="443">
                  <c:v>0.62919550523182211</c:v>
                </c:pt>
                <c:pt idx="444">
                  <c:v>0.78606475048484503</c:v>
                </c:pt>
                <c:pt idx="445">
                  <c:v>0.81752049282879424</c:v>
                </c:pt>
                <c:pt idx="446">
                  <c:v>0.73615327819997933</c:v>
                </c:pt>
                <c:pt idx="447">
                  <c:v>0.70269972770462186</c:v>
                </c:pt>
                <c:pt idx="448">
                  <c:v>0.69871447764820038</c:v>
                </c:pt>
                <c:pt idx="449">
                  <c:v>0.69841736170257818</c:v>
                </c:pt>
                <c:pt idx="450">
                  <c:v>0.55450774220815191</c:v>
                </c:pt>
                <c:pt idx="451">
                  <c:v>6.5201669464817869E-2</c:v>
                </c:pt>
                <c:pt idx="452">
                  <c:v>-0.22408108673408389</c:v>
                </c:pt>
                <c:pt idx="453">
                  <c:v>-5.0627322528482573E-2</c:v>
                </c:pt>
                <c:pt idx="454">
                  <c:v>-3.7226289818659268E-2</c:v>
                </c:pt>
                <c:pt idx="455">
                  <c:v>-2.9825851530214109E-2</c:v>
                </c:pt>
                <c:pt idx="456">
                  <c:v>3.675469593952041E-2</c:v>
                </c:pt>
                <c:pt idx="457">
                  <c:v>4.080706777212928E-2</c:v>
                </c:pt>
                <c:pt idx="458">
                  <c:v>6.5058699638629314E-2</c:v>
                </c:pt>
                <c:pt idx="459">
                  <c:v>2.133313367335532E-2</c:v>
                </c:pt>
                <c:pt idx="460">
                  <c:v>1.3983765667946461E-2</c:v>
                </c:pt>
                <c:pt idx="461">
                  <c:v>5.2698470321529627E-2</c:v>
                </c:pt>
                <c:pt idx="462">
                  <c:v>-2.2185980287403591E-2</c:v>
                </c:pt>
                <c:pt idx="463">
                  <c:v>-1.109621583857745E-2</c:v>
                </c:pt>
                <c:pt idx="464">
                  <c:v>3.2170843641711848E-2</c:v>
                </c:pt>
                <c:pt idx="465">
                  <c:v>2.3846174605053779E-2</c:v>
                </c:pt>
                <c:pt idx="466">
                  <c:v>1.1361246047512099E-3</c:v>
                </c:pt>
                <c:pt idx="467">
                  <c:v>-7.9990063573918135E-3</c:v>
                </c:pt>
                <c:pt idx="468">
                  <c:v>-3.5398432508516819E-2</c:v>
                </c:pt>
                <c:pt idx="469">
                  <c:v>-4.9182263608538612E-2</c:v>
                </c:pt>
                <c:pt idx="470">
                  <c:v>1.494153609324478E-3</c:v>
                </c:pt>
                <c:pt idx="471">
                  <c:v>1.3897315837913199E-2</c:v>
                </c:pt>
                <c:pt idx="472">
                  <c:v>1.937491637235755E-2</c:v>
                </c:pt>
                <c:pt idx="473">
                  <c:v>2.837801867265188E-2</c:v>
                </c:pt>
                <c:pt idx="474">
                  <c:v>-0.1940536577296266</c:v>
                </c:pt>
                <c:pt idx="475">
                  <c:v>-0.50471338775415653</c:v>
                </c:pt>
                <c:pt idx="476">
                  <c:v>-0.63876779125374794</c:v>
                </c:pt>
                <c:pt idx="477">
                  <c:v>-0.8775237805641769</c:v>
                </c:pt>
                <c:pt idx="478">
                  <c:v>-1.0193370864895459</c:v>
                </c:pt>
                <c:pt idx="479">
                  <c:v>-0.81984454014430463</c:v>
                </c:pt>
                <c:pt idx="480">
                  <c:v>-0.90643475293323172</c:v>
                </c:pt>
                <c:pt idx="481">
                  <c:v>-0.985099781456104</c:v>
                </c:pt>
                <c:pt idx="482">
                  <c:v>-0.86417362124235231</c:v>
                </c:pt>
                <c:pt idx="483">
                  <c:v>-0.80285656690781793</c:v>
                </c:pt>
                <c:pt idx="484">
                  <c:v>-0.75365511112637729</c:v>
                </c:pt>
                <c:pt idx="485">
                  <c:v>-0.52503132192000623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0.13498588833643241</c:v>
                </c:pt>
                <c:pt idx="507">
                  <c:v>0.33083330642238817</c:v>
                </c:pt>
                <c:pt idx="508">
                  <c:v>0.54728755264068163</c:v>
                </c:pt>
                <c:pt idx="509">
                  <c:v>0.72160731634821751</c:v>
                </c:pt>
                <c:pt idx="510">
                  <c:v>0.65777151529978206</c:v>
                </c:pt>
                <c:pt idx="511">
                  <c:v>0.55021162245265542</c:v>
                </c:pt>
                <c:pt idx="512">
                  <c:v>0.41227866155626319</c:v>
                </c:pt>
                <c:pt idx="513">
                  <c:v>0.49562873132229363</c:v>
                </c:pt>
                <c:pt idx="514">
                  <c:v>0.57283974648789382</c:v>
                </c:pt>
                <c:pt idx="515">
                  <c:v>0.5934872827261275</c:v>
                </c:pt>
                <c:pt idx="516">
                  <c:v>0.52543612260759609</c:v>
                </c:pt>
                <c:pt idx="517">
                  <c:v>0.65721822684349274</c:v>
                </c:pt>
                <c:pt idx="518">
                  <c:v>0.60205763668510004</c:v>
                </c:pt>
                <c:pt idx="519">
                  <c:v>0.48831789308277213</c:v>
                </c:pt>
                <c:pt idx="520">
                  <c:v>0.67097079098381585</c:v>
                </c:pt>
                <c:pt idx="521">
                  <c:v>0.51154060964862413</c:v>
                </c:pt>
                <c:pt idx="522">
                  <c:v>0.48368343708835398</c:v>
                </c:pt>
                <c:pt idx="523">
                  <c:v>0.5404756419979666</c:v>
                </c:pt>
                <c:pt idx="524">
                  <c:v>0.43928066158643908</c:v>
                </c:pt>
                <c:pt idx="525">
                  <c:v>0.49801837832294188</c:v>
                </c:pt>
                <c:pt idx="526">
                  <c:v>0.51334582512179949</c:v>
                </c:pt>
                <c:pt idx="527">
                  <c:v>0.45063998785652609</c:v>
                </c:pt>
                <c:pt idx="528">
                  <c:v>0.51028589011875969</c:v>
                </c:pt>
                <c:pt idx="529">
                  <c:v>0.52299145166843264</c:v>
                </c:pt>
                <c:pt idx="530">
                  <c:v>0.50682330320750868</c:v>
                </c:pt>
                <c:pt idx="531">
                  <c:v>0.55369866883485752</c:v>
                </c:pt>
                <c:pt idx="532">
                  <c:v>0.43333202145306687</c:v>
                </c:pt>
                <c:pt idx="533">
                  <c:v>0.1110315786862266</c:v>
                </c:pt>
                <c:pt idx="534">
                  <c:v>-0.13205000286465299</c:v>
                </c:pt>
                <c:pt idx="535">
                  <c:v>-6.3206567227620525E-2</c:v>
                </c:pt>
                <c:pt idx="536">
                  <c:v>4.3384605108481189E-2</c:v>
                </c:pt>
                <c:pt idx="537">
                  <c:v>1.5818146793689539E-2</c:v>
                </c:pt>
                <c:pt idx="538">
                  <c:v>-4.1673858949908833E-2</c:v>
                </c:pt>
                <c:pt idx="539">
                  <c:v>2.9827289005954331E-2</c:v>
                </c:pt>
                <c:pt idx="540">
                  <c:v>1.411470292609618E-2</c:v>
                </c:pt>
                <c:pt idx="541">
                  <c:v>-3.7869434043678929E-2</c:v>
                </c:pt>
                <c:pt idx="542">
                  <c:v>-2.803633418056783E-3</c:v>
                </c:pt>
                <c:pt idx="543">
                  <c:v>-2.991603228408923E-2</c:v>
                </c:pt>
                <c:pt idx="544">
                  <c:v>-2.5340570778914721E-2</c:v>
                </c:pt>
                <c:pt idx="545">
                  <c:v>-0.1477716846002517</c:v>
                </c:pt>
                <c:pt idx="546">
                  <c:v>-0.44753935748674939</c:v>
                </c:pt>
                <c:pt idx="547">
                  <c:v>-0.61559588545274657</c:v>
                </c:pt>
                <c:pt idx="548">
                  <c:v>-0.6629604340355959</c:v>
                </c:pt>
                <c:pt idx="549">
                  <c:v>-0.6685873784048697</c:v>
                </c:pt>
                <c:pt idx="550">
                  <c:v>-0.68027338567824813</c:v>
                </c:pt>
                <c:pt idx="551">
                  <c:v>-0.55400241221548363</c:v>
                </c:pt>
                <c:pt idx="552">
                  <c:v>-0.23700029879316009</c:v>
                </c:pt>
                <c:pt idx="553">
                  <c:v>-4.8713059278530757E-2</c:v>
                </c:pt>
                <c:pt idx="554">
                  <c:v>2.792753590728481E-2</c:v>
                </c:pt>
                <c:pt idx="555">
                  <c:v>8.3612489827169512E-3</c:v>
                </c:pt>
                <c:pt idx="556">
                  <c:v>-1.480865171493484E-3</c:v>
                </c:pt>
                <c:pt idx="557">
                  <c:v>-1.7729454963401281E-2</c:v>
                </c:pt>
                <c:pt idx="558">
                  <c:v>-1.934298164156445E-2</c:v>
                </c:pt>
                <c:pt idx="559">
                  <c:v>1.8651381529650731E-2</c:v>
                </c:pt>
                <c:pt idx="560">
                  <c:v>-2.851254447703511E-2</c:v>
                </c:pt>
                <c:pt idx="561">
                  <c:v>-3.075120362150319E-2</c:v>
                </c:pt>
                <c:pt idx="562">
                  <c:v>3.7173589630432602E-3</c:v>
                </c:pt>
                <c:pt idx="563">
                  <c:v>1.5881767769329262E-2</c:v>
                </c:pt>
                <c:pt idx="564">
                  <c:v>2.805699596493128E-4</c:v>
                </c:pt>
                <c:pt idx="565">
                  <c:v>-8.8362380941263474E-2</c:v>
                </c:pt>
                <c:pt idx="566">
                  <c:v>-0.32725604619459858</c:v>
                </c:pt>
                <c:pt idx="567">
                  <c:v>-0.6974134342803362</c:v>
                </c:pt>
                <c:pt idx="568">
                  <c:v>-0.82422355001739422</c:v>
                </c:pt>
                <c:pt idx="569">
                  <c:v>-0.86680069898342227</c:v>
                </c:pt>
                <c:pt idx="570">
                  <c:v>-0.99144865404891602</c:v>
                </c:pt>
                <c:pt idx="571">
                  <c:v>-0.9089963514875814</c:v>
                </c:pt>
                <c:pt idx="572">
                  <c:v>-0.89880760666742465</c:v>
                </c:pt>
                <c:pt idx="573">
                  <c:v>-0.87930655517605438</c:v>
                </c:pt>
                <c:pt idx="574">
                  <c:v>-0.88595783929502503</c:v>
                </c:pt>
                <c:pt idx="575">
                  <c:v>-0.97441792097718061</c:v>
                </c:pt>
                <c:pt idx="576">
                  <c:v>-0.89807297679625187</c:v>
                </c:pt>
                <c:pt idx="577">
                  <c:v>-0.44730683850447822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1.1916534748316891E-2</c:v>
                </c:pt>
                <c:pt idx="595">
                  <c:v>0.70985922018996739</c:v>
                </c:pt>
                <c:pt idx="596">
                  <c:v>1.0961490844918129</c:v>
                </c:pt>
                <c:pt idx="597">
                  <c:v>0.86757294184277978</c:v>
                </c:pt>
                <c:pt idx="598">
                  <c:v>0.82856498147040347</c:v>
                </c:pt>
                <c:pt idx="599">
                  <c:v>0.51873129894227366</c:v>
                </c:pt>
                <c:pt idx="600">
                  <c:v>0.21450148942716621</c:v>
                </c:pt>
                <c:pt idx="601">
                  <c:v>-8.0870589984270325E-2</c:v>
                </c:pt>
                <c:pt idx="602">
                  <c:v>-4.6469129490086747E-2</c:v>
                </c:pt>
                <c:pt idx="603">
                  <c:v>8.0804412779498236E-3</c:v>
                </c:pt>
                <c:pt idx="604">
                  <c:v>-0.20756930228837839</c:v>
                </c:pt>
                <c:pt idx="605">
                  <c:v>-7.3569898791102206E-2</c:v>
                </c:pt>
                <c:pt idx="606">
                  <c:v>-6.7726102547212896E-2</c:v>
                </c:pt>
                <c:pt idx="607">
                  <c:v>-0.1715840243533813</c:v>
                </c:pt>
                <c:pt idx="608">
                  <c:v>-0.44496280003926048</c:v>
                </c:pt>
                <c:pt idx="609">
                  <c:v>-1.008551442156242</c:v>
                </c:pt>
                <c:pt idx="610">
                  <c:v>-1.0279705980024381</c:v>
                </c:pt>
                <c:pt idx="611">
                  <c:v>-0.86198116583400641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0.15009786588498711</c:v>
                </c:pt>
                <c:pt idx="634">
                  <c:v>0.66179463841068908</c:v>
                </c:pt>
                <c:pt idx="635">
                  <c:v>0.79854441380559038</c:v>
                </c:pt>
                <c:pt idx="636">
                  <c:v>0.83439437303361697</c:v>
                </c:pt>
                <c:pt idx="637">
                  <c:v>0.89063226072660706</c:v>
                </c:pt>
                <c:pt idx="638">
                  <c:v>0.70883408405995496</c:v>
                </c:pt>
                <c:pt idx="639">
                  <c:v>0.86501473636690718</c:v>
                </c:pt>
                <c:pt idx="640">
                  <c:v>0.89864030380574933</c:v>
                </c:pt>
                <c:pt idx="641">
                  <c:v>0.59139071507676011</c:v>
                </c:pt>
                <c:pt idx="642">
                  <c:v>0.66673850255387812</c:v>
                </c:pt>
                <c:pt idx="643">
                  <c:v>0.73248027470773103</c:v>
                </c:pt>
                <c:pt idx="644">
                  <c:v>0.69869873194853183</c:v>
                </c:pt>
                <c:pt idx="645">
                  <c:v>0.52089146416480681</c:v>
                </c:pt>
                <c:pt idx="646">
                  <c:v>0.1649854113922444</c:v>
                </c:pt>
                <c:pt idx="647">
                  <c:v>-9.5208109733784241E-2</c:v>
                </c:pt>
                <c:pt idx="648">
                  <c:v>-0.142202972457115</c:v>
                </c:pt>
                <c:pt idx="649">
                  <c:v>-1.385500043775512E-2</c:v>
                </c:pt>
                <c:pt idx="650">
                  <c:v>-3.4285359125194148E-2</c:v>
                </c:pt>
                <c:pt idx="651">
                  <c:v>-2.3570229728138159E-2</c:v>
                </c:pt>
                <c:pt idx="652">
                  <c:v>4.1916278037747112E-2</c:v>
                </c:pt>
                <c:pt idx="653">
                  <c:v>6.3596784243816096E-2</c:v>
                </c:pt>
                <c:pt idx="654">
                  <c:v>-9.6034150130215323E-3</c:v>
                </c:pt>
                <c:pt idx="655">
                  <c:v>-3.6649790858398028E-2</c:v>
                </c:pt>
                <c:pt idx="656">
                  <c:v>9.6692451132867063E-3</c:v>
                </c:pt>
                <c:pt idx="657">
                  <c:v>-2.4960522928079602E-2</c:v>
                </c:pt>
                <c:pt idx="658">
                  <c:v>-1.9410486734299681E-2</c:v>
                </c:pt>
                <c:pt idx="659">
                  <c:v>-6.1419680138641297E-4</c:v>
                </c:pt>
                <c:pt idx="660">
                  <c:v>4.0256072731770232E-3</c:v>
                </c:pt>
                <c:pt idx="661">
                  <c:v>-4.0132322913208904E-3</c:v>
                </c:pt>
                <c:pt idx="662">
                  <c:v>6.9356552254378201E-3</c:v>
                </c:pt>
                <c:pt idx="663">
                  <c:v>5.399561138957143E-2</c:v>
                </c:pt>
                <c:pt idx="664">
                  <c:v>2.6823565882939882E-2</c:v>
                </c:pt>
                <c:pt idx="665">
                  <c:v>-4.5648749213373918E-3</c:v>
                </c:pt>
                <c:pt idx="666">
                  <c:v>2.7110933802409139E-2</c:v>
                </c:pt>
                <c:pt idx="667">
                  <c:v>1.8446139711700841E-2</c:v>
                </c:pt>
                <c:pt idx="668">
                  <c:v>1.7612840684123832E-2</c:v>
                </c:pt>
                <c:pt idx="669">
                  <c:v>-0.20485583578152419</c:v>
                </c:pt>
                <c:pt idx="670">
                  <c:v>-0.56287283089135709</c:v>
                </c:pt>
                <c:pt idx="671">
                  <c:v>-0.71133617398638549</c:v>
                </c:pt>
                <c:pt idx="672">
                  <c:v>-0.97760747316310193</c:v>
                </c:pt>
                <c:pt idx="673">
                  <c:v>-0.99367560002786881</c:v>
                </c:pt>
                <c:pt idx="674">
                  <c:v>-0.79948179339208858</c:v>
                </c:pt>
                <c:pt idx="675">
                  <c:v>-0.88229722640378072</c:v>
                </c:pt>
                <c:pt idx="676">
                  <c:v>-0.90705430099278694</c:v>
                </c:pt>
                <c:pt idx="677">
                  <c:v>-0.86155806962506909</c:v>
                </c:pt>
                <c:pt idx="678">
                  <c:v>-0.81490925384027146</c:v>
                </c:pt>
                <c:pt idx="679">
                  <c:v>-0.82656241501384642</c:v>
                </c:pt>
                <c:pt idx="680">
                  <c:v>-0.46090050277101019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0.15598437699849521</c:v>
                </c:pt>
                <c:pt idx="702">
                  <c:v>0.39772587985448588</c:v>
                </c:pt>
                <c:pt idx="703">
                  <c:v>0.50081877025022781</c:v>
                </c:pt>
                <c:pt idx="704">
                  <c:v>0.7131682058112685</c:v>
                </c:pt>
                <c:pt idx="705">
                  <c:v>0.7214317398380321</c:v>
                </c:pt>
                <c:pt idx="706">
                  <c:v>0.5766915015032712</c:v>
                </c:pt>
                <c:pt idx="707">
                  <c:v>0.41217225414888081</c:v>
                </c:pt>
                <c:pt idx="708">
                  <c:v>0.52691281523453815</c:v>
                </c:pt>
                <c:pt idx="709">
                  <c:v>0.54719315157963311</c:v>
                </c:pt>
                <c:pt idx="710">
                  <c:v>0.38828957844693113</c:v>
                </c:pt>
                <c:pt idx="711">
                  <c:v>0.42640686796597521</c:v>
                </c:pt>
                <c:pt idx="712">
                  <c:v>0.48508294968916837</c:v>
                </c:pt>
                <c:pt idx="713">
                  <c:v>0.66461133327735533</c:v>
                </c:pt>
                <c:pt idx="714">
                  <c:v>0.73262171720140845</c:v>
                </c:pt>
                <c:pt idx="715">
                  <c:v>0.723201797917012</c:v>
                </c:pt>
                <c:pt idx="716">
                  <c:v>0.58582942446387243</c:v>
                </c:pt>
                <c:pt idx="717">
                  <c:v>0.36619717089416598</c:v>
                </c:pt>
                <c:pt idx="718">
                  <c:v>0.32705689195946791</c:v>
                </c:pt>
                <c:pt idx="719">
                  <c:v>0.42547526126796059</c:v>
                </c:pt>
                <c:pt idx="720">
                  <c:v>0.50290039630202177</c:v>
                </c:pt>
                <c:pt idx="721">
                  <c:v>0.54967315352395296</c:v>
                </c:pt>
                <c:pt idx="722">
                  <c:v>0.55274032293550235</c:v>
                </c:pt>
                <c:pt idx="723">
                  <c:v>0.54084055473403936</c:v>
                </c:pt>
                <c:pt idx="724">
                  <c:v>0.63888912479500704</c:v>
                </c:pt>
                <c:pt idx="725">
                  <c:v>0.61537794608593099</c:v>
                </c:pt>
                <c:pt idx="726">
                  <c:v>0.58716575752792455</c:v>
                </c:pt>
                <c:pt idx="727">
                  <c:v>0.21256735713569791</c:v>
                </c:pt>
                <c:pt idx="728">
                  <c:v>-0.19125185273737341</c:v>
                </c:pt>
                <c:pt idx="729">
                  <c:v>-0.1050516128528791</c:v>
                </c:pt>
                <c:pt idx="730">
                  <c:v>8.9024970815554383E-2</c:v>
                </c:pt>
                <c:pt idx="731">
                  <c:v>0.11974339625733781</c:v>
                </c:pt>
                <c:pt idx="732">
                  <c:v>6.6559777488421901E-2</c:v>
                </c:pt>
                <c:pt idx="733">
                  <c:v>3.8325827122318579E-2</c:v>
                </c:pt>
                <c:pt idx="734">
                  <c:v>4.1345247355636161E-2</c:v>
                </c:pt>
                <c:pt idx="735">
                  <c:v>2.1834850121798869E-2</c:v>
                </c:pt>
                <c:pt idx="736">
                  <c:v>-3.4384647842823142E-2</c:v>
                </c:pt>
                <c:pt idx="737">
                  <c:v>1.886207458282296E-2</c:v>
                </c:pt>
                <c:pt idx="738">
                  <c:v>-0.1136969838218</c:v>
                </c:pt>
                <c:pt idx="739">
                  <c:v>-0.29292413929561972</c:v>
                </c:pt>
                <c:pt idx="740">
                  <c:v>-0.30227312566237702</c:v>
                </c:pt>
                <c:pt idx="741">
                  <c:v>-0.27550835805487578</c:v>
                </c:pt>
                <c:pt idx="742">
                  <c:v>-0.44966844211813761</c:v>
                </c:pt>
                <c:pt idx="743">
                  <c:v>-0.66536787347256787</c:v>
                </c:pt>
                <c:pt idx="744">
                  <c:v>-0.6261183973249187</c:v>
                </c:pt>
                <c:pt idx="745">
                  <c:v>-0.36991687056109329</c:v>
                </c:pt>
                <c:pt idx="746">
                  <c:v>-0.38147245376404643</c:v>
                </c:pt>
                <c:pt idx="747">
                  <c:v>-0.4054099810493863</c:v>
                </c:pt>
                <c:pt idx="748">
                  <c:v>-0.19999595537173759</c:v>
                </c:pt>
                <c:pt idx="749">
                  <c:v>-3.3139530796997718E-2</c:v>
                </c:pt>
                <c:pt idx="750">
                  <c:v>-3.059592144027334E-2</c:v>
                </c:pt>
                <c:pt idx="751">
                  <c:v>-6.4918450108579329E-2</c:v>
                </c:pt>
                <c:pt idx="752">
                  <c:v>6.0911388541263101E-2</c:v>
                </c:pt>
                <c:pt idx="753">
                  <c:v>9.3956261019112475E-4</c:v>
                </c:pt>
                <c:pt idx="754">
                  <c:v>-1.7519638982029129E-2</c:v>
                </c:pt>
                <c:pt idx="755">
                  <c:v>9.2473266512556052E-3</c:v>
                </c:pt>
                <c:pt idx="756">
                  <c:v>-2.911334289658285E-3</c:v>
                </c:pt>
                <c:pt idx="757">
                  <c:v>2.661467717405586E-2</c:v>
                </c:pt>
                <c:pt idx="758">
                  <c:v>-2.88070773989535E-3</c:v>
                </c:pt>
                <c:pt idx="759">
                  <c:v>-6.988351288114103E-2</c:v>
                </c:pt>
                <c:pt idx="760">
                  <c:v>-0.27186857406887022</c:v>
                </c:pt>
                <c:pt idx="761">
                  <c:v>-0.33984219084339001</c:v>
                </c:pt>
                <c:pt idx="762">
                  <c:v>-0.40112932922423911</c:v>
                </c:pt>
                <c:pt idx="763">
                  <c:v>-0.71746549225965195</c:v>
                </c:pt>
                <c:pt idx="764">
                  <c:v>-0.95428370173715615</c:v>
                </c:pt>
                <c:pt idx="765">
                  <c:v>-1.2031663674583859</c:v>
                </c:pt>
                <c:pt idx="766">
                  <c:v>-0.95960916176263922</c:v>
                </c:pt>
                <c:pt idx="767">
                  <c:v>-0.92169698549105594</c:v>
                </c:pt>
                <c:pt idx="768">
                  <c:v>-1.1346945629398</c:v>
                </c:pt>
                <c:pt idx="769">
                  <c:v>-0.93478809608307811</c:v>
                </c:pt>
                <c:pt idx="770">
                  <c:v>-0.77854638606122362</c:v>
                </c:pt>
                <c:pt idx="771">
                  <c:v>-0.66178052633869511</c:v>
                </c:pt>
                <c:pt idx="772">
                  <c:v>-0.38804175858399548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2.8230156428235662E-2</c:v>
                </c:pt>
                <c:pt idx="800">
                  <c:v>0.4183439552375402</c:v>
                </c:pt>
                <c:pt idx="801">
                  <c:v>0.6595048559549368</c:v>
                </c:pt>
                <c:pt idx="802">
                  <c:v>0.70892712094271348</c:v>
                </c:pt>
                <c:pt idx="803">
                  <c:v>0.54530666027420782</c:v>
                </c:pt>
                <c:pt idx="804">
                  <c:v>0.23166040462712201</c:v>
                </c:pt>
                <c:pt idx="805">
                  <c:v>0.29155838788397198</c:v>
                </c:pt>
                <c:pt idx="806">
                  <c:v>0.31082604383698831</c:v>
                </c:pt>
                <c:pt idx="807">
                  <c:v>0.40320827010140609</c:v>
                </c:pt>
                <c:pt idx="808">
                  <c:v>0.6298575424240529</c:v>
                </c:pt>
                <c:pt idx="809">
                  <c:v>0.65534489353571779</c:v>
                </c:pt>
                <c:pt idx="810">
                  <c:v>0.50385455009974667</c:v>
                </c:pt>
                <c:pt idx="811">
                  <c:v>0.63198690606529073</c:v>
                </c:pt>
                <c:pt idx="812">
                  <c:v>0.53980615897242101</c:v>
                </c:pt>
                <c:pt idx="813">
                  <c:v>0.28600512471169898</c:v>
                </c:pt>
                <c:pt idx="814">
                  <c:v>0.46577334218078098</c:v>
                </c:pt>
                <c:pt idx="815">
                  <c:v>0.50890983989851257</c:v>
                </c:pt>
                <c:pt idx="816">
                  <c:v>0.49934563155850098</c:v>
                </c:pt>
                <c:pt idx="817">
                  <c:v>0.51230763386748102</c:v>
                </c:pt>
                <c:pt idx="818">
                  <c:v>0.40759049963824712</c:v>
                </c:pt>
                <c:pt idx="819">
                  <c:v>0.43633036757952581</c:v>
                </c:pt>
                <c:pt idx="820">
                  <c:v>0.43373803004365019</c:v>
                </c:pt>
                <c:pt idx="821">
                  <c:v>0.41664251224587717</c:v>
                </c:pt>
                <c:pt idx="822">
                  <c:v>0.50417525430617705</c:v>
                </c:pt>
                <c:pt idx="823">
                  <c:v>0.66298147052942458</c:v>
                </c:pt>
                <c:pt idx="824">
                  <c:v>0.54929886357610958</c:v>
                </c:pt>
                <c:pt idx="825">
                  <c:v>0.40180640849946242</c:v>
                </c:pt>
                <c:pt idx="826">
                  <c:v>0.46580050242605958</c:v>
                </c:pt>
                <c:pt idx="827">
                  <c:v>0.50257491512962904</c:v>
                </c:pt>
                <c:pt idx="828">
                  <c:v>0.52594150372208226</c:v>
                </c:pt>
                <c:pt idx="829">
                  <c:v>0.49890906998204892</c:v>
                </c:pt>
                <c:pt idx="830">
                  <c:v>0.44605554968305849</c:v>
                </c:pt>
                <c:pt idx="831">
                  <c:v>0.40545206461904287</c:v>
                </c:pt>
                <c:pt idx="832">
                  <c:v>0.44487785850742512</c:v>
                </c:pt>
                <c:pt idx="833">
                  <c:v>0.47813650135126018</c:v>
                </c:pt>
                <c:pt idx="834">
                  <c:v>0.47005113608754101</c:v>
                </c:pt>
                <c:pt idx="835">
                  <c:v>0.47677562096522758</c:v>
                </c:pt>
                <c:pt idx="836">
                  <c:v>0.51657138005153413</c:v>
                </c:pt>
                <c:pt idx="837">
                  <c:v>0.44750552549531969</c:v>
                </c:pt>
                <c:pt idx="838">
                  <c:v>0.36925651796719089</c:v>
                </c:pt>
                <c:pt idx="839">
                  <c:v>0.36777673596924387</c:v>
                </c:pt>
                <c:pt idx="840">
                  <c:v>0.35509487148917351</c:v>
                </c:pt>
                <c:pt idx="841">
                  <c:v>0.18049377807405881</c:v>
                </c:pt>
                <c:pt idx="842">
                  <c:v>9.1334954793609313E-4</c:v>
                </c:pt>
                <c:pt idx="843">
                  <c:v>-3.1238842932474139E-2</c:v>
                </c:pt>
                <c:pt idx="844">
                  <c:v>0.1087503555152924</c:v>
                </c:pt>
                <c:pt idx="845">
                  <c:v>0.21677075420463149</c:v>
                </c:pt>
                <c:pt idx="846">
                  <c:v>0.19899162766617809</c:v>
                </c:pt>
                <c:pt idx="847">
                  <c:v>-9.2753931535991541E-2</c:v>
                </c:pt>
                <c:pt idx="848">
                  <c:v>-0.33765923485554339</c:v>
                </c:pt>
                <c:pt idx="849">
                  <c:v>-0.1621091290418413</c:v>
                </c:pt>
                <c:pt idx="850">
                  <c:v>-4.9837582310424011E-2</c:v>
                </c:pt>
                <c:pt idx="851">
                  <c:v>-1.6982208383115701E-2</c:v>
                </c:pt>
                <c:pt idx="852">
                  <c:v>6.908082509538005E-3</c:v>
                </c:pt>
                <c:pt idx="853">
                  <c:v>-2.849178832172328E-2</c:v>
                </c:pt>
                <c:pt idx="854">
                  <c:v>-5.4765929222625687E-2</c:v>
                </c:pt>
                <c:pt idx="855">
                  <c:v>-4.7361614544403352E-3</c:v>
                </c:pt>
                <c:pt idx="856">
                  <c:v>-5.2439424959620951E-2</c:v>
                </c:pt>
                <c:pt idx="857">
                  <c:v>-3.7806138707054522E-2</c:v>
                </c:pt>
                <c:pt idx="858">
                  <c:v>8.7722313121181728E-2</c:v>
                </c:pt>
                <c:pt idx="859">
                  <c:v>7.8100219555649275E-2</c:v>
                </c:pt>
                <c:pt idx="860">
                  <c:v>-6.4065246771232154E-3</c:v>
                </c:pt>
                <c:pt idx="861">
                  <c:v>-3.3357454180489299E-2</c:v>
                </c:pt>
                <c:pt idx="862">
                  <c:v>4.9369674732412612E-2</c:v>
                </c:pt>
                <c:pt idx="863">
                  <c:v>6.9053755250847004E-2</c:v>
                </c:pt>
                <c:pt idx="864">
                  <c:v>-3.2096957358014322E-3</c:v>
                </c:pt>
                <c:pt idx="865">
                  <c:v>-1.4233056409853619E-3</c:v>
                </c:pt>
                <c:pt idx="866">
                  <c:v>2.546958496641949E-2</c:v>
                </c:pt>
                <c:pt idx="867">
                  <c:v>3.3344965775324198E-2</c:v>
                </c:pt>
                <c:pt idx="868">
                  <c:v>4.3388526561116691E-4</c:v>
                </c:pt>
                <c:pt idx="869">
                  <c:v>-2.3613840171117669E-2</c:v>
                </c:pt>
                <c:pt idx="870">
                  <c:v>5.0696475418872573E-2</c:v>
                </c:pt>
                <c:pt idx="871">
                  <c:v>7.1844605162302955E-2</c:v>
                </c:pt>
                <c:pt idx="872">
                  <c:v>-3.3541562734765051E-2</c:v>
                </c:pt>
                <c:pt idx="873">
                  <c:v>-7.912002088991521E-2</c:v>
                </c:pt>
                <c:pt idx="874">
                  <c:v>-6.7920020372257639E-2</c:v>
                </c:pt>
                <c:pt idx="875">
                  <c:v>-4.9291564287720753E-2</c:v>
                </c:pt>
                <c:pt idx="876">
                  <c:v>5.2944189818049381E-5</c:v>
                </c:pt>
                <c:pt idx="877">
                  <c:v>-3.161879138215085E-3</c:v>
                </c:pt>
                <c:pt idx="878">
                  <c:v>2.4029056963765778E-3</c:v>
                </c:pt>
                <c:pt idx="879">
                  <c:v>-1.0274743647281429E-2</c:v>
                </c:pt>
                <c:pt idx="880">
                  <c:v>3.2321068892752443E-2</c:v>
                </c:pt>
                <c:pt idx="881">
                  <c:v>9.8873801409581574E-2</c:v>
                </c:pt>
                <c:pt idx="882">
                  <c:v>1.9433725468926969E-2</c:v>
                </c:pt>
                <c:pt idx="883">
                  <c:v>-2.2425369951950099E-2</c:v>
                </c:pt>
                <c:pt idx="884">
                  <c:v>-1.7657245661139239E-2</c:v>
                </c:pt>
                <c:pt idx="885">
                  <c:v>6.5021019263181046E-2</c:v>
                </c:pt>
                <c:pt idx="886">
                  <c:v>2.2148352750974709E-3</c:v>
                </c:pt>
                <c:pt idx="887">
                  <c:v>-2.8013693696905761E-2</c:v>
                </c:pt>
                <c:pt idx="888">
                  <c:v>5.1231606179193527E-2</c:v>
                </c:pt>
                <c:pt idx="889">
                  <c:v>-1.8904397686540619E-2</c:v>
                </c:pt>
                <c:pt idx="890">
                  <c:v>-0.17565568209970911</c:v>
                </c:pt>
                <c:pt idx="891">
                  <c:v>-0.67501454058129795</c:v>
                </c:pt>
                <c:pt idx="892">
                  <c:v>-0.74686948890843574</c:v>
                </c:pt>
                <c:pt idx="893">
                  <c:v>-0.6213991704516193</c:v>
                </c:pt>
                <c:pt idx="894">
                  <c:v>-0.8297171626184312</c:v>
                </c:pt>
                <c:pt idx="895">
                  <c:v>-0.80615717907465445</c:v>
                </c:pt>
                <c:pt idx="896">
                  <c:v>-0.81696245441626392</c:v>
                </c:pt>
                <c:pt idx="897">
                  <c:v>-0.68007633659362821</c:v>
                </c:pt>
                <c:pt idx="898">
                  <c:v>-0.29173219920923099</c:v>
                </c:pt>
                <c:pt idx="899">
                  <c:v>-1.333653323610573E-2</c:v>
                </c:pt>
                <c:pt idx="900">
                  <c:v>6.4753332153661525E-2</c:v>
                </c:pt>
                <c:pt idx="901">
                  <c:v>1.171487128812476E-2</c:v>
                </c:pt>
                <c:pt idx="902">
                  <c:v>5.5312182693834977E-2</c:v>
                </c:pt>
                <c:pt idx="903">
                  <c:v>3.5894731269879188E-2</c:v>
                </c:pt>
                <c:pt idx="904">
                  <c:v>-5.8732774440019668E-2</c:v>
                </c:pt>
                <c:pt idx="905">
                  <c:v>-2.3955300176468519E-2</c:v>
                </c:pt>
                <c:pt idx="906">
                  <c:v>-3.912935818743879E-2</c:v>
                </c:pt>
                <c:pt idx="907">
                  <c:v>-7.3093933740456585E-2</c:v>
                </c:pt>
                <c:pt idx="908">
                  <c:v>1.041342648259835E-2</c:v>
                </c:pt>
                <c:pt idx="909">
                  <c:v>-1.188477218993533E-2</c:v>
                </c:pt>
                <c:pt idx="910">
                  <c:v>-2.021600438951943E-2</c:v>
                </c:pt>
                <c:pt idx="911">
                  <c:v>1.0071230813535339E-3</c:v>
                </c:pt>
                <c:pt idx="912">
                  <c:v>-4.2041546025544108E-3</c:v>
                </c:pt>
                <c:pt idx="913">
                  <c:v>-7.1238380044800209E-3</c:v>
                </c:pt>
                <c:pt idx="914">
                  <c:v>-1.6992160046200411E-2</c:v>
                </c:pt>
                <c:pt idx="915">
                  <c:v>-2.4299188477375999E-2</c:v>
                </c:pt>
                <c:pt idx="916">
                  <c:v>-3.036086044295061E-3</c:v>
                </c:pt>
                <c:pt idx="917">
                  <c:v>3.6443532654555362E-2</c:v>
                </c:pt>
                <c:pt idx="918">
                  <c:v>6.3452887594070972E-3</c:v>
                </c:pt>
                <c:pt idx="919">
                  <c:v>1.8450312307803252E-2</c:v>
                </c:pt>
                <c:pt idx="920">
                  <c:v>1.2870128676039091E-2</c:v>
                </c:pt>
                <c:pt idx="921">
                  <c:v>-4.9474936786149124E-3</c:v>
                </c:pt>
                <c:pt idx="922">
                  <c:v>-2.6213487294904251E-2</c:v>
                </c:pt>
                <c:pt idx="923">
                  <c:v>1.169310952489333E-2</c:v>
                </c:pt>
                <c:pt idx="924">
                  <c:v>-1.29089508046718E-2</c:v>
                </c:pt>
                <c:pt idx="925">
                  <c:v>-1.1032306306200111E-2</c:v>
                </c:pt>
                <c:pt idx="926">
                  <c:v>2.9004842696132901E-2</c:v>
                </c:pt>
                <c:pt idx="927">
                  <c:v>-1.770397811676538E-3</c:v>
                </c:pt>
                <c:pt idx="928">
                  <c:v>1.0100818839182679E-3</c:v>
                </c:pt>
                <c:pt idx="929">
                  <c:v>-2.26615963906589E-2</c:v>
                </c:pt>
                <c:pt idx="930">
                  <c:v>1.191130367871907E-2</c:v>
                </c:pt>
                <c:pt idx="931">
                  <c:v>-1.6058618324213288E-2</c:v>
                </c:pt>
                <c:pt idx="932">
                  <c:v>-1.7760163715215601E-2</c:v>
                </c:pt>
                <c:pt idx="933">
                  <c:v>3.1032606518410329E-2</c:v>
                </c:pt>
                <c:pt idx="934">
                  <c:v>1.722973764158553E-2</c:v>
                </c:pt>
                <c:pt idx="935">
                  <c:v>1.0906776248580391E-2</c:v>
                </c:pt>
                <c:pt idx="936">
                  <c:v>7.9514906974296196E-3</c:v>
                </c:pt>
                <c:pt idx="937">
                  <c:v>1.9720594295045579E-2</c:v>
                </c:pt>
                <c:pt idx="938">
                  <c:v>-1.038386787761514E-2</c:v>
                </c:pt>
                <c:pt idx="939">
                  <c:v>6.5232105487371683E-3</c:v>
                </c:pt>
                <c:pt idx="940">
                  <c:v>1.61493590159969E-2</c:v>
                </c:pt>
                <c:pt idx="941">
                  <c:v>-8.6873132793918728E-3</c:v>
                </c:pt>
                <c:pt idx="942">
                  <c:v>-1.325843923175629E-2</c:v>
                </c:pt>
                <c:pt idx="943">
                  <c:v>4.387736873069592E-3</c:v>
                </c:pt>
                <c:pt idx="944">
                  <c:v>2.0824917394746119E-3</c:v>
                </c:pt>
                <c:pt idx="945">
                  <c:v>2.3962835714819161E-5</c:v>
                </c:pt>
                <c:pt idx="946">
                  <c:v>1.8204990250993092E-2</c:v>
                </c:pt>
                <c:pt idx="947">
                  <c:v>-1.6785590506356311E-2</c:v>
                </c:pt>
                <c:pt idx="948">
                  <c:v>9.4373717744398178E-3</c:v>
                </c:pt>
                <c:pt idx="949">
                  <c:v>2.618610340860705E-2</c:v>
                </c:pt>
                <c:pt idx="950">
                  <c:v>3.0432145911305501E-3</c:v>
                </c:pt>
                <c:pt idx="951">
                  <c:v>1.388270489352816E-2</c:v>
                </c:pt>
                <c:pt idx="952">
                  <c:v>-1.2323674985816879E-3</c:v>
                </c:pt>
                <c:pt idx="953">
                  <c:v>1.9080098434124611E-2</c:v>
                </c:pt>
                <c:pt idx="954">
                  <c:v>-5.0046929045830524E-3</c:v>
                </c:pt>
                <c:pt idx="955">
                  <c:v>-1.6902993482450949E-2</c:v>
                </c:pt>
                <c:pt idx="956">
                  <c:v>7.6333335010554393E-3</c:v>
                </c:pt>
                <c:pt idx="957">
                  <c:v>-1.235534052176313E-2</c:v>
                </c:pt>
                <c:pt idx="958">
                  <c:v>-1.8103638080670059E-2</c:v>
                </c:pt>
                <c:pt idx="959">
                  <c:v>3.8903226177768417E-2</c:v>
                </c:pt>
                <c:pt idx="960">
                  <c:v>1.0299066702931009E-2</c:v>
                </c:pt>
                <c:pt idx="961">
                  <c:v>-4.0599492989485057E-2</c:v>
                </c:pt>
                <c:pt idx="962">
                  <c:v>1.1932238588339141E-2</c:v>
                </c:pt>
                <c:pt idx="963">
                  <c:v>1.070387196945966E-2</c:v>
                </c:pt>
                <c:pt idx="964">
                  <c:v>-4.7097726466168943E-2</c:v>
                </c:pt>
                <c:pt idx="965">
                  <c:v>1.0770367228541741E-2</c:v>
                </c:pt>
                <c:pt idx="966">
                  <c:v>1.6757924218665291E-2</c:v>
                </c:pt>
                <c:pt idx="967">
                  <c:v>9.5489602563458398E-2</c:v>
                </c:pt>
                <c:pt idx="968">
                  <c:v>0.36198366552749839</c:v>
                </c:pt>
                <c:pt idx="969">
                  <c:v>0.45580906865988791</c:v>
                </c:pt>
                <c:pt idx="970">
                  <c:v>0.39633005983294639</c:v>
                </c:pt>
                <c:pt idx="971">
                  <c:v>0.39643735867499702</c:v>
                </c:pt>
                <c:pt idx="972">
                  <c:v>0.46313717213373629</c:v>
                </c:pt>
                <c:pt idx="973">
                  <c:v>0.43322228612338792</c:v>
                </c:pt>
                <c:pt idx="974">
                  <c:v>0.47980701670604908</c:v>
                </c:pt>
                <c:pt idx="975">
                  <c:v>0.46610798038575751</c:v>
                </c:pt>
                <c:pt idx="976">
                  <c:v>0.47813606175091289</c:v>
                </c:pt>
                <c:pt idx="977">
                  <c:v>0.49468943927724668</c:v>
                </c:pt>
                <c:pt idx="978">
                  <c:v>0.39478951447343752</c:v>
                </c:pt>
                <c:pt idx="979">
                  <c:v>0.37772750282901407</c:v>
                </c:pt>
                <c:pt idx="980">
                  <c:v>0.29104214087718111</c:v>
                </c:pt>
                <c:pt idx="981">
                  <c:v>6.6153933662247866E-2</c:v>
                </c:pt>
                <c:pt idx="982">
                  <c:v>-0.1122328755261819</c:v>
                </c:pt>
                <c:pt idx="983">
                  <c:v>-0.1116057648908448</c:v>
                </c:pt>
                <c:pt idx="984">
                  <c:v>-1.9940649104377428E-3</c:v>
                </c:pt>
                <c:pt idx="985">
                  <c:v>-7.8429754674065322E-3</c:v>
                </c:pt>
                <c:pt idx="986">
                  <c:v>-1.505903321993252E-2</c:v>
                </c:pt>
                <c:pt idx="987">
                  <c:v>6.2979108347128943E-2</c:v>
                </c:pt>
                <c:pt idx="988">
                  <c:v>7.7925998314096736E-3</c:v>
                </c:pt>
                <c:pt idx="989">
                  <c:v>-6.4841174339429486E-2</c:v>
                </c:pt>
                <c:pt idx="990">
                  <c:v>-4.1494569140361648E-2</c:v>
                </c:pt>
                <c:pt idx="991">
                  <c:v>4.0961117567551497E-2</c:v>
                </c:pt>
                <c:pt idx="992">
                  <c:v>5.3483432203490722E-2</c:v>
                </c:pt>
                <c:pt idx="993">
                  <c:v>3.8180153618492703E-2</c:v>
                </c:pt>
                <c:pt idx="994">
                  <c:v>4.1004286655866203E-2</c:v>
                </c:pt>
                <c:pt idx="995">
                  <c:v>1.669366424705387E-3</c:v>
                </c:pt>
                <c:pt idx="996">
                  <c:v>3.276580978665677E-3</c:v>
                </c:pt>
                <c:pt idx="997">
                  <c:v>-8.4006903393643029E-3</c:v>
                </c:pt>
                <c:pt idx="998">
                  <c:v>-1.553215295455246E-2</c:v>
                </c:pt>
                <c:pt idx="999">
                  <c:v>-1.9937364509100771E-2</c:v>
                </c:pt>
                <c:pt idx="1000">
                  <c:v>-5.2543389009032992E-2</c:v>
                </c:pt>
                <c:pt idx="1001">
                  <c:v>-1.3264079454760489E-2</c:v>
                </c:pt>
                <c:pt idx="1002">
                  <c:v>-2.18169598385991E-2</c:v>
                </c:pt>
                <c:pt idx="1003">
                  <c:v>1.3881918809147459E-2</c:v>
                </c:pt>
                <c:pt idx="1004">
                  <c:v>5.0389284601997993E-2</c:v>
                </c:pt>
                <c:pt idx="1005">
                  <c:v>-1.5389057217138459E-2</c:v>
                </c:pt>
                <c:pt idx="1006">
                  <c:v>-1.941638906675713E-2</c:v>
                </c:pt>
                <c:pt idx="1007">
                  <c:v>-1.5245386515827519E-2</c:v>
                </c:pt>
                <c:pt idx="1008">
                  <c:v>7.912293513005153E-2</c:v>
                </c:pt>
                <c:pt idx="1009">
                  <c:v>1.2203645995626291E-2</c:v>
                </c:pt>
                <c:pt idx="1010">
                  <c:v>-4.6387519112562003E-2</c:v>
                </c:pt>
                <c:pt idx="1011">
                  <c:v>-3.6903569545396309E-2</c:v>
                </c:pt>
                <c:pt idx="1012">
                  <c:v>-2.643986937249387E-2</c:v>
                </c:pt>
                <c:pt idx="1013">
                  <c:v>2.4171380368709802E-2</c:v>
                </c:pt>
                <c:pt idx="1014">
                  <c:v>-2.437065210235723E-2</c:v>
                </c:pt>
                <c:pt idx="1015">
                  <c:v>-1.0797105292606799E-2</c:v>
                </c:pt>
                <c:pt idx="1016">
                  <c:v>3.8507399394625001E-3</c:v>
                </c:pt>
                <c:pt idx="1017">
                  <c:v>-2.2439187798582338E-2</c:v>
                </c:pt>
                <c:pt idx="1018">
                  <c:v>-7.1106554118181009E-3</c:v>
                </c:pt>
                <c:pt idx="1019">
                  <c:v>7.5651427791800776E-3</c:v>
                </c:pt>
                <c:pt idx="1020">
                  <c:v>-4.0332490382350983E-3</c:v>
                </c:pt>
                <c:pt idx="1021">
                  <c:v>-1.054881329289792E-2</c:v>
                </c:pt>
                <c:pt idx="1022">
                  <c:v>1.182016887650938E-2</c:v>
                </c:pt>
                <c:pt idx="1023">
                  <c:v>-6.1568622131353834E-3</c:v>
                </c:pt>
                <c:pt idx="1024">
                  <c:v>-2.5417720023980909E-2</c:v>
                </c:pt>
                <c:pt idx="1025">
                  <c:v>1.48194089757272E-2</c:v>
                </c:pt>
                <c:pt idx="1026">
                  <c:v>-1.347658254558581E-2</c:v>
                </c:pt>
                <c:pt idx="1027">
                  <c:v>-6.7880787933827236E-3</c:v>
                </c:pt>
                <c:pt idx="1028">
                  <c:v>1.137231052430465E-3</c:v>
                </c:pt>
                <c:pt idx="1029">
                  <c:v>4.7891545836478136E-3</c:v>
                </c:pt>
                <c:pt idx="1030">
                  <c:v>0.2383644839463166</c:v>
                </c:pt>
                <c:pt idx="1031">
                  <c:v>0.27391124296443259</c:v>
                </c:pt>
                <c:pt idx="1032">
                  <c:v>0.12368221086262569</c:v>
                </c:pt>
                <c:pt idx="1033">
                  <c:v>0.25836824691837462</c:v>
                </c:pt>
                <c:pt idx="1034">
                  <c:v>0.31583646813053612</c:v>
                </c:pt>
                <c:pt idx="1035">
                  <c:v>0.25963588055950199</c:v>
                </c:pt>
                <c:pt idx="1036">
                  <c:v>0.28170334296479638</c:v>
                </c:pt>
                <c:pt idx="1037">
                  <c:v>0.23561741424796881</c:v>
                </c:pt>
                <c:pt idx="1038">
                  <c:v>0.18765200004333951</c:v>
                </c:pt>
                <c:pt idx="1039">
                  <c:v>0.25103291891199753</c:v>
                </c:pt>
                <c:pt idx="1040">
                  <c:v>0.21877465764200291</c:v>
                </c:pt>
                <c:pt idx="1041">
                  <c:v>0.18248511718666899</c:v>
                </c:pt>
                <c:pt idx="1042">
                  <c:v>0.25795154027797018</c:v>
                </c:pt>
                <c:pt idx="1043">
                  <c:v>0.25742538836811241</c:v>
                </c:pt>
                <c:pt idx="1044">
                  <c:v>0.26433857291628188</c:v>
                </c:pt>
                <c:pt idx="1045">
                  <c:v>0.206620319966758</c:v>
                </c:pt>
                <c:pt idx="1046">
                  <c:v>0.17829681388331761</c:v>
                </c:pt>
                <c:pt idx="1047">
                  <c:v>0.27540075783331203</c:v>
                </c:pt>
                <c:pt idx="1048">
                  <c:v>0.29247515478345321</c:v>
                </c:pt>
                <c:pt idx="1049">
                  <c:v>0.34114028969954369</c:v>
                </c:pt>
                <c:pt idx="1050">
                  <c:v>0.29632201975169709</c:v>
                </c:pt>
                <c:pt idx="1051">
                  <c:v>0.20777163129366549</c:v>
                </c:pt>
                <c:pt idx="1052">
                  <c:v>0.25893312174030753</c:v>
                </c:pt>
                <c:pt idx="1053">
                  <c:v>0.2039958817451204</c:v>
                </c:pt>
                <c:pt idx="1054">
                  <c:v>0.19674168461252431</c:v>
                </c:pt>
                <c:pt idx="1055">
                  <c:v>0.25649571313810782</c:v>
                </c:pt>
                <c:pt idx="1056">
                  <c:v>0.28340046283507547</c:v>
                </c:pt>
                <c:pt idx="1057">
                  <c:v>0.22050243552158119</c:v>
                </c:pt>
                <c:pt idx="1058">
                  <c:v>0.18779812841193261</c:v>
                </c:pt>
                <c:pt idx="1059">
                  <c:v>0.22988005083069571</c:v>
                </c:pt>
                <c:pt idx="1060">
                  <c:v>0.22423166826524191</c:v>
                </c:pt>
                <c:pt idx="1061">
                  <c:v>0.25189327610833351</c:v>
                </c:pt>
                <c:pt idx="1062">
                  <c:v>0.23736189396810839</c:v>
                </c:pt>
                <c:pt idx="1063">
                  <c:v>0.2359674813525654</c:v>
                </c:pt>
                <c:pt idx="1064">
                  <c:v>0.24970151395495499</c:v>
                </c:pt>
                <c:pt idx="1065">
                  <c:v>0.14522646282762081</c:v>
                </c:pt>
                <c:pt idx="1066">
                  <c:v>-0.1004906985987617</c:v>
                </c:pt>
                <c:pt idx="1067">
                  <c:v>-0.12173866843258629</c:v>
                </c:pt>
                <c:pt idx="1068">
                  <c:v>-2.1612961004203509E-2</c:v>
                </c:pt>
                <c:pt idx="1069">
                  <c:v>3.9998845782747587E-2</c:v>
                </c:pt>
                <c:pt idx="1070">
                  <c:v>1.8342577873204039E-2</c:v>
                </c:pt>
                <c:pt idx="1071">
                  <c:v>-5.220249060889337E-2</c:v>
                </c:pt>
                <c:pt idx="1072">
                  <c:v>1.9717384562353502E-2</c:v>
                </c:pt>
                <c:pt idx="1073">
                  <c:v>2.557461902614655E-2</c:v>
                </c:pt>
                <c:pt idx="1074">
                  <c:v>5.5100805999721558E-2</c:v>
                </c:pt>
                <c:pt idx="1075">
                  <c:v>5.3447156974941727E-2</c:v>
                </c:pt>
                <c:pt idx="1076">
                  <c:v>5.0772327671904094E-3</c:v>
                </c:pt>
                <c:pt idx="1077">
                  <c:v>4.7327245289636721E-2</c:v>
                </c:pt>
                <c:pt idx="1078">
                  <c:v>3.4947119407611638E-2</c:v>
                </c:pt>
                <c:pt idx="1079">
                  <c:v>1.03842770799254E-2</c:v>
                </c:pt>
                <c:pt idx="1080">
                  <c:v>-2.1650894393992811E-2</c:v>
                </c:pt>
                <c:pt idx="1081">
                  <c:v>-2.3197366170625951E-2</c:v>
                </c:pt>
                <c:pt idx="1082">
                  <c:v>1.11903590764868E-2</c:v>
                </c:pt>
                <c:pt idx="1083">
                  <c:v>-2.156407013532835E-2</c:v>
                </c:pt>
                <c:pt idx="1084">
                  <c:v>-2.6850745201832279E-2</c:v>
                </c:pt>
                <c:pt idx="1085">
                  <c:v>1.550384275997629E-3</c:v>
                </c:pt>
                <c:pt idx="1086">
                  <c:v>-2.2674585688182698E-3</c:v>
                </c:pt>
                <c:pt idx="1087">
                  <c:v>3.043611666593193E-2</c:v>
                </c:pt>
                <c:pt idx="1088">
                  <c:v>-6.1436747615886134E-3</c:v>
                </c:pt>
                <c:pt idx="1089">
                  <c:v>-6.7028084286219425E-2</c:v>
                </c:pt>
                <c:pt idx="1090">
                  <c:v>-1.8768988093530229E-2</c:v>
                </c:pt>
                <c:pt idx="1091">
                  <c:v>1.468736999365383E-2</c:v>
                </c:pt>
                <c:pt idx="1092">
                  <c:v>-5.5388252144172867E-3</c:v>
                </c:pt>
                <c:pt idx="1093">
                  <c:v>-1.544040246929335E-2</c:v>
                </c:pt>
                <c:pt idx="1094">
                  <c:v>6.088376842492238E-2</c:v>
                </c:pt>
                <c:pt idx="1095">
                  <c:v>0.17198032876956579</c:v>
                </c:pt>
                <c:pt idx="1096">
                  <c:v>0.22211158316350499</c:v>
                </c:pt>
                <c:pt idx="1097">
                  <c:v>0.18065667190976059</c:v>
                </c:pt>
                <c:pt idx="1098">
                  <c:v>0.2148450625307792</c:v>
                </c:pt>
                <c:pt idx="1099">
                  <c:v>0.31571307796711778</c:v>
                </c:pt>
                <c:pt idx="1100">
                  <c:v>0.34946929226741119</c:v>
                </c:pt>
                <c:pt idx="1101">
                  <c:v>0.41057641962992092</c:v>
                </c:pt>
                <c:pt idx="1102">
                  <c:v>0.22789169587955629</c:v>
                </c:pt>
                <c:pt idx="1103">
                  <c:v>0.15977346351851199</c:v>
                </c:pt>
                <c:pt idx="1104">
                  <c:v>0.29384778337975531</c:v>
                </c:pt>
                <c:pt idx="1105">
                  <c:v>0.27541873629579428</c:v>
                </c:pt>
                <c:pt idx="1106">
                  <c:v>0.23547727143705369</c:v>
                </c:pt>
                <c:pt idx="1107">
                  <c:v>0.20467217795599349</c:v>
                </c:pt>
                <c:pt idx="1108">
                  <c:v>0.25700068340563931</c:v>
                </c:pt>
                <c:pt idx="1109">
                  <c:v>0.35115842175479811</c:v>
                </c:pt>
                <c:pt idx="1110">
                  <c:v>0.29811562957518062</c:v>
                </c:pt>
                <c:pt idx="1111">
                  <c:v>0.24796239327780259</c:v>
                </c:pt>
                <c:pt idx="1112">
                  <c:v>0.30661813064694238</c:v>
                </c:pt>
                <c:pt idx="1113">
                  <c:v>0.25973175080109462</c:v>
                </c:pt>
                <c:pt idx="1114">
                  <c:v>0.24212153281533941</c:v>
                </c:pt>
                <c:pt idx="1115">
                  <c:v>0.27028211793754048</c:v>
                </c:pt>
                <c:pt idx="1116">
                  <c:v>3.7583328767830437E-2</c:v>
                </c:pt>
                <c:pt idx="1117">
                  <c:v>-0.1071987663421687</c:v>
                </c:pt>
                <c:pt idx="1118">
                  <c:v>4.5878403267511907E-2</c:v>
                </c:pt>
                <c:pt idx="1119">
                  <c:v>0.107185153272102</c:v>
                </c:pt>
                <c:pt idx="1120">
                  <c:v>4.5476503107337862E-3</c:v>
                </c:pt>
                <c:pt idx="1121">
                  <c:v>-1.9625754515054439E-2</c:v>
                </c:pt>
                <c:pt idx="1122">
                  <c:v>4.8455367749490108E-2</c:v>
                </c:pt>
                <c:pt idx="1123">
                  <c:v>1.6376168504237401E-3</c:v>
                </c:pt>
                <c:pt idx="1124">
                  <c:v>-3.8422501817851902E-2</c:v>
                </c:pt>
                <c:pt idx="1125">
                  <c:v>-0.28628094291230971</c:v>
                </c:pt>
                <c:pt idx="1126">
                  <c:v>-0.56595372653290354</c:v>
                </c:pt>
                <c:pt idx="1127">
                  <c:v>-0.67748748428942918</c:v>
                </c:pt>
                <c:pt idx="1128">
                  <c:v>-0.82451300297606345</c:v>
                </c:pt>
                <c:pt idx="1129">
                  <c:v>-0.70846050380629322</c:v>
                </c:pt>
                <c:pt idx="1130">
                  <c:v>-0.66247831513208233</c:v>
                </c:pt>
                <c:pt idx="1131">
                  <c:v>-0.79554290233207503</c:v>
                </c:pt>
                <c:pt idx="1132">
                  <c:v>-0.74635007553961685</c:v>
                </c:pt>
                <c:pt idx="1133">
                  <c:v>-0.68005679550944365</c:v>
                </c:pt>
                <c:pt idx="1134">
                  <c:v>-0.61600607575594424</c:v>
                </c:pt>
                <c:pt idx="1135">
                  <c:v>-0.67471890146678426</c:v>
                </c:pt>
                <c:pt idx="1136">
                  <c:v>-0.697601651710265</c:v>
                </c:pt>
                <c:pt idx="1137">
                  <c:v>-0.75759949169216156</c:v>
                </c:pt>
                <c:pt idx="1138">
                  <c:v>-0.75085038152107764</c:v>
                </c:pt>
                <c:pt idx="1139">
                  <c:v>-0.75352398222352157</c:v>
                </c:pt>
                <c:pt idx="1140">
                  <c:v>-0.83622035625150026</c:v>
                </c:pt>
                <c:pt idx="1141">
                  <c:v>-0.71684459277048163</c:v>
                </c:pt>
                <c:pt idx="1142">
                  <c:v>-0.78417627266655821</c:v>
                </c:pt>
                <c:pt idx="1143">
                  <c:v>-0.88778364989661007</c:v>
                </c:pt>
                <c:pt idx="1144">
                  <c:v>-1.0354807944136879</c:v>
                </c:pt>
                <c:pt idx="1145">
                  <c:v>-1.1858848391153121</c:v>
                </c:pt>
                <c:pt idx="1146">
                  <c:v>-1.2673548491250599</c:v>
                </c:pt>
                <c:pt idx="1147">
                  <c:v>-1.2523374310511111</c:v>
                </c:pt>
                <c:pt idx="1148">
                  <c:v>-0.9633620933371656</c:v>
                </c:pt>
                <c:pt idx="1149">
                  <c:v>-0.87536419560022249</c:v>
                </c:pt>
                <c:pt idx="1150">
                  <c:v>-1.169739457595282</c:v>
                </c:pt>
                <c:pt idx="1151">
                  <c:v>-1.3684529740186451</c:v>
                </c:pt>
                <c:pt idx="1152">
                  <c:v>-1.6311653129968</c:v>
                </c:pt>
                <c:pt idx="1153">
                  <c:v>-1.5309441073274901</c:v>
                </c:pt>
                <c:pt idx="1154">
                  <c:v>-1.4461249243598999</c:v>
                </c:pt>
                <c:pt idx="1155">
                  <c:v>-1.5466895285662441</c:v>
                </c:pt>
                <c:pt idx="1156">
                  <c:v>-1.463708628041791</c:v>
                </c:pt>
                <c:pt idx="1157">
                  <c:v>-1.3459267925999241</c:v>
                </c:pt>
                <c:pt idx="1158">
                  <c:v>-1.0679742015585141</c:v>
                </c:pt>
                <c:pt idx="1159">
                  <c:v>-0.70990306783268775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xVal>
          <c:yVal>
            <c:numRef>
              <c:f>output.prediction.nedc_h.ts!$Q$3:$Q$1183</c:f>
              <c:numCache>
                <c:formatCode>General</c:formatCode>
                <c:ptCount val="1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24.1925484483885</c:v>
                </c:pt>
                <c:pt idx="10">
                  <c:v>54.555407966003983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46.656523501387838</c:v>
                </c:pt>
                <c:pt idx="57">
                  <c:v>34.877493361930227</c:v>
                </c:pt>
                <c:pt idx="58">
                  <c:v>43.920329870867398</c:v>
                </c:pt>
                <c:pt idx="59">
                  <c:v>43.66850881833431</c:v>
                </c:pt>
                <c:pt idx="60">
                  <c:v>0</c:v>
                </c:pt>
                <c:pt idx="61">
                  <c:v>2.648981808418128</c:v>
                </c:pt>
                <c:pt idx="62">
                  <c:v>-4.4380202418383679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-55.566599020306917</c:v>
                </c:pt>
                <c:pt idx="89">
                  <c:v>-53.526649193677088</c:v>
                </c:pt>
                <c:pt idx="90">
                  <c:v>-57.529999069212558</c:v>
                </c:pt>
                <c:pt idx="91">
                  <c:v>-70.783710562901575</c:v>
                </c:pt>
                <c:pt idx="92">
                  <c:v>-71.386219394250148</c:v>
                </c:pt>
                <c:pt idx="93">
                  <c:v>-66.249697416212129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50.744575996146672</c:v>
                </c:pt>
                <c:pt idx="128">
                  <c:v>35.636640980938267</c:v>
                </c:pt>
                <c:pt idx="129">
                  <c:v>0</c:v>
                </c:pt>
                <c:pt idx="130">
                  <c:v>37.689092827700343</c:v>
                </c:pt>
                <c:pt idx="131">
                  <c:v>24.013735383485422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36.723266826026197</c:v>
                </c:pt>
                <c:pt idx="137">
                  <c:v>33.48940289053121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21.383825646772479</c:v>
                </c:pt>
                <c:pt idx="144">
                  <c:v>5.4432233061010482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-39.126233349954248</c:v>
                </c:pt>
                <c:pt idx="162">
                  <c:v>-22.110475126919621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-59.513846196781202</c:v>
                </c:pt>
                <c:pt idx="181">
                  <c:v>-59.774239475073507</c:v>
                </c:pt>
                <c:pt idx="182">
                  <c:v>-63.972326483681528</c:v>
                </c:pt>
                <c:pt idx="183">
                  <c:v>-71.29767515866628</c:v>
                </c:pt>
                <c:pt idx="184">
                  <c:v>-59.959556979322031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61.671656629634967</c:v>
                </c:pt>
                <c:pt idx="251">
                  <c:v>32.022292743608517</c:v>
                </c:pt>
                <c:pt idx="252">
                  <c:v>0</c:v>
                </c:pt>
                <c:pt idx="253">
                  <c:v>46.020536189067222</c:v>
                </c:pt>
                <c:pt idx="254">
                  <c:v>42.403955773758312</c:v>
                </c:pt>
                <c:pt idx="255">
                  <c:v>0</c:v>
                </c:pt>
                <c:pt idx="256">
                  <c:v>0</c:v>
                </c:pt>
                <c:pt idx="257">
                  <c:v>-6.1296829450835766</c:v>
                </c:pt>
                <c:pt idx="258">
                  <c:v>-2.4685603338277331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-50.646701048440598</c:v>
                </c:pt>
                <c:pt idx="284">
                  <c:v>-49.213341807322273</c:v>
                </c:pt>
                <c:pt idx="285">
                  <c:v>-47.331176450574333</c:v>
                </c:pt>
                <c:pt idx="286">
                  <c:v>-53.364927555875489</c:v>
                </c:pt>
                <c:pt idx="287">
                  <c:v>-62.375778925385283</c:v>
                </c:pt>
                <c:pt idx="288">
                  <c:v>-73.486754088686908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13.31378570236293</c:v>
                </c:pt>
                <c:pt idx="312">
                  <c:v>26.612202933088991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43.015973198250357</c:v>
                </c:pt>
                <c:pt idx="323">
                  <c:v>36.973697252754327</c:v>
                </c:pt>
                <c:pt idx="324">
                  <c:v>27.066476816410489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38.137565605688728</c:v>
                </c:pt>
                <c:pt idx="334">
                  <c:v>40.988220613827217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3.0953726007119311</c:v>
                </c:pt>
                <c:pt idx="339">
                  <c:v>0.34982222374766692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-26.211944511616039</c:v>
                </c:pt>
                <c:pt idx="372">
                  <c:v>-58.792154101962034</c:v>
                </c:pt>
                <c:pt idx="373">
                  <c:v>0</c:v>
                </c:pt>
                <c:pt idx="374">
                  <c:v>-54.984944660587978</c:v>
                </c:pt>
                <c:pt idx="375">
                  <c:v>-62.890085065533718</c:v>
                </c:pt>
                <c:pt idx="376">
                  <c:v>0</c:v>
                </c:pt>
                <c:pt idx="377">
                  <c:v>-49.424314325281067</c:v>
                </c:pt>
                <c:pt idx="378">
                  <c:v>-49.724106604374782</c:v>
                </c:pt>
                <c:pt idx="379">
                  <c:v>-59.886696480764762</c:v>
                </c:pt>
                <c:pt idx="380">
                  <c:v>-57.007154831498042</c:v>
                </c:pt>
                <c:pt idx="381">
                  <c:v>0</c:v>
                </c:pt>
                <c:pt idx="382">
                  <c:v>-21.389624370559421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21.038362843925331</c:v>
                </c:pt>
                <c:pt idx="401">
                  <c:v>68.93893074933797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-31.91330542334244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28.180734600084719</c:v>
                </c:pt>
                <c:pt idx="439">
                  <c:v>55.580334110230702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45.727174929074003</c:v>
                </c:pt>
                <c:pt idx="447">
                  <c:v>43.649161557673558</c:v>
                </c:pt>
                <c:pt idx="448">
                  <c:v>43.401612260723233</c:v>
                </c:pt>
                <c:pt idx="449">
                  <c:v>0</c:v>
                </c:pt>
                <c:pt idx="450">
                  <c:v>0</c:v>
                </c:pt>
                <c:pt idx="451">
                  <c:v>4.0500915143319576</c:v>
                </c:pt>
                <c:pt idx="452">
                  <c:v>-13.91910537495823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-63.317527267654029</c:v>
                </c:pt>
                <c:pt idx="479">
                  <c:v>-50.92577294974803</c:v>
                </c:pt>
                <c:pt idx="480">
                  <c:v>-56.304443295449303</c:v>
                </c:pt>
                <c:pt idx="481">
                  <c:v>-61.190829903495903</c:v>
                </c:pt>
                <c:pt idx="482">
                  <c:v>-53.679334885615518</c:v>
                </c:pt>
                <c:pt idx="483">
                  <c:v>-49.870541591171872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8.3848343975447204</c:v>
                </c:pt>
                <c:pt idx="507">
                  <c:v>20.550166552448431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40.82401548076006</c:v>
                </c:pt>
                <c:pt idx="518">
                  <c:v>37.397639439168117</c:v>
                </c:pt>
                <c:pt idx="519">
                  <c:v>30.332538588420022</c:v>
                </c:pt>
                <c:pt idx="520">
                  <c:v>41.678274946540817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31.69711098530215</c:v>
                </c:pt>
                <c:pt idx="529">
                  <c:v>32.486334442914988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-3.926162990608224</c:v>
                </c:pt>
                <c:pt idx="536">
                  <c:v>2.6948945087566312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-43.320796159736609</c:v>
                </c:pt>
                <c:pt idx="568">
                  <c:v>-51.197781180116209</c:v>
                </c:pt>
                <c:pt idx="569">
                  <c:v>0</c:v>
                </c:pt>
                <c:pt idx="570">
                  <c:v>-61.585198870192329</c:v>
                </c:pt>
                <c:pt idx="571">
                  <c:v>-56.463560518263577</c:v>
                </c:pt>
                <c:pt idx="572">
                  <c:v>-55.830672598728377</c:v>
                </c:pt>
                <c:pt idx="573">
                  <c:v>-54.619337922576157</c:v>
                </c:pt>
                <c:pt idx="574">
                  <c:v>-55.032491597792863</c:v>
                </c:pt>
                <c:pt idx="575">
                  <c:v>-60.527311425547879</c:v>
                </c:pt>
                <c:pt idx="576">
                  <c:v>0</c:v>
                </c:pt>
                <c:pt idx="577">
                  <c:v>-27.785080440420021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0.74021197095946079</c:v>
                </c:pt>
                <c:pt idx="595">
                  <c:v>44.093883295626412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9.3235356997744407</c:v>
                </c:pt>
                <c:pt idx="634">
                  <c:v>41.108285589279198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36.735048909744741</c:v>
                </c:pt>
                <c:pt idx="642">
                  <c:v>41.415380520723311</c:v>
                </c:pt>
                <c:pt idx="643">
                  <c:v>45.499021257578001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-5.913982885613871</c:v>
                </c:pt>
                <c:pt idx="648">
                  <c:v>-8.8331335192592118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-61.723528687300757</c:v>
                </c:pt>
                <c:pt idx="674">
                  <c:v>-49.66091288548018</c:v>
                </c:pt>
                <c:pt idx="675">
                  <c:v>-54.805107585546317</c:v>
                </c:pt>
                <c:pt idx="676">
                  <c:v>-56.342927376598169</c:v>
                </c:pt>
                <c:pt idx="677">
                  <c:v>-53.516866293976591</c:v>
                </c:pt>
                <c:pt idx="678">
                  <c:v>-50.619210842599088</c:v>
                </c:pt>
                <c:pt idx="679">
                  <c:v>0</c:v>
                </c:pt>
                <c:pt idx="680">
                  <c:v>-28.629469621655119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9.6891844462793806</c:v>
                </c:pt>
                <c:pt idx="702">
                  <c:v>24.705290895934031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41.283248470929067</c:v>
                </c:pt>
                <c:pt idx="714">
                  <c:v>45.507807152910303</c:v>
                </c:pt>
                <c:pt idx="715">
                  <c:v>44.922675890588671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33.595056067036253</c:v>
                </c:pt>
                <c:pt idx="724">
                  <c:v>39.685478058617022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5.529908694412816</c:v>
                </c:pt>
                <c:pt idx="731">
                  <c:v>7.4380260054662921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-21.10976581802835</c:v>
                </c:pt>
                <c:pt idx="762">
                  <c:v>-24.916700841799511</c:v>
                </c:pt>
                <c:pt idx="763">
                  <c:v>0</c:v>
                </c:pt>
                <c:pt idx="764">
                  <c:v>0</c:v>
                </c:pt>
                <c:pt idx="765">
                  <c:v>-74.736336280502726</c:v>
                </c:pt>
                <c:pt idx="766">
                  <c:v>-59.607444947819701</c:v>
                </c:pt>
                <c:pt idx="767">
                  <c:v>-57.252477894556598</c:v>
                </c:pt>
                <c:pt idx="768">
                  <c:v>-70.483115822683629</c:v>
                </c:pt>
                <c:pt idx="769">
                  <c:v>-58.06565026203009</c:v>
                </c:pt>
                <c:pt idx="770">
                  <c:v>-48.360481220527618</c:v>
                </c:pt>
                <c:pt idx="771">
                  <c:v>0</c:v>
                </c:pt>
                <c:pt idx="772">
                  <c:v>-24.103748363307041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1.753555053677802</c:v>
                </c:pt>
                <c:pt idx="800">
                  <c:v>25.98601104982248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33.53080314941959</c:v>
                </c:pt>
                <c:pt idx="813">
                  <c:v>17.765602294513901</c:v>
                </c:pt>
                <c:pt idx="814">
                  <c:v>28.932152753946141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41.182007301199803</c:v>
                </c:pt>
                <c:pt idx="824">
                  <c:v>34.120455572111069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29.7001074161149</c:v>
                </c:pt>
                <c:pt idx="834">
                  <c:v>29.197873815140419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22.057207086961451</c:v>
                </c:pt>
                <c:pt idx="841">
                  <c:v>11.21161965587261</c:v>
                </c:pt>
                <c:pt idx="842">
                  <c:v>5.6733965312206029E-2</c:v>
                </c:pt>
                <c:pt idx="843">
                  <c:v>-1.940443760364623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-38.599065452105002</c:v>
                </c:pt>
                <c:pt idx="894">
                  <c:v>-51.539024494299937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4.1092427167025409</c:v>
                </c:pt>
                <c:pt idx="982">
                  <c:v>-6.9714996644823071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-78.723492239083299</c:v>
                </c:pt>
                <c:pt idx="1147">
                  <c:v>-77.790664628874708</c:v>
                </c:pt>
                <c:pt idx="1148">
                  <c:v>0</c:v>
                </c:pt>
                <c:pt idx="1149">
                  <c:v>0</c:v>
                </c:pt>
                <c:pt idx="1150">
                  <c:v>-72.659977728672317</c:v>
                </c:pt>
                <c:pt idx="1151">
                  <c:v>-85.0033415298644</c:v>
                </c:pt>
                <c:pt idx="1152">
                  <c:v>0</c:v>
                </c:pt>
                <c:pt idx="1153">
                  <c:v>-95.096702107440464</c:v>
                </c:pt>
                <c:pt idx="1154">
                  <c:v>-89.828041718691239</c:v>
                </c:pt>
                <c:pt idx="1155">
                  <c:v>-96.07475063705779</c:v>
                </c:pt>
                <c:pt idx="1156">
                  <c:v>-90.920277694504406</c:v>
                </c:pt>
                <c:pt idx="1157">
                  <c:v>-83.60409674114787</c:v>
                </c:pt>
                <c:pt idx="1158">
                  <c:v>-66.338688667956902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5030464"/>
        <c:axId val="265031040"/>
      </c:scatterChart>
      <c:valAx>
        <c:axId val="265030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E"/>
                  <a:t>Acceleration (m/sec2)</a:t>
                </a:r>
              </a:p>
            </c:rich>
          </c:tx>
          <c:layout>
            <c:manualLayout>
              <c:xMode val="edge"/>
              <c:yMode val="edge"/>
              <c:x val="0.29547922134733162"/>
              <c:y val="0.920821668124817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65031040"/>
        <c:crosses val="autoZero"/>
        <c:crossBetween val="midCat"/>
      </c:valAx>
      <c:valAx>
        <c:axId val="265031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6503046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8315310586176738"/>
          <c:y val="0.6316947360746572"/>
          <c:w val="0.31406911636045493"/>
          <c:h val="0.1396566054243219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80796150481189"/>
          <c:y val="0.111470180810732"/>
          <c:w val="0.70921872265966746"/>
          <c:h val="0.76721019247594047"/>
        </c:manualLayout>
      </c:layout>
      <c:scatterChart>
        <c:scatterStyle val="lineMarker"/>
        <c:varyColors val="0"/>
        <c:ser>
          <c:idx val="0"/>
          <c:order val="0"/>
          <c:tx>
            <c:strRef>
              <c:f>output.prediction.nedc_h.ts!$Q$2</c:f>
              <c:strCache>
                <c:ptCount val="1"/>
                <c:pt idx="0">
                  <c:v>clutch_tc_speeds_delta (RPM)</c:v>
                </c:pt>
              </c:strCache>
            </c:strRef>
          </c:tx>
          <c:marker>
            <c:symbol val="none"/>
          </c:marker>
          <c:dLbls>
            <c:delete val="1"/>
          </c:dLbls>
          <c:yVal>
            <c:numRef>
              <c:f>output.prediction.nedc_h.ts!$Q$3:$Q$1183</c:f>
              <c:numCache>
                <c:formatCode>General</c:formatCode>
                <c:ptCount val="1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24.1925484483885</c:v>
                </c:pt>
                <c:pt idx="10">
                  <c:v>54.555407966003983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46.656523501387838</c:v>
                </c:pt>
                <c:pt idx="57">
                  <c:v>34.877493361930227</c:v>
                </c:pt>
                <c:pt idx="58">
                  <c:v>43.920329870867398</c:v>
                </c:pt>
                <c:pt idx="59">
                  <c:v>43.66850881833431</c:v>
                </c:pt>
                <c:pt idx="60">
                  <c:v>0</c:v>
                </c:pt>
                <c:pt idx="61">
                  <c:v>2.648981808418128</c:v>
                </c:pt>
                <c:pt idx="62">
                  <c:v>-4.4380202418383679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-55.566599020306917</c:v>
                </c:pt>
                <c:pt idx="89">
                  <c:v>-53.526649193677088</c:v>
                </c:pt>
                <c:pt idx="90">
                  <c:v>-57.529999069212558</c:v>
                </c:pt>
                <c:pt idx="91">
                  <c:v>-70.783710562901575</c:v>
                </c:pt>
                <c:pt idx="92">
                  <c:v>-71.386219394250148</c:v>
                </c:pt>
                <c:pt idx="93">
                  <c:v>-66.249697416212129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50.744575996146672</c:v>
                </c:pt>
                <c:pt idx="128">
                  <c:v>35.636640980938267</c:v>
                </c:pt>
                <c:pt idx="129">
                  <c:v>0</c:v>
                </c:pt>
                <c:pt idx="130">
                  <c:v>37.689092827700343</c:v>
                </c:pt>
                <c:pt idx="131">
                  <c:v>24.013735383485422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36.723266826026197</c:v>
                </c:pt>
                <c:pt idx="137">
                  <c:v>33.48940289053121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21.383825646772479</c:v>
                </c:pt>
                <c:pt idx="144">
                  <c:v>5.4432233061010482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-39.126233349954248</c:v>
                </c:pt>
                <c:pt idx="162">
                  <c:v>-22.110475126919621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-59.513846196781202</c:v>
                </c:pt>
                <c:pt idx="181">
                  <c:v>-59.774239475073507</c:v>
                </c:pt>
                <c:pt idx="182">
                  <c:v>-63.972326483681528</c:v>
                </c:pt>
                <c:pt idx="183">
                  <c:v>-71.29767515866628</c:v>
                </c:pt>
                <c:pt idx="184">
                  <c:v>-59.959556979322031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61.671656629634967</c:v>
                </c:pt>
                <c:pt idx="251">
                  <c:v>32.022292743608517</c:v>
                </c:pt>
                <c:pt idx="252">
                  <c:v>0</c:v>
                </c:pt>
                <c:pt idx="253">
                  <c:v>46.020536189067222</c:v>
                </c:pt>
                <c:pt idx="254">
                  <c:v>42.403955773758312</c:v>
                </c:pt>
                <c:pt idx="255">
                  <c:v>0</c:v>
                </c:pt>
                <c:pt idx="256">
                  <c:v>0</c:v>
                </c:pt>
                <c:pt idx="257">
                  <c:v>-6.1296829450835766</c:v>
                </c:pt>
                <c:pt idx="258">
                  <c:v>-2.4685603338277331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-50.646701048440598</c:v>
                </c:pt>
                <c:pt idx="284">
                  <c:v>-49.213341807322273</c:v>
                </c:pt>
                <c:pt idx="285">
                  <c:v>-47.331176450574333</c:v>
                </c:pt>
                <c:pt idx="286">
                  <c:v>-53.364927555875489</c:v>
                </c:pt>
                <c:pt idx="287">
                  <c:v>-62.375778925385283</c:v>
                </c:pt>
                <c:pt idx="288">
                  <c:v>-73.486754088686908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13.31378570236293</c:v>
                </c:pt>
                <c:pt idx="312">
                  <c:v>26.612202933088991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43.015973198250357</c:v>
                </c:pt>
                <c:pt idx="323">
                  <c:v>36.973697252754327</c:v>
                </c:pt>
                <c:pt idx="324">
                  <c:v>27.066476816410489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38.137565605688728</c:v>
                </c:pt>
                <c:pt idx="334">
                  <c:v>40.988220613827217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3.0953726007119311</c:v>
                </c:pt>
                <c:pt idx="339">
                  <c:v>0.34982222374766692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-26.211944511616039</c:v>
                </c:pt>
                <c:pt idx="372">
                  <c:v>-58.792154101962034</c:v>
                </c:pt>
                <c:pt idx="373">
                  <c:v>0</c:v>
                </c:pt>
                <c:pt idx="374">
                  <c:v>-54.984944660587978</c:v>
                </c:pt>
                <c:pt idx="375">
                  <c:v>-62.890085065533718</c:v>
                </c:pt>
                <c:pt idx="376">
                  <c:v>0</c:v>
                </c:pt>
                <c:pt idx="377">
                  <c:v>-49.424314325281067</c:v>
                </c:pt>
                <c:pt idx="378">
                  <c:v>-49.724106604374782</c:v>
                </c:pt>
                <c:pt idx="379">
                  <c:v>-59.886696480764762</c:v>
                </c:pt>
                <c:pt idx="380">
                  <c:v>-57.007154831498042</c:v>
                </c:pt>
                <c:pt idx="381">
                  <c:v>0</c:v>
                </c:pt>
                <c:pt idx="382">
                  <c:v>-21.389624370559421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21.038362843925331</c:v>
                </c:pt>
                <c:pt idx="401">
                  <c:v>68.93893074933797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-31.91330542334244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28.180734600084719</c:v>
                </c:pt>
                <c:pt idx="439">
                  <c:v>55.580334110230702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45.727174929074003</c:v>
                </c:pt>
                <c:pt idx="447">
                  <c:v>43.649161557673558</c:v>
                </c:pt>
                <c:pt idx="448">
                  <c:v>43.401612260723233</c:v>
                </c:pt>
                <c:pt idx="449">
                  <c:v>0</c:v>
                </c:pt>
                <c:pt idx="450">
                  <c:v>0</c:v>
                </c:pt>
                <c:pt idx="451">
                  <c:v>4.0500915143319576</c:v>
                </c:pt>
                <c:pt idx="452">
                  <c:v>-13.91910537495823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-63.317527267654029</c:v>
                </c:pt>
                <c:pt idx="479">
                  <c:v>-50.92577294974803</c:v>
                </c:pt>
                <c:pt idx="480">
                  <c:v>-56.304443295449303</c:v>
                </c:pt>
                <c:pt idx="481">
                  <c:v>-61.190829903495903</c:v>
                </c:pt>
                <c:pt idx="482">
                  <c:v>-53.679334885615518</c:v>
                </c:pt>
                <c:pt idx="483">
                  <c:v>-49.870541591171872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8.3848343975447204</c:v>
                </c:pt>
                <c:pt idx="507">
                  <c:v>20.550166552448431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40.82401548076006</c:v>
                </c:pt>
                <c:pt idx="518">
                  <c:v>37.397639439168117</c:v>
                </c:pt>
                <c:pt idx="519">
                  <c:v>30.332538588420022</c:v>
                </c:pt>
                <c:pt idx="520">
                  <c:v>41.678274946540817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31.69711098530215</c:v>
                </c:pt>
                <c:pt idx="529">
                  <c:v>32.486334442914988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-3.926162990608224</c:v>
                </c:pt>
                <c:pt idx="536">
                  <c:v>2.6948945087566312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-43.320796159736609</c:v>
                </c:pt>
                <c:pt idx="568">
                  <c:v>-51.197781180116209</c:v>
                </c:pt>
                <c:pt idx="569">
                  <c:v>0</c:v>
                </c:pt>
                <c:pt idx="570">
                  <c:v>-61.585198870192329</c:v>
                </c:pt>
                <c:pt idx="571">
                  <c:v>-56.463560518263577</c:v>
                </c:pt>
                <c:pt idx="572">
                  <c:v>-55.830672598728377</c:v>
                </c:pt>
                <c:pt idx="573">
                  <c:v>-54.619337922576157</c:v>
                </c:pt>
                <c:pt idx="574">
                  <c:v>-55.032491597792863</c:v>
                </c:pt>
                <c:pt idx="575">
                  <c:v>-60.527311425547879</c:v>
                </c:pt>
                <c:pt idx="576">
                  <c:v>0</c:v>
                </c:pt>
                <c:pt idx="577">
                  <c:v>-27.785080440420021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0.74021197095946079</c:v>
                </c:pt>
                <c:pt idx="595">
                  <c:v>44.093883295626412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9.3235356997744407</c:v>
                </c:pt>
                <c:pt idx="634">
                  <c:v>41.108285589279198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36.735048909744741</c:v>
                </c:pt>
                <c:pt idx="642">
                  <c:v>41.415380520723311</c:v>
                </c:pt>
                <c:pt idx="643">
                  <c:v>45.499021257578001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-5.913982885613871</c:v>
                </c:pt>
                <c:pt idx="648">
                  <c:v>-8.8331335192592118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-61.723528687300757</c:v>
                </c:pt>
                <c:pt idx="674">
                  <c:v>-49.66091288548018</c:v>
                </c:pt>
                <c:pt idx="675">
                  <c:v>-54.805107585546317</c:v>
                </c:pt>
                <c:pt idx="676">
                  <c:v>-56.342927376598169</c:v>
                </c:pt>
                <c:pt idx="677">
                  <c:v>-53.516866293976591</c:v>
                </c:pt>
                <c:pt idx="678">
                  <c:v>-50.619210842599088</c:v>
                </c:pt>
                <c:pt idx="679">
                  <c:v>0</c:v>
                </c:pt>
                <c:pt idx="680">
                  <c:v>-28.629469621655119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9.6891844462793806</c:v>
                </c:pt>
                <c:pt idx="702">
                  <c:v>24.705290895934031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41.283248470929067</c:v>
                </c:pt>
                <c:pt idx="714">
                  <c:v>45.507807152910303</c:v>
                </c:pt>
                <c:pt idx="715">
                  <c:v>44.922675890588671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33.595056067036253</c:v>
                </c:pt>
                <c:pt idx="724">
                  <c:v>39.685478058617022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5.529908694412816</c:v>
                </c:pt>
                <c:pt idx="731">
                  <c:v>7.4380260054662921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-21.10976581802835</c:v>
                </c:pt>
                <c:pt idx="762">
                  <c:v>-24.916700841799511</c:v>
                </c:pt>
                <c:pt idx="763">
                  <c:v>0</c:v>
                </c:pt>
                <c:pt idx="764">
                  <c:v>0</c:v>
                </c:pt>
                <c:pt idx="765">
                  <c:v>-74.736336280502726</c:v>
                </c:pt>
                <c:pt idx="766">
                  <c:v>-59.607444947819701</c:v>
                </c:pt>
                <c:pt idx="767">
                  <c:v>-57.252477894556598</c:v>
                </c:pt>
                <c:pt idx="768">
                  <c:v>-70.483115822683629</c:v>
                </c:pt>
                <c:pt idx="769">
                  <c:v>-58.06565026203009</c:v>
                </c:pt>
                <c:pt idx="770">
                  <c:v>-48.360481220527618</c:v>
                </c:pt>
                <c:pt idx="771">
                  <c:v>0</c:v>
                </c:pt>
                <c:pt idx="772">
                  <c:v>-24.103748363307041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1.753555053677802</c:v>
                </c:pt>
                <c:pt idx="800">
                  <c:v>25.98601104982248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33.53080314941959</c:v>
                </c:pt>
                <c:pt idx="813">
                  <c:v>17.765602294513901</c:v>
                </c:pt>
                <c:pt idx="814">
                  <c:v>28.932152753946141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41.182007301199803</c:v>
                </c:pt>
                <c:pt idx="824">
                  <c:v>34.120455572111069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29.7001074161149</c:v>
                </c:pt>
                <c:pt idx="834">
                  <c:v>29.197873815140419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22.057207086961451</c:v>
                </c:pt>
                <c:pt idx="841">
                  <c:v>11.21161965587261</c:v>
                </c:pt>
                <c:pt idx="842">
                  <c:v>5.6733965312206029E-2</c:v>
                </c:pt>
                <c:pt idx="843">
                  <c:v>-1.940443760364623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-38.599065452105002</c:v>
                </c:pt>
                <c:pt idx="894">
                  <c:v>-51.539024494299937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4.1092427167025409</c:v>
                </c:pt>
                <c:pt idx="982">
                  <c:v>-6.9714996644823071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-78.723492239083299</c:v>
                </c:pt>
                <c:pt idx="1147">
                  <c:v>-77.790664628874708</c:v>
                </c:pt>
                <c:pt idx="1148">
                  <c:v>0</c:v>
                </c:pt>
                <c:pt idx="1149">
                  <c:v>0</c:v>
                </c:pt>
                <c:pt idx="1150">
                  <c:v>-72.659977728672317</c:v>
                </c:pt>
                <c:pt idx="1151">
                  <c:v>-85.0033415298644</c:v>
                </c:pt>
                <c:pt idx="1152">
                  <c:v>0</c:v>
                </c:pt>
                <c:pt idx="1153">
                  <c:v>-95.096702107440464</c:v>
                </c:pt>
                <c:pt idx="1154">
                  <c:v>-89.828041718691239</c:v>
                </c:pt>
                <c:pt idx="1155">
                  <c:v>-96.07475063705779</c:v>
                </c:pt>
                <c:pt idx="1156">
                  <c:v>-90.920277694504406</c:v>
                </c:pt>
                <c:pt idx="1157">
                  <c:v>-83.60409674114787</c:v>
                </c:pt>
                <c:pt idx="1158">
                  <c:v>-66.338688667956902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dLbls>
          <c:dLblPos val="r"/>
          <c:showLegendKey val="0"/>
          <c:showVal val="1"/>
          <c:showCatName val="1"/>
          <c:showSerName val="0"/>
          <c:showPercent val="0"/>
          <c:showBubbleSize val="0"/>
        </c:dLbls>
        <c:axId val="265033344"/>
        <c:axId val="265032768"/>
      </c:scatterChart>
      <c:scatterChart>
        <c:scatterStyle val="lineMarker"/>
        <c:varyColors val="0"/>
        <c:ser>
          <c:idx val="1"/>
          <c:order val="1"/>
          <c:tx>
            <c:strRef>
              <c:f>output.prediction.nedc_h.ts!$B$2</c:f>
              <c:strCache>
                <c:ptCount val="1"/>
                <c:pt idx="0">
                  <c:v>input.velocities</c:v>
                </c:pt>
              </c:strCache>
            </c:strRef>
          </c:tx>
          <c:spPr>
            <a:ln>
              <a:solidFill>
                <a:srgbClr val="C00000">
                  <a:alpha val="20000"/>
                </a:srgbClr>
              </a:solidFill>
            </a:ln>
          </c:spPr>
          <c:marker>
            <c:symbol val="none"/>
          </c:marker>
          <c:yVal>
            <c:numRef>
              <c:f>output.prediction.nedc_h.ts!$B$3:$B$1183</c:f>
              <c:numCache>
                <c:formatCode>General</c:formatCode>
                <c:ptCount val="1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2.798165</c:v>
                </c:pt>
                <c:pt idx="11">
                  <c:v>5.4938840000000004</c:v>
                </c:pt>
                <c:pt idx="12">
                  <c:v>7.6269109999999998</c:v>
                </c:pt>
                <c:pt idx="13">
                  <c:v>9.1987769999999998</c:v>
                </c:pt>
                <c:pt idx="14">
                  <c:v>11.96942</c:v>
                </c:pt>
                <c:pt idx="15">
                  <c:v>13.34404</c:v>
                </c:pt>
                <c:pt idx="16">
                  <c:v>14.50306</c:v>
                </c:pt>
                <c:pt idx="17">
                  <c:v>14.24465</c:v>
                </c:pt>
                <c:pt idx="18">
                  <c:v>14.5474</c:v>
                </c:pt>
                <c:pt idx="19">
                  <c:v>14.912839999999999</c:v>
                </c:pt>
                <c:pt idx="20">
                  <c:v>15.009169999999999</c:v>
                </c:pt>
                <c:pt idx="21">
                  <c:v>15.212540000000001</c:v>
                </c:pt>
                <c:pt idx="22">
                  <c:v>14.480119999999999</c:v>
                </c:pt>
                <c:pt idx="23">
                  <c:v>13.08257</c:v>
                </c:pt>
                <c:pt idx="24">
                  <c:v>11.26911</c:v>
                </c:pt>
                <c:pt idx="25">
                  <c:v>8.0917429999999992</c:v>
                </c:pt>
                <c:pt idx="26">
                  <c:v>4.735474</c:v>
                </c:pt>
                <c:pt idx="27">
                  <c:v>2.894495</c:v>
                </c:pt>
                <c:pt idx="28">
                  <c:v>1.2125379999999999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1.449541</c:v>
                </c:pt>
                <c:pt idx="49">
                  <c:v>4.8272170000000001</c:v>
                </c:pt>
                <c:pt idx="50">
                  <c:v>8.2522939999999991</c:v>
                </c:pt>
                <c:pt idx="51">
                  <c:v>9.0642200000000006</c:v>
                </c:pt>
                <c:pt idx="52">
                  <c:v>9.7385319999999993</c:v>
                </c:pt>
                <c:pt idx="53">
                  <c:v>12.38532</c:v>
                </c:pt>
                <c:pt idx="54">
                  <c:v>16.26605</c:v>
                </c:pt>
                <c:pt idx="55">
                  <c:v>19.34404</c:v>
                </c:pt>
                <c:pt idx="56">
                  <c:v>22.700310000000002</c:v>
                </c:pt>
                <c:pt idx="57">
                  <c:v>24.715599999999998</c:v>
                </c:pt>
                <c:pt idx="58">
                  <c:v>27.14526</c:v>
                </c:pt>
                <c:pt idx="59">
                  <c:v>29.626909999999999</c:v>
                </c:pt>
                <c:pt idx="60">
                  <c:v>31.902139999999999</c:v>
                </c:pt>
                <c:pt idx="61">
                  <c:v>32.657490000000003</c:v>
                </c:pt>
                <c:pt idx="62">
                  <c:v>32.555050000000001</c:v>
                </c:pt>
                <c:pt idx="63">
                  <c:v>32.25076</c:v>
                </c:pt>
                <c:pt idx="64">
                  <c:v>32.003059999999998</c:v>
                </c:pt>
                <c:pt idx="65">
                  <c:v>32.148319999999998</c:v>
                </c:pt>
                <c:pt idx="66">
                  <c:v>32.136090000000003</c:v>
                </c:pt>
                <c:pt idx="67">
                  <c:v>32.171250000000001</c:v>
                </c:pt>
                <c:pt idx="68">
                  <c:v>32.402140000000003</c:v>
                </c:pt>
                <c:pt idx="69">
                  <c:v>32.793579999999999</c:v>
                </c:pt>
                <c:pt idx="70">
                  <c:v>32.818049999999999</c:v>
                </c:pt>
                <c:pt idx="71">
                  <c:v>32.912840000000003</c:v>
                </c:pt>
                <c:pt idx="72">
                  <c:v>33.061160000000001</c:v>
                </c:pt>
                <c:pt idx="73">
                  <c:v>32.88991</c:v>
                </c:pt>
                <c:pt idx="74">
                  <c:v>32.594799999999999</c:v>
                </c:pt>
                <c:pt idx="75">
                  <c:v>32.411320000000003</c:v>
                </c:pt>
                <c:pt idx="76">
                  <c:v>32.377670000000002</c:v>
                </c:pt>
                <c:pt idx="77">
                  <c:v>32.353209999999997</c:v>
                </c:pt>
                <c:pt idx="78">
                  <c:v>32.198779999999999</c:v>
                </c:pt>
                <c:pt idx="79">
                  <c:v>32.321100000000001</c:v>
                </c:pt>
                <c:pt idx="80">
                  <c:v>32.276760000000003</c:v>
                </c:pt>
                <c:pt idx="81">
                  <c:v>32.284399999999998</c:v>
                </c:pt>
                <c:pt idx="82">
                  <c:v>32.304279999999999</c:v>
                </c:pt>
                <c:pt idx="83">
                  <c:v>32.440370000000001</c:v>
                </c:pt>
                <c:pt idx="84">
                  <c:v>32.356270000000002</c:v>
                </c:pt>
                <c:pt idx="85">
                  <c:v>31.397549999999999</c:v>
                </c:pt>
                <c:pt idx="86">
                  <c:v>29.648319999999998</c:v>
                </c:pt>
                <c:pt idx="87">
                  <c:v>27.32263</c:v>
                </c:pt>
                <c:pt idx="88">
                  <c:v>24.350149999999999</c:v>
                </c:pt>
                <c:pt idx="89">
                  <c:v>21.108560000000001</c:v>
                </c:pt>
                <c:pt idx="90">
                  <c:v>18.029050000000002</c:v>
                </c:pt>
                <c:pt idx="91">
                  <c:v>14.261469999999999</c:v>
                </c:pt>
                <c:pt idx="92">
                  <c:v>10.068809999999999</c:v>
                </c:pt>
                <c:pt idx="93">
                  <c:v>6.0978589999999997</c:v>
                </c:pt>
                <c:pt idx="94">
                  <c:v>2.455657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0.69266059999999996</c:v>
                </c:pt>
                <c:pt idx="117">
                  <c:v>1.83945</c:v>
                </c:pt>
                <c:pt idx="118">
                  <c:v>3.634557</c:v>
                </c:pt>
                <c:pt idx="119">
                  <c:v>5.9250759999999998</c:v>
                </c:pt>
                <c:pt idx="120">
                  <c:v>7.9143730000000003</c:v>
                </c:pt>
                <c:pt idx="121">
                  <c:v>9.6804290000000002</c:v>
                </c:pt>
                <c:pt idx="122">
                  <c:v>11.223240000000001</c:v>
                </c:pt>
                <c:pt idx="123">
                  <c:v>12.732419999999999</c:v>
                </c:pt>
                <c:pt idx="124">
                  <c:v>14.678900000000001</c:v>
                </c:pt>
                <c:pt idx="125">
                  <c:v>16.75535</c:v>
                </c:pt>
                <c:pt idx="126">
                  <c:v>18.888380000000002</c:v>
                </c:pt>
                <c:pt idx="127">
                  <c:v>21.597860000000001</c:v>
                </c:pt>
                <c:pt idx="128">
                  <c:v>24.293579999999999</c:v>
                </c:pt>
                <c:pt idx="129">
                  <c:v>26.019880000000001</c:v>
                </c:pt>
                <c:pt idx="130">
                  <c:v>28.461770000000001</c:v>
                </c:pt>
                <c:pt idx="131">
                  <c:v>30.084099999999999</c:v>
                </c:pt>
                <c:pt idx="132">
                  <c:v>31.594799999999999</c:v>
                </c:pt>
                <c:pt idx="133">
                  <c:v>33.422020000000003</c:v>
                </c:pt>
                <c:pt idx="134">
                  <c:v>35.386850000000003</c:v>
                </c:pt>
                <c:pt idx="135">
                  <c:v>36.737000000000002</c:v>
                </c:pt>
                <c:pt idx="136">
                  <c:v>38.619259999999997</c:v>
                </c:pt>
                <c:pt idx="137">
                  <c:v>40.718649999999997</c:v>
                </c:pt>
                <c:pt idx="138">
                  <c:v>42.477069999999998</c:v>
                </c:pt>
                <c:pt idx="139">
                  <c:v>44.163609999999998</c:v>
                </c:pt>
                <c:pt idx="140">
                  <c:v>45.839449999999999</c:v>
                </c:pt>
                <c:pt idx="141">
                  <c:v>47.388379999999998</c:v>
                </c:pt>
                <c:pt idx="142">
                  <c:v>48.16666</c:v>
                </c:pt>
                <c:pt idx="143">
                  <c:v>49.440370000000001</c:v>
                </c:pt>
                <c:pt idx="144">
                  <c:v>50.24465</c:v>
                </c:pt>
                <c:pt idx="145">
                  <c:v>50.279820000000001</c:v>
                </c:pt>
                <c:pt idx="146">
                  <c:v>50.4893</c:v>
                </c:pt>
                <c:pt idx="147">
                  <c:v>50.87462</c:v>
                </c:pt>
                <c:pt idx="148">
                  <c:v>51.097859999999997</c:v>
                </c:pt>
                <c:pt idx="149">
                  <c:v>50.928130000000003</c:v>
                </c:pt>
                <c:pt idx="150">
                  <c:v>50.694189999999999</c:v>
                </c:pt>
                <c:pt idx="151">
                  <c:v>50.311929999999997</c:v>
                </c:pt>
                <c:pt idx="152">
                  <c:v>50.087150000000001</c:v>
                </c:pt>
                <c:pt idx="153">
                  <c:v>49.891440000000003</c:v>
                </c:pt>
                <c:pt idx="154">
                  <c:v>49.542819999999999</c:v>
                </c:pt>
                <c:pt idx="155">
                  <c:v>48.61009</c:v>
                </c:pt>
                <c:pt idx="156">
                  <c:v>47.593269999999997</c:v>
                </c:pt>
                <c:pt idx="157">
                  <c:v>46.426609999999997</c:v>
                </c:pt>
                <c:pt idx="158">
                  <c:v>45.018349999999998</c:v>
                </c:pt>
                <c:pt idx="159">
                  <c:v>42.631500000000003</c:v>
                </c:pt>
                <c:pt idx="160">
                  <c:v>40.045870000000001</c:v>
                </c:pt>
                <c:pt idx="161">
                  <c:v>37.383789999999998</c:v>
                </c:pt>
                <c:pt idx="162">
                  <c:v>35.686549999999997</c:v>
                </c:pt>
                <c:pt idx="163">
                  <c:v>34.787460000000003</c:v>
                </c:pt>
                <c:pt idx="164">
                  <c:v>34.798160000000003</c:v>
                </c:pt>
                <c:pt idx="165">
                  <c:v>35.013759999999998</c:v>
                </c:pt>
                <c:pt idx="166">
                  <c:v>35.292050000000003</c:v>
                </c:pt>
                <c:pt idx="167">
                  <c:v>35.298160000000003</c:v>
                </c:pt>
                <c:pt idx="168">
                  <c:v>35.165140000000001</c:v>
                </c:pt>
                <c:pt idx="169">
                  <c:v>35.061160000000001</c:v>
                </c:pt>
                <c:pt idx="170">
                  <c:v>35.143729999999998</c:v>
                </c:pt>
                <c:pt idx="171">
                  <c:v>35.148319999999998</c:v>
                </c:pt>
                <c:pt idx="172">
                  <c:v>35.12997</c:v>
                </c:pt>
                <c:pt idx="173">
                  <c:v>35.232410000000002</c:v>
                </c:pt>
                <c:pt idx="174">
                  <c:v>35.24924</c:v>
                </c:pt>
                <c:pt idx="175">
                  <c:v>35.292050000000003</c:v>
                </c:pt>
                <c:pt idx="176">
                  <c:v>35.232419999999998</c:v>
                </c:pt>
                <c:pt idx="177">
                  <c:v>33.529049999999998</c:v>
                </c:pt>
                <c:pt idx="178">
                  <c:v>30.46942</c:v>
                </c:pt>
                <c:pt idx="179">
                  <c:v>27.43731</c:v>
                </c:pt>
                <c:pt idx="180">
                  <c:v>24.24006</c:v>
                </c:pt>
                <c:pt idx="181">
                  <c:v>20.67737</c:v>
                </c:pt>
                <c:pt idx="182">
                  <c:v>17.235469999999999</c:v>
                </c:pt>
                <c:pt idx="183">
                  <c:v>13.201829999999999</c:v>
                </c:pt>
                <c:pt idx="184">
                  <c:v>9.331804</c:v>
                </c:pt>
                <c:pt idx="185">
                  <c:v>6.2263000000000002</c:v>
                </c:pt>
                <c:pt idx="186">
                  <c:v>3.3088690000000001</c:v>
                </c:pt>
                <c:pt idx="187">
                  <c:v>0.67125380000000001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3.1192660000000001</c:v>
                </c:pt>
                <c:pt idx="207">
                  <c:v>6.478593</c:v>
                </c:pt>
                <c:pt idx="208">
                  <c:v>10.21407</c:v>
                </c:pt>
                <c:pt idx="209">
                  <c:v>13.60398</c:v>
                </c:pt>
                <c:pt idx="210">
                  <c:v>16.133030000000002</c:v>
                </c:pt>
                <c:pt idx="211">
                  <c:v>16.425080000000001</c:v>
                </c:pt>
                <c:pt idx="212">
                  <c:v>15.21407</c:v>
                </c:pt>
                <c:pt idx="213">
                  <c:v>15.071870000000001</c:v>
                </c:pt>
                <c:pt idx="214">
                  <c:v>15.07034</c:v>
                </c:pt>
                <c:pt idx="215">
                  <c:v>14.98165</c:v>
                </c:pt>
                <c:pt idx="216">
                  <c:v>14.761469999999999</c:v>
                </c:pt>
                <c:pt idx="217">
                  <c:v>14.38532</c:v>
                </c:pt>
                <c:pt idx="218">
                  <c:v>13.246180000000001</c:v>
                </c:pt>
                <c:pt idx="219">
                  <c:v>10.420489999999999</c:v>
                </c:pt>
                <c:pt idx="220">
                  <c:v>6.5</c:v>
                </c:pt>
                <c:pt idx="221">
                  <c:v>3.0764529999999999</c:v>
                </c:pt>
                <c:pt idx="222">
                  <c:v>0.55810400000000004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1.668196</c:v>
                </c:pt>
                <c:pt idx="245">
                  <c:v>4.0886849999999999</c:v>
                </c:pt>
                <c:pt idx="246">
                  <c:v>6.8746179999999999</c:v>
                </c:pt>
                <c:pt idx="247">
                  <c:v>9.9220179999999996</c:v>
                </c:pt>
                <c:pt idx="248">
                  <c:v>12.868499999999999</c:v>
                </c:pt>
                <c:pt idx="249">
                  <c:v>15.74771</c:v>
                </c:pt>
                <c:pt idx="250">
                  <c:v>19.998470000000001</c:v>
                </c:pt>
                <c:pt idx="251">
                  <c:v>22.39602</c:v>
                </c:pt>
                <c:pt idx="252">
                  <c:v>24.435780000000001</c:v>
                </c:pt>
                <c:pt idx="253">
                  <c:v>26.9893</c:v>
                </c:pt>
                <c:pt idx="254">
                  <c:v>29.58257</c:v>
                </c:pt>
                <c:pt idx="255">
                  <c:v>31.639140000000001</c:v>
                </c:pt>
                <c:pt idx="256">
                  <c:v>32.461770000000001</c:v>
                </c:pt>
                <c:pt idx="257">
                  <c:v>32.5</c:v>
                </c:pt>
                <c:pt idx="258">
                  <c:v>32.064219999999999</c:v>
                </c:pt>
                <c:pt idx="259">
                  <c:v>32.246180000000003</c:v>
                </c:pt>
                <c:pt idx="260">
                  <c:v>32.206420000000001</c:v>
                </c:pt>
                <c:pt idx="261">
                  <c:v>32.24006</c:v>
                </c:pt>
                <c:pt idx="262">
                  <c:v>32.446480000000001</c:v>
                </c:pt>
                <c:pt idx="263">
                  <c:v>32.292050000000003</c:v>
                </c:pt>
                <c:pt idx="264">
                  <c:v>32.233939999999997</c:v>
                </c:pt>
                <c:pt idx="265">
                  <c:v>32.38991</c:v>
                </c:pt>
                <c:pt idx="266">
                  <c:v>32.310400000000001</c:v>
                </c:pt>
                <c:pt idx="267">
                  <c:v>32.12997</c:v>
                </c:pt>
                <c:pt idx="268">
                  <c:v>32.029049999999998</c:v>
                </c:pt>
                <c:pt idx="269">
                  <c:v>32.113149999999997</c:v>
                </c:pt>
                <c:pt idx="270">
                  <c:v>32.111620000000002</c:v>
                </c:pt>
                <c:pt idx="271">
                  <c:v>32.247709999999998</c:v>
                </c:pt>
                <c:pt idx="272">
                  <c:v>32.35933</c:v>
                </c:pt>
                <c:pt idx="273">
                  <c:v>32.376150000000003</c:v>
                </c:pt>
                <c:pt idx="274">
                  <c:v>32.223239999999997</c:v>
                </c:pt>
                <c:pt idx="275">
                  <c:v>32.113149999999997</c:v>
                </c:pt>
                <c:pt idx="276">
                  <c:v>32.102449999999997</c:v>
                </c:pt>
                <c:pt idx="277">
                  <c:v>32.232419999999998</c:v>
                </c:pt>
                <c:pt idx="278">
                  <c:v>32.218649999999997</c:v>
                </c:pt>
                <c:pt idx="279">
                  <c:v>32.217120000000001</c:v>
                </c:pt>
                <c:pt idx="280">
                  <c:v>31.5581</c:v>
                </c:pt>
                <c:pt idx="281">
                  <c:v>29.611619999999998</c:v>
                </c:pt>
                <c:pt idx="282">
                  <c:v>26.5474</c:v>
                </c:pt>
                <c:pt idx="283">
                  <c:v>23.79205</c:v>
                </c:pt>
                <c:pt idx="284">
                  <c:v>20.698779999999999</c:v>
                </c:pt>
                <c:pt idx="285">
                  <c:v>18.096329999999998</c:v>
                </c:pt>
                <c:pt idx="286">
                  <c:v>15.05963</c:v>
                </c:pt>
                <c:pt idx="287">
                  <c:v>11.853210000000001</c:v>
                </c:pt>
                <c:pt idx="288">
                  <c:v>7.7889910000000002</c:v>
                </c:pt>
                <c:pt idx="289">
                  <c:v>3.5152899999999998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1.4740059999999999</c:v>
                </c:pt>
                <c:pt idx="313">
                  <c:v>3.044343</c:v>
                </c:pt>
                <c:pt idx="314">
                  <c:v>5.8302750000000003</c:v>
                </c:pt>
                <c:pt idx="315">
                  <c:v>8.0290520000000001</c:v>
                </c:pt>
                <c:pt idx="316">
                  <c:v>9.5183490000000006</c:v>
                </c:pt>
                <c:pt idx="317">
                  <c:v>11.019880000000001</c:v>
                </c:pt>
                <c:pt idx="318">
                  <c:v>12.93731</c:v>
                </c:pt>
                <c:pt idx="319">
                  <c:v>15.27829</c:v>
                </c:pt>
                <c:pt idx="320">
                  <c:v>17.99541</c:v>
                </c:pt>
                <c:pt idx="321">
                  <c:v>19.70795</c:v>
                </c:pt>
                <c:pt idx="322">
                  <c:v>21.594799999999999</c:v>
                </c:pt>
                <c:pt idx="323">
                  <c:v>24.24924</c:v>
                </c:pt>
                <c:pt idx="324">
                  <c:v>25.805810000000001</c:v>
                </c:pt>
                <c:pt idx="325">
                  <c:v>27.622319999999998</c:v>
                </c:pt>
                <c:pt idx="326">
                  <c:v>29.154430000000001</c:v>
                </c:pt>
                <c:pt idx="327">
                  <c:v>31.059629999999999</c:v>
                </c:pt>
                <c:pt idx="328">
                  <c:v>32.966360000000002</c:v>
                </c:pt>
                <c:pt idx="329">
                  <c:v>35</c:v>
                </c:pt>
                <c:pt idx="330">
                  <c:v>36.444949999999999</c:v>
                </c:pt>
                <c:pt idx="331">
                  <c:v>38.290520000000001</c:v>
                </c:pt>
                <c:pt idx="332">
                  <c:v>40.084099999999999</c:v>
                </c:pt>
                <c:pt idx="333">
                  <c:v>42.10398</c:v>
                </c:pt>
                <c:pt idx="334">
                  <c:v>44.435780000000001</c:v>
                </c:pt>
                <c:pt idx="335">
                  <c:v>46.753819999999997</c:v>
                </c:pt>
                <c:pt idx="336">
                  <c:v>48.724769999999999</c:v>
                </c:pt>
                <c:pt idx="337">
                  <c:v>49.75535</c:v>
                </c:pt>
                <c:pt idx="338">
                  <c:v>50.094799999999999</c:v>
                </c:pt>
                <c:pt idx="339">
                  <c:v>50.200310000000002</c:v>
                </c:pt>
                <c:pt idx="340">
                  <c:v>50.186540000000001</c:v>
                </c:pt>
                <c:pt idx="341">
                  <c:v>50.25994</c:v>
                </c:pt>
                <c:pt idx="342">
                  <c:v>50.318040000000003</c:v>
                </c:pt>
                <c:pt idx="343">
                  <c:v>50.25076</c:v>
                </c:pt>
                <c:pt idx="344">
                  <c:v>50.241590000000002</c:v>
                </c:pt>
                <c:pt idx="345">
                  <c:v>50.24924</c:v>
                </c:pt>
                <c:pt idx="346">
                  <c:v>50.337919999999997</c:v>
                </c:pt>
                <c:pt idx="347">
                  <c:v>50.35933</c:v>
                </c:pt>
                <c:pt idx="348">
                  <c:v>50.573390000000003</c:v>
                </c:pt>
                <c:pt idx="349">
                  <c:v>49.966360000000002</c:v>
                </c:pt>
                <c:pt idx="350">
                  <c:v>48.903669999999998</c:v>
                </c:pt>
                <c:pt idx="351">
                  <c:v>47.613149999999997</c:v>
                </c:pt>
                <c:pt idx="352">
                  <c:v>46.261470000000003</c:v>
                </c:pt>
                <c:pt idx="353">
                  <c:v>43.34863</c:v>
                </c:pt>
                <c:pt idx="354">
                  <c:v>40.972479999999997</c:v>
                </c:pt>
                <c:pt idx="355">
                  <c:v>38.75535</c:v>
                </c:pt>
                <c:pt idx="356">
                  <c:v>36.50611</c:v>
                </c:pt>
                <c:pt idx="357">
                  <c:v>35.342509999999997</c:v>
                </c:pt>
                <c:pt idx="358">
                  <c:v>34.788989999999998</c:v>
                </c:pt>
                <c:pt idx="359">
                  <c:v>35.029049999999998</c:v>
                </c:pt>
                <c:pt idx="360">
                  <c:v>34.986240000000002</c:v>
                </c:pt>
                <c:pt idx="361">
                  <c:v>35.131500000000003</c:v>
                </c:pt>
                <c:pt idx="362">
                  <c:v>35.256880000000002</c:v>
                </c:pt>
                <c:pt idx="363">
                  <c:v>35.252290000000002</c:v>
                </c:pt>
                <c:pt idx="364">
                  <c:v>35.171250000000001</c:v>
                </c:pt>
                <c:pt idx="365">
                  <c:v>35.064219999999999</c:v>
                </c:pt>
                <c:pt idx="366">
                  <c:v>34.961779999999997</c:v>
                </c:pt>
                <c:pt idx="367">
                  <c:v>34.86544</c:v>
                </c:pt>
                <c:pt idx="368">
                  <c:v>34.769120000000001</c:v>
                </c:pt>
                <c:pt idx="369">
                  <c:v>34.675840000000001</c:v>
                </c:pt>
                <c:pt idx="370">
                  <c:v>34.591740000000001</c:v>
                </c:pt>
                <c:pt idx="371">
                  <c:v>33.998469999999998</c:v>
                </c:pt>
                <c:pt idx="372">
                  <c:v>31.394500000000001</c:v>
                </c:pt>
                <c:pt idx="373">
                  <c:v>27.902139999999999</c:v>
                </c:pt>
                <c:pt idx="374">
                  <c:v>25.009170000000001</c:v>
                </c:pt>
                <c:pt idx="375">
                  <c:v>21.391439999999999</c:v>
                </c:pt>
                <c:pt idx="376">
                  <c:v>18.019880000000001</c:v>
                </c:pt>
                <c:pt idx="377">
                  <c:v>14.9526</c:v>
                </c:pt>
                <c:pt idx="378">
                  <c:v>12.172779999999999</c:v>
                </c:pt>
                <c:pt idx="379">
                  <c:v>8.9984710000000003</c:v>
                </c:pt>
                <c:pt idx="380">
                  <c:v>5.4831810000000001</c:v>
                </c:pt>
                <c:pt idx="381">
                  <c:v>2.5412849999999998</c:v>
                </c:pt>
                <c:pt idx="382">
                  <c:v>0.38837919999999998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2.848624</c:v>
                </c:pt>
                <c:pt idx="402">
                  <c:v>7.2263000000000002</c:v>
                </c:pt>
                <c:pt idx="403">
                  <c:v>11.24465</c:v>
                </c:pt>
                <c:pt idx="404">
                  <c:v>13.95872</c:v>
                </c:pt>
                <c:pt idx="405">
                  <c:v>16.13456</c:v>
                </c:pt>
                <c:pt idx="406">
                  <c:v>15.839449999999999</c:v>
                </c:pt>
                <c:pt idx="407">
                  <c:v>15.056570000000001</c:v>
                </c:pt>
                <c:pt idx="408">
                  <c:v>15.087160000000001</c:v>
                </c:pt>
                <c:pt idx="409">
                  <c:v>15.068809999999999</c:v>
                </c:pt>
                <c:pt idx="410">
                  <c:v>14.795109999999999</c:v>
                </c:pt>
                <c:pt idx="411">
                  <c:v>14.70795</c:v>
                </c:pt>
                <c:pt idx="412">
                  <c:v>13.949540000000001</c:v>
                </c:pt>
                <c:pt idx="413">
                  <c:v>12.623849999999999</c:v>
                </c:pt>
                <c:pt idx="414">
                  <c:v>9.9587149999999998</c:v>
                </c:pt>
                <c:pt idx="415">
                  <c:v>6.6284400000000003</c:v>
                </c:pt>
                <c:pt idx="416">
                  <c:v>3.5489299999999999</c:v>
                </c:pt>
                <c:pt idx="417">
                  <c:v>0.74006119999999997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3.105505</c:v>
                </c:pt>
                <c:pt idx="440">
                  <c:v>5.5366970000000002</c:v>
                </c:pt>
                <c:pt idx="441">
                  <c:v>7.9021410000000003</c:v>
                </c:pt>
                <c:pt idx="442">
                  <c:v>10.909789999999999</c:v>
                </c:pt>
                <c:pt idx="443">
                  <c:v>13.357799999999999</c:v>
                </c:pt>
                <c:pt idx="444">
                  <c:v>15.81499</c:v>
                </c:pt>
                <c:pt idx="445">
                  <c:v>18.866969999999998</c:v>
                </c:pt>
                <c:pt idx="446">
                  <c:v>21.565750000000001</c:v>
                </c:pt>
                <c:pt idx="447">
                  <c:v>24.224769999999999</c:v>
                </c:pt>
                <c:pt idx="448">
                  <c:v>26.660550000000001</c:v>
                </c:pt>
                <c:pt idx="449">
                  <c:v>29.25994</c:v>
                </c:pt>
                <c:pt idx="450">
                  <c:v>31.516819999999999</c:v>
                </c:pt>
                <c:pt idx="451">
                  <c:v>32.837919999999997</c:v>
                </c:pt>
                <c:pt idx="452">
                  <c:v>32.226300000000002</c:v>
                </c:pt>
                <c:pt idx="453">
                  <c:v>31.779820000000001</c:v>
                </c:pt>
                <c:pt idx="454">
                  <c:v>31.669720000000002</c:v>
                </c:pt>
                <c:pt idx="455">
                  <c:v>31.50459</c:v>
                </c:pt>
                <c:pt idx="456">
                  <c:v>31.52599</c:v>
                </c:pt>
                <c:pt idx="457">
                  <c:v>31.694189999999999</c:v>
                </c:pt>
                <c:pt idx="458">
                  <c:v>31.84404</c:v>
                </c:pt>
                <c:pt idx="459">
                  <c:v>32.081040000000002</c:v>
                </c:pt>
                <c:pt idx="460">
                  <c:v>32.041289999999996</c:v>
                </c:pt>
                <c:pt idx="461">
                  <c:v>32.237000000000002</c:v>
                </c:pt>
                <c:pt idx="462">
                  <c:v>32.284399999999998</c:v>
                </c:pt>
                <c:pt idx="463">
                  <c:v>32.180430000000001</c:v>
                </c:pt>
                <c:pt idx="464">
                  <c:v>32.243119999999998</c:v>
                </c:pt>
                <c:pt idx="465">
                  <c:v>32.350149999999999</c:v>
                </c:pt>
                <c:pt idx="466">
                  <c:v>32.397550000000003</c:v>
                </c:pt>
                <c:pt idx="467">
                  <c:v>32.37462</c:v>
                </c:pt>
                <c:pt idx="468">
                  <c:v>32.318040000000003</c:v>
                </c:pt>
                <c:pt idx="469">
                  <c:v>32.136090000000003</c:v>
                </c:pt>
                <c:pt idx="470">
                  <c:v>32.04128</c:v>
                </c:pt>
                <c:pt idx="471">
                  <c:v>32.100920000000002</c:v>
                </c:pt>
                <c:pt idx="472">
                  <c:v>32.133029999999998</c:v>
                </c:pt>
                <c:pt idx="473">
                  <c:v>32.24465</c:v>
                </c:pt>
                <c:pt idx="474">
                  <c:v>32.059629999999999</c:v>
                </c:pt>
                <c:pt idx="475">
                  <c:v>30.741589999999999</c:v>
                </c:pt>
                <c:pt idx="476">
                  <c:v>28.637619999999998</c:v>
                </c:pt>
                <c:pt idx="477">
                  <c:v>26.016819999999999</c:v>
                </c:pt>
                <c:pt idx="478">
                  <c:v>22.435780000000001</c:v>
                </c:pt>
                <c:pt idx="479">
                  <c:v>19.087160000000001</c:v>
                </c:pt>
                <c:pt idx="480">
                  <c:v>16.189599999999999</c:v>
                </c:pt>
                <c:pt idx="481">
                  <c:v>12.57034</c:v>
                </c:pt>
                <c:pt idx="482">
                  <c:v>9.3363910000000008</c:v>
                </c:pt>
                <c:pt idx="483">
                  <c:v>6.2767590000000002</c:v>
                </c:pt>
                <c:pt idx="484">
                  <c:v>3.5412849999999998</c:v>
                </c:pt>
                <c:pt idx="485">
                  <c:v>1.0657490000000001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1.0015289999999999</c:v>
                </c:pt>
                <c:pt idx="508">
                  <c:v>2.4067280000000002</c:v>
                </c:pt>
                <c:pt idx="509">
                  <c:v>4.891438</c:v>
                </c:pt>
                <c:pt idx="510">
                  <c:v>7.3165139999999997</c:v>
                </c:pt>
                <c:pt idx="511">
                  <c:v>9.5749239999999993</c:v>
                </c:pt>
                <c:pt idx="512">
                  <c:v>11.24159</c:v>
                </c:pt>
                <c:pt idx="513">
                  <c:v>12.808870000000001</c:v>
                </c:pt>
                <c:pt idx="514">
                  <c:v>14.80275</c:v>
                </c:pt>
                <c:pt idx="515">
                  <c:v>16.86544</c:v>
                </c:pt>
                <c:pt idx="516">
                  <c:v>18.96942</c:v>
                </c:pt>
                <c:pt idx="517">
                  <c:v>20.888380000000002</c:v>
                </c:pt>
                <c:pt idx="518">
                  <c:v>23.477060000000002</c:v>
                </c:pt>
                <c:pt idx="519">
                  <c:v>25.152899999999999</c:v>
                </c:pt>
                <c:pt idx="520">
                  <c:v>27.34862</c:v>
                </c:pt>
                <c:pt idx="521">
                  <c:v>29.57339</c:v>
                </c:pt>
                <c:pt idx="522">
                  <c:v>31.189599999999999</c:v>
                </c:pt>
                <c:pt idx="523">
                  <c:v>33.157490000000003</c:v>
                </c:pt>
                <c:pt idx="524">
                  <c:v>34.891440000000003</c:v>
                </c:pt>
                <c:pt idx="525">
                  <c:v>36.512230000000002</c:v>
                </c:pt>
                <c:pt idx="526">
                  <c:v>38.425080000000001</c:v>
                </c:pt>
                <c:pt idx="527">
                  <c:v>40.11468</c:v>
                </c:pt>
                <c:pt idx="528">
                  <c:v>41.816510000000001</c:v>
                </c:pt>
                <c:pt idx="529">
                  <c:v>43.732410000000002</c:v>
                </c:pt>
                <c:pt idx="530">
                  <c:v>45.547400000000003</c:v>
                </c:pt>
                <c:pt idx="531">
                  <c:v>47.457189999999997</c:v>
                </c:pt>
                <c:pt idx="532">
                  <c:v>49.33334</c:v>
                </c:pt>
                <c:pt idx="533">
                  <c:v>50.334859999999999</c:v>
                </c:pt>
                <c:pt idx="534">
                  <c:v>50.227829999999997</c:v>
                </c:pt>
                <c:pt idx="535">
                  <c:v>49.758409999999998</c:v>
                </c:pt>
                <c:pt idx="536">
                  <c:v>49.818040000000003</c:v>
                </c:pt>
                <c:pt idx="537">
                  <c:v>49.909790000000001</c:v>
                </c:pt>
                <c:pt idx="538">
                  <c:v>49.89602</c:v>
                </c:pt>
                <c:pt idx="539">
                  <c:v>49.764530000000001</c:v>
                </c:pt>
                <c:pt idx="540">
                  <c:v>50.006120000000003</c:v>
                </c:pt>
                <c:pt idx="541">
                  <c:v>49.822629999999997</c:v>
                </c:pt>
                <c:pt idx="542">
                  <c:v>49.837919999999997</c:v>
                </c:pt>
                <c:pt idx="543">
                  <c:v>49.727829999999997</c:v>
                </c:pt>
                <c:pt idx="544">
                  <c:v>49.660550000000001</c:v>
                </c:pt>
                <c:pt idx="545">
                  <c:v>49.392969999999998</c:v>
                </c:pt>
                <c:pt idx="546">
                  <c:v>48.383789999999998</c:v>
                </c:pt>
                <c:pt idx="547">
                  <c:v>46.328740000000003</c:v>
                </c:pt>
                <c:pt idx="548">
                  <c:v>44.096330000000002</c:v>
                </c:pt>
                <c:pt idx="549">
                  <c:v>41.605510000000002</c:v>
                </c:pt>
                <c:pt idx="550">
                  <c:v>39.275230000000001</c:v>
                </c:pt>
                <c:pt idx="551">
                  <c:v>36.873089999999998</c:v>
                </c:pt>
                <c:pt idx="552">
                  <c:v>35.51529</c:v>
                </c:pt>
                <c:pt idx="553">
                  <c:v>35.012230000000002</c:v>
                </c:pt>
                <c:pt idx="554">
                  <c:v>35.03058</c:v>
                </c:pt>
                <c:pt idx="555">
                  <c:v>35.097859999999997</c:v>
                </c:pt>
                <c:pt idx="556">
                  <c:v>35.102449999999997</c:v>
                </c:pt>
                <c:pt idx="557">
                  <c:v>35.079509999999999</c:v>
                </c:pt>
                <c:pt idx="558">
                  <c:v>34.992359999999998</c:v>
                </c:pt>
                <c:pt idx="559">
                  <c:v>34.987769999999998</c:v>
                </c:pt>
                <c:pt idx="560">
                  <c:v>35.024459999999998</c:v>
                </c:pt>
                <c:pt idx="561">
                  <c:v>34.836390000000002</c:v>
                </c:pt>
                <c:pt idx="562">
                  <c:v>34.847099999999998</c:v>
                </c:pt>
                <c:pt idx="563">
                  <c:v>34.836390000000002</c:v>
                </c:pt>
                <c:pt idx="564">
                  <c:v>34.928130000000003</c:v>
                </c:pt>
                <c:pt idx="565">
                  <c:v>34.75076</c:v>
                </c:pt>
                <c:pt idx="566">
                  <c:v>34.111620000000002</c:v>
                </c:pt>
                <c:pt idx="567">
                  <c:v>32.237000000000002</c:v>
                </c:pt>
                <c:pt idx="568">
                  <c:v>29.382259999999999</c:v>
                </c:pt>
                <c:pt idx="569">
                  <c:v>26.403670000000002</c:v>
                </c:pt>
                <c:pt idx="570">
                  <c:v>23.042809999999999</c:v>
                </c:pt>
                <c:pt idx="571">
                  <c:v>19.513760000000001</c:v>
                </c:pt>
                <c:pt idx="572">
                  <c:v>16.41132</c:v>
                </c:pt>
                <c:pt idx="573">
                  <c:v>13.053520000000001</c:v>
                </c:pt>
                <c:pt idx="574">
                  <c:v>10.04893</c:v>
                </c:pt>
                <c:pt idx="575">
                  <c:v>6.5764529999999999</c:v>
                </c:pt>
                <c:pt idx="576">
                  <c:v>3.2308870000000001</c:v>
                </c:pt>
                <c:pt idx="577">
                  <c:v>0.55963300000000005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0.90519879999999997</c:v>
                </c:pt>
                <c:pt idx="596">
                  <c:v>4.7370029999999996</c:v>
                </c:pt>
                <c:pt idx="597">
                  <c:v>8.0596329999999998</c:v>
                </c:pt>
                <c:pt idx="598">
                  <c:v>11.21101</c:v>
                </c:pt>
                <c:pt idx="599">
                  <c:v>13.70031</c:v>
                </c:pt>
                <c:pt idx="600">
                  <c:v>14.9526</c:v>
                </c:pt>
                <c:pt idx="601">
                  <c:v>15.25535</c:v>
                </c:pt>
                <c:pt idx="602">
                  <c:v>14.76606</c:v>
                </c:pt>
                <c:pt idx="603">
                  <c:v>14.94495</c:v>
                </c:pt>
                <c:pt idx="604">
                  <c:v>14.5</c:v>
                </c:pt>
                <c:pt idx="605">
                  <c:v>13.87003</c:v>
                </c:pt>
                <c:pt idx="606">
                  <c:v>13.816509999999999</c:v>
                </c:pt>
                <c:pt idx="607">
                  <c:v>13.25076</c:v>
                </c:pt>
                <c:pt idx="608">
                  <c:v>12.37768</c:v>
                </c:pt>
                <c:pt idx="609">
                  <c:v>9.6987760000000005</c:v>
                </c:pt>
                <c:pt idx="610">
                  <c:v>5.7691129999999999</c:v>
                </c:pt>
                <c:pt idx="611">
                  <c:v>2.5198779999999998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1.466361</c:v>
                </c:pt>
                <c:pt idx="635">
                  <c:v>4.3149850000000001</c:v>
                </c:pt>
                <c:pt idx="636">
                  <c:v>7.0948010000000004</c:v>
                </c:pt>
                <c:pt idx="637">
                  <c:v>10.34709</c:v>
                </c:pt>
                <c:pt idx="638">
                  <c:v>13.22171</c:v>
                </c:pt>
                <c:pt idx="639">
                  <c:v>15.85627</c:v>
                </c:pt>
                <c:pt idx="640">
                  <c:v>19.30275</c:v>
                </c:pt>
                <c:pt idx="641">
                  <c:v>21.91743</c:v>
                </c:pt>
                <c:pt idx="642">
                  <c:v>24.019880000000001</c:v>
                </c:pt>
                <c:pt idx="643">
                  <c:v>26.706420000000001</c:v>
                </c:pt>
                <c:pt idx="644">
                  <c:v>29.174309999999998</c:v>
                </c:pt>
                <c:pt idx="645">
                  <c:v>31.564219999999999</c:v>
                </c:pt>
                <c:pt idx="646">
                  <c:v>32.711010000000002</c:v>
                </c:pt>
                <c:pt idx="647">
                  <c:v>32.866970000000002</c:v>
                </c:pt>
                <c:pt idx="648">
                  <c:v>32.281350000000003</c:v>
                </c:pt>
                <c:pt idx="649">
                  <c:v>32.053519999999999</c:v>
                </c:pt>
                <c:pt idx="650">
                  <c:v>32.003059999999998</c:v>
                </c:pt>
                <c:pt idx="651">
                  <c:v>31.84404</c:v>
                </c:pt>
                <c:pt idx="652">
                  <c:v>31.899080000000001</c:v>
                </c:pt>
                <c:pt idx="653">
                  <c:v>32.093269999999997</c:v>
                </c:pt>
                <c:pt idx="654">
                  <c:v>32.243119999999998</c:v>
                </c:pt>
                <c:pt idx="655">
                  <c:v>32.079509999999999</c:v>
                </c:pt>
                <c:pt idx="656">
                  <c:v>32.067279999999997</c:v>
                </c:pt>
                <c:pt idx="657">
                  <c:v>32.051990000000004</c:v>
                </c:pt>
                <c:pt idx="658">
                  <c:v>31.935780000000001</c:v>
                </c:pt>
                <c:pt idx="659">
                  <c:v>31.928129999999999</c:v>
                </c:pt>
                <c:pt idx="660">
                  <c:v>31.914370000000002</c:v>
                </c:pt>
                <c:pt idx="661">
                  <c:v>31.9419</c:v>
                </c:pt>
                <c:pt idx="662">
                  <c:v>31.908259999999999</c:v>
                </c:pt>
                <c:pt idx="663">
                  <c:v>32.035170000000001</c:v>
                </c:pt>
                <c:pt idx="664">
                  <c:v>32.207949999999997</c:v>
                </c:pt>
                <c:pt idx="665">
                  <c:v>32.223239999999997</c:v>
                </c:pt>
                <c:pt idx="666">
                  <c:v>32.25076</c:v>
                </c:pt>
                <c:pt idx="667">
                  <c:v>32.37003</c:v>
                </c:pt>
                <c:pt idx="668">
                  <c:v>32.392969999999998</c:v>
                </c:pt>
                <c:pt idx="669">
                  <c:v>32.230879999999999</c:v>
                </c:pt>
                <c:pt idx="670">
                  <c:v>30.75535</c:v>
                </c:pt>
                <c:pt idx="671">
                  <c:v>28.429659999999998</c:v>
                </c:pt>
                <c:pt idx="672">
                  <c:v>25.492360000000001</c:v>
                </c:pt>
                <c:pt idx="673">
                  <c:v>21.691130000000001</c:v>
                </c:pt>
                <c:pt idx="674">
                  <c:v>18.590209999999999</c:v>
                </c:pt>
                <c:pt idx="675">
                  <c:v>15.602449999999999</c:v>
                </c:pt>
                <c:pt idx="676">
                  <c:v>12.30734</c:v>
                </c:pt>
                <c:pt idx="677">
                  <c:v>9.1559629999999999</c:v>
                </c:pt>
                <c:pt idx="678">
                  <c:v>6.105505</c:v>
                </c:pt>
                <c:pt idx="679">
                  <c:v>3.2186539999999999</c:v>
                </c:pt>
                <c:pt idx="680">
                  <c:v>0.60703370000000001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1.1758409999999999</c:v>
                </c:pt>
                <c:pt idx="703">
                  <c:v>2.6972480000000001</c:v>
                </c:pt>
                <c:pt idx="704">
                  <c:v>4.9128439999999998</c:v>
                </c:pt>
                <c:pt idx="705">
                  <c:v>7.5871560000000002</c:v>
                </c:pt>
                <c:pt idx="706">
                  <c:v>9.9235480000000003</c:v>
                </c:pt>
                <c:pt idx="707">
                  <c:v>11.7156</c:v>
                </c:pt>
                <c:pt idx="708">
                  <c:v>13.2263</c:v>
                </c:pt>
                <c:pt idx="709">
                  <c:v>15.39602</c:v>
                </c:pt>
                <c:pt idx="710">
                  <c:v>16.951070000000001</c:v>
                </c:pt>
                <c:pt idx="711">
                  <c:v>18.428129999999999</c:v>
                </c:pt>
                <c:pt idx="712">
                  <c:v>20.045870000000001</c:v>
                </c:pt>
                <c:pt idx="713">
                  <c:v>22.065750000000001</c:v>
                </c:pt>
                <c:pt idx="714">
                  <c:v>24.69725</c:v>
                </c:pt>
                <c:pt idx="715">
                  <c:v>27.247710000000001</c:v>
                </c:pt>
                <c:pt idx="716">
                  <c:v>29.75076</c:v>
                </c:pt>
                <c:pt idx="717">
                  <c:v>31.366969999999998</c:v>
                </c:pt>
                <c:pt idx="718">
                  <c:v>32.603969999999997</c:v>
                </c:pt>
                <c:pt idx="719">
                  <c:v>33.886850000000003</c:v>
                </c:pt>
                <c:pt idx="720">
                  <c:v>35.642200000000003</c:v>
                </c:pt>
                <c:pt idx="721">
                  <c:v>37.470950000000002</c:v>
                </c:pt>
                <c:pt idx="722">
                  <c:v>39.547400000000003</c:v>
                </c:pt>
                <c:pt idx="723">
                  <c:v>41.432720000000003</c:v>
                </c:pt>
                <c:pt idx="724">
                  <c:v>43.573390000000003</c:v>
                </c:pt>
                <c:pt idx="725">
                  <c:v>45.886850000000003</c:v>
                </c:pt>
                <c:pt idx="726">
                  <c:v>47.998469999999998</c:v>
                </c:pt>
                <c:pt idx="727">
                  <c:v>49.698779999999999</c:v>
                </c:pt>
                <c:pt idx="728">
                  <c:v>49.49389</c:v>
                </c:pt>
                <c:pt idx="729">
                  <c:v>48.909790000000001</c:v>
                </c:pt>
                <c:pt idx="730">
                  <c:v>48.866970000000002</c:v>
                </c:pt>
                <c:pt idx="731">
                  <c:v>49.35474</c:v>
                </c:pt>
                <c:pt idx="732">
                  <c:v>49.628439999999998</c:v>
                </c:pt>
                <c:pt idx="733">
                  <c:v>49.863909999999997</c:v>
                </c:pt>
                <c:pt idx="734">
                  <c:v>49.941890000000001</c:v>
                </c:pt>
                <c:pt idx="735">
                  <c:v>50.13456</c:v>
                </c:pt>
                <c:pt idx="736">
                  <c:v>50.055050000000001</c:v>
                </c:pt>
                <c:pt idx="737">
                  <c:v>50.018349999999998</c:v>
                </c:pt>
                <c:pt idx="738">
                  <c:v>49.967889999999997</c:v>
                </c:pt>
                <c:pt idx="739">
                  <c:v>49.143729999999998</c:v>
                </c:pt>
                <c:pt idx="740">
                  <c:v>48.062690000000003</c:v>
                </c:pt>
                <c:pt idx="741">
                  <c:v>47.0107</c:v>
                </c:pt>
                <c:pt idx="742">
                  <c:v>45.837919999999997</c:v>
                </c:pt>
                <c:pt idx="743">
                  <c:v>43.723239999999997</c:v>
                </c:pt>
                <c:pt idx="744">
                  <c:v>41.353209999999997</c:v>
                </c:pt>
                <c:pt idx="745">
                  <c:v>39.475529999999999</c:v>
                </c:pt>
                <c:pt idx="746">
                  <c:v>38.368499999999997</c:v>
                </c:pt>
                <c:pt idx="747">
                  <c:v>36.71407</c:v>
                </c:pt>
                <c:pt idx="748">
                  <c:v>35.724769999999999</c:v>
                </c:pt>
                <c:pt idx="749">
                  <c:v>35.227829999999997</c:v>
                </c:pt>
                <c:pt idx="750">
                  <c:v>35.288989999999998</c:v>
                </c:pt>
                <c:pt idx="751">
                  <c:v>34.963299999999997</c:v>
                </c:pt>
                <c:pt idx="752">
                  <c:v>35.013759999999998</c:v>
                </c:pt>
                <c:pt idx="753">
                  <c:v>35.178899999999999</c:v>
                </c:pt>
                <c:pt idx="754">
                  <c:v>35.070340000000002</c:v>
                </c:pt>
                <c:pt idx="755">
                  <c:v>35.107030000000002</c:v>
                </c:pt>
                <c:pt idx="756">
                  <c:v>35.090209999999999</c:v>
                </c:pt>
                <c:pt idx="757">
                  <c:v>35.136090000000003</c:v>
                </c:pt>
                <c:pt idx="758">
                  <c:v>35.211010000000002</c:v>
                </c:pt>
                <c:pt idx="759">
                  <c:v>35.070340000000002</c:v>
                </c:pt>
                <c:pt idx="760">
                  <c:v>34.545870000000001</c:v>
                </c:pt>
                <c:pt idx="761">
                  <c:v>33.273699999999998</c:v>
                </c:pt>
                <c:pt idx="762">
                  <c:v>32.107030000000002</c:v>
                </c:pt>
                <c:pt idx="763">
                  <c:v>30.079509999999999</c:v>
                </c:pt>
                <c:pt idx="764">
                  <c:v>27.0367</c:v>
                </c:pt>
                <c:pt idx="765">
                  <c:v>23.194189999999999</c:v>
                </c:pt>
                <c:pt idx="766">
                  <c:v>18.964829999999999</c:v>
                </c:pt>
                <c:pt idx="767">
                  <c:v>16.038229999999999</c:v>
                </c:pt>
                <c:pt idx="768">
                  <c:v>12.027520000000001</c:v>
                </c:pt>
                <c:pt idx="769">
                  <c:v>8.3639139999999994</c:v>
                </c:pt>
                <c:pt idx="770">
                  <c:v>5.2446479999999998</c:v>
                </c:pt>
                <c:pt idx="771">
                  <c:v>2.7110089999999998</c:v>
                </c:pt>
                <c:pt idx="772">
                  <c:v>0.66819569999999995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0.62844040000000001</c:v>
                </c:pt>
                <c:pt idx="801">
                  <c:v>2.8333330000000001</c:v>
                </c:pt>
                <c:pt idx="802">
                  <c:v>5.1467890000000001</c:v>
                </c:pt>
                <c:pt idx="803">
                  <c:v>7.6819569999999997</c:v>
                </c:pt>
                <c:pt idx="804">
                  <c:v>8.8929659999999995</c:v>
                </c:pt>
                <c:pt idx="805">
                  <c:v>9.7981649999999991</c:v>
                </c:pt>
                <c:pt idx="806">
                  <c:v>10.943429999999999</c:v>
                </c:pt>
                <c:pt idx="807">
                  <c:v>12.123849999999999</c:v>
                </c:pt>
                <c:pt idx="808">
                  <c:v>14.00765</c:v>
                </c:pt>
                <c:pt idx="809">
                  <c:v>16.41743</c:v>
                </c:pt>
                <c:pt idx="810">
                  <c:v>18.513760000000001</c:v>
                </c:pt>
                <c:pt idx="811">
                  <c:v>20.38073</c:v>
                </c:pt>
                <c:pt idx="812">
                  <c:v>22.799689999999998</c:v>
                </c:pt>
                <c:pt idx="813">
                  <c:v>24.07339</c:v>
                </c:pt>
                <c:pt idx="814">
                  <c:v>25.37921</c:v>
                </c:pt>
                <c:pt idx="815">
                  <c:v>27.263000000000002</c:v>
                </c:pt>
                <c:pt idx="816">
                  <c:v>28.980119999999999</c:v>
                </c:pt>
                <c:pt idx="817">
                  <c:v>30.88532</c:v>
                </c:pt>
                <c:pt idx="818">
                  <c:v>32.527520000000003</c:v>
                </c:pt>
                <c:pt idx="819">
                  <c:v>33.980119999999999</c:v>
                </c:pt>
                <c:pt idx="820">
                  <c:v>35.631500000000003</c:v>
                </c:pt>
                <c:pt idx="821">
                  <c:v>37.085630000000002</c:v>
                </c:pt>
                <c:pt idx="822">
                  <c:v>38.756880000000002</c:v>
                </c:pt>
                <c:pt idx="823">
                  <c:v>40.801220000000001</c:v>
                </c:pt>
                <c:pt idx="824">
                  <c:v>43.203360000000004</c:v>
                </c:pt>
                <c:pt idx="825">
                  <c:v>44.715600000000002</c:v>
                </c:pt>
                <c:pt idx="826">
                  <c:v>46.350149999999999</c:v>
                </c:pt>
                <c:pt idx="827">
                  <c:v>48.036700000000003</c:v>
                </c:pt>
                <c:pt idx="828">
                  <c:v>49.952599999999997</c:v>
                </c:pt>
                <c:pt idx="829">
                  <c:v>51.762999999999998</c:v>
                </c:pt>
                <c:pt idx="830">
                  <c:v>53.513759999999998</c:v>
                </c:pt>
                <c:pt idx="831">
                  <c:v>54.9893</c:v>
                </c:pt>
                <c:pt idx="832">
                  <c:v>56.529049999999998</c:v>
                </c:pt>
                <c:pt idx="833">
                  <c:v>58.185020000000002</c:v>
                </c:pt>
                <c:pt idx="834">
                  <c:v>59.922020000000003</c:v>
                </c:pt>
                <c:pt idx="835">
                  <c:v>61.587159999999997</c:v>
                </c:pt>
                <c:pt idx="836">
                  <c:v>63.394489999999998</c:v>
                </c:pt>
                <c:pt idx="837">
                  <c:v>65.175839999999994</c:v>
                </c:pt>
                <c:pt idx="838">
                  <c:v>66.605509999999995</c:v>
                </c:pt>
                <c:pt idx="839">
                  <c:v>67.926609999999997</c:v>
                </c:pt>
                <c:pt idx="840">
                  <c:v>69.24006</c:v>
                </c:pt>
                <c:pt idx="841">
                  <c:v>70.288989999999998</c:v>
                </c:pt>
                <c:pt idx="842">
                  <c:v>70.533640000000005</c:v>
                </c:pt>
                <c:pt idx="843">
                  <c:v>70.472480000000004</c:v>
                </c:pt>
                <c:pt idx="844">
                  <c:v>70.515289999999993</c:v>
                </c:pt>
                <c:pt idx="845">
                  <c:v>71.217119999999994</c:v>
                </c:pt>
                <c:pt idx="846">
                  <c:v>71.925079999999994</c:v>
                </c:pt>
                <c:pt idx="847">
                  <c:v>72.321100000000001</c:v>
                </c:pt>
                <c:pt idx="848">
                  <c:v>71.313460000000006</c:v>
                </c:pt>
                <c:pt idx="849">
                  <c:v>70.394499999999994</c:v>
                </c:pt>
                <c:pt idx="850">
                  <c:v>70.070340000000002</c:v>
                </c:pt>
                <c:pt idx="851">
                  <c:v>69.940370000000001</c:v>
                </c:pt>
                <c:pt idx="852">
                  <c:v>69.937309999999997</c:v>
                </c:pt>
                <c:pt idx="853">
                  <c:v>69.918959999999998</c:v>
                </c:pt>
                <c:pt idx="854">
                  <c:v>69.743120000000005</c:v>
                </c:pt>
                <c:pt idx="855">
                  <c:v>69.616209999999995</c:v>
                </c:pt>
                <c:pt idx="856">
                  <c:v>69.591740000000001</c:v>
                </c:pt>
                <c:pt idx="857">
                  <c:v>69.313450000000003</c:v>
                </c:pt>
                <c:pt idx="858">
                  <c:v>69.452610000000007</c:v>
                </c:pt>
                <c:pt idx="859">
                  <c:v>69.782870000000003</c:v>
                </c:pt>
                <c:pt idx="860">
                  <c:v>69.925070000000005</c:v>
                </c:pt>
                <c:pt idx="861">
                  <c:v>69.805809999999994</c:v>
                </c:pt>
                <c:pt idx="862">
                  <c:v>69.816509999999994</c:v>
                </c:pt>
                <c:pt idx="863">
                  <c:v>70.085620000000006</c:v>
                </c:pt>
                <c:pt idx="864">
                  <c:v>70.203360000000004</c:v>
                </c:pt>
                <c:pt idx="865">
                  <c:v>70.15137</c:v>
                </c:pt>
                <c:pt idx="866">
                  <c:v>70.223240000000004</c:v>
                </c:pt>
                <c:pt idx="867">
                  <c:v>70.311930000000004</c:v>
                </c:pt>
                <c:pt idx="868">
                  <c:v>70.414379999999994</c:v>
                </c:pt>
                <c:pt idx="869">
                  <c:v>70.325689999999994</c:v>
                </c:pt>
                <c:pt idx="870">
                  <c:v>70.362390000000005</c:v>
                </c:pt>
                <c:pt idx="871">
                  <c:v>70.626909999999995</c:v>
                </c:pt>
                <c:pt idx="872">
                  <c:v>70.727829999999997</c:v>
                </c:pt>
                <c:pt idx="873">
                  <c:v>70.457179999999994</c:v>
                </c:pt>
                <c:pt idx="874">
                  <c:v>70.226299999999995</c:v>
                </c:pt>
                <c:pt idx="875">
                  <c:v>69.977069999999998</c:v>
                </c:pt>
                <c:pt idx="876">
                  <c:v>69.908259999999999</c:v>
                </c:pt>
                <c:pt idx="877">
                  <c:v>69.914379999999994</c:v>
                </c:pt>
                <c:pt idx="878">
                  <c:v>69.896029999999996</c:v>
                </c:pt>
                <c:pt idx="879">
                  <c:v>69.909790000000001</c:v>
                </c:pt>
                <c:pt idx="880">
                  <c:v>69.888379999999998</c:v>
                </c:pt>
                <c:pt idx="881">
                  <c:v>70.171250000000001</c:v>
                </c:pt>
                <c:pt idx="882">
                  <c:v>70.425079999999994</c:v>
                </c:pt>
                <c:pt idx="883">
                  <c:v>70.356269999999995</c:v>
                </c:pt>
                <c:pt idx="884">
                  <c:v>70.319569999999999</c:v>
                </c:pt>
                <c:pt idx="885">
                  <c:v>70.322630000000004</c:v>
                </c:pt>
                <c:pt idx="886">
                  <c:v>70.613140000000001</c:v>
                </c:pt>
                <c:pt idx="887">
                  <c:v>70.377669999999995</c:v>
                </c:pt>
                <c:pt idx="888">
                  <c:v>70.542810000000003</c:v>
                </c:pt>
                <c:pt idx="889">
                  <c:v>70.567279999999997</c:v>
                </c:pt>
                <c:pt idx="890">
                  <c:v>70.302760000000006</c:v>
                </c:pt>
                <c:pt idx="891">
                  <c:v>68.89143</c:v>
                </c:pt>
                <c:pt idx="892">
                  <c:v>65.955659999999995</c:v>
                </c:pt>
                <c:pt idx="893">
                  <c:v>63.75076</c:v>
                </c:pt>
                <c:pt idx="894">
                  <c:v>61.081040000000002</c:v>
                </c:pt>
                <c:pt idx="895">
                  <c:v>58.055050000000001</c:v>
                </c:pt>
                <c:pt idx="896">
                  <c:v>55.235469999999999</c:v>
                </c:pt>
                <c:pt idx="897">
                  <c:v>52.350149999999999</c:v>
                </c:pt>
                <c:pt idx="898">
                  <c:v>50.64067</c:v>
                </c:pt>
                <c:pt idx="899">
                  <c:v>50.117739999999998</c:v>
                </c:pt>
                <c:pt idx="900">
                  <c:v>50.304279999999999</c:v>
                </c:pt>
                <c:pt idx="901">
                  <c:v>50.426609999999997</c:v>
                </c:pt>
                <c:pt idx="902">
                  <c:v>50.50459</c:v>
                </c:pt>
                <c:pt idx="903">
                  <c:v>50.74924</c:v>
                </c:pt>
                <c:pt idx="904">
                  <c:v>50.672780000000003</c:v>
                </c:pt>
                <c:pt idx="905">
                  <c:v>50.481650000000002</c:v>
                </c:pt>
                <c:pt idx="906">
                  <c:v>50.440359999999998</c:v>
                </c:pt>
                <c:pt idx="907">
                  <c:v>50.177370000000003</c:v>
                </c:pt>
                <c:pt idx="908">
                  <c:v>50.055050000000001</c:v>
                </c:pt>
                <c:pt idx="909">
                  <c:v>50.12538</c:v>
                </c:pt>
                <c:pt idx="910">
                  <c:v>49.986240000000002</c:v>
                </c:pt>
                <c:pt idx="911">
                  <c:v>50.01529</c:v>
                </c:pt>
                <c:pt idx="912">
                  <c:v>49.961770000000001</c:v>
                </c:pt>
                <c:pt idx="913">
                  <c:v>49.987769999999998</c:v>
                </c:pt>
                <c:pt idx="914">
                  <c:v>49.902140000000003</c:v>
                </c:pt>
                <c:pt idx="915">
                  <c:v>49.868499999999997</c:v>
                </c:pt>
                <c:pt idx="916">
                  <c:v>49.761470000000003</c:v>
                </c:pt>
                <c:pt idx="917">
                  <c:v>49.868499999999997</c:v>
                </c:pt>
                <c:pt idx="918">
                  <c:v>49.940370000000001</c:v>
                </c:pt>
                <c:pt idx="919">
                  <c:v>49.964829999999999</c:v>
                </c:pt>
                <c:pt idx="920">
                  <c:v>50.051990000000004</c:v>
                </c:pt>
                <c:pt idx="921">
                  <c:v>50.042810000000003</c:v>
                </c:pt>
                <c:pt idx="922">
                  <c:v>50.012230000000002</c:v>
                </c:pt>
                <c:pt idx="923">
                  <c:v>49.925080000000001</c:v>
                </c:pt>
                <c:pt idx="924">
                  <c:v>50.021410000000003</c:v>
                </c:pt>
                <c:pt idx="925">
                  <c:v>49.863909999999997</c:v>
                </c:pt>
                <c:pt idx="926">
                  <c:v>49.987769999999998</c:v>
                </c:pt>
                <c:pt idx="927">
                  <c:v>49.987769999999998</c:v>
                </c:pt>
                <c:pt idx="928">
                  <c:v>50.01529</c:v>
                </c:pt>
                <c:pt idx="929">
                  <c:v>49.963299999999997</c:v>
                </c:pt>
                <c:pt idx="930">
                  <c:v>49.922020000000003</c:v>
                </c:pt>
                <c:pt idx="931">
                  <c:v>49.97401</c:v>
                </c:pt>
                <c:pt idx="932">
                  <c:v>49.837919999999997</c:v>
                </c:pt>
                <c:pt idx="933">
                  <c:v>49.906730000000003</c:v>
                </c:pt>
                <c:pt idx="934">
                  <c:v>49.986240000000002</c:v>
                </c:pt>
                <c:pt idx="935">
                  <c:v>50.039760000000001</c:v>
                </c:pt>
                <c:pt idx="936">
                  <c:v>50.068809999999999</c:v>
                </c:pt>
                <c:pt idx="937">
                  <c:v>50.11468</c:v>
                </c:pt>
                <c:pt idx="938">
                  <c:v>50.160550000000001</c:v>
                </c:pt>
                <c:pt idx="939">
                  <c:v>50.096330000000002</c:v>
                </c:pt>
                <c:pt idx="940">
                  <c:v>50.198779999999999</c:v>
                </c:pt>
                <c:pt idx="941">
                  <c:v>50.171250000000001</c:v>
                </c:pt>
                <c:pt idx="942">
                  <c:v>50.160550000000001</c:v>
                </c:pt>
                <c:pt idx="943">
                  <c:v>50.102449999999997</c:v>
                </c:pt>
                <c:pt idx="944">
                  <c:v>50.168199999999999</c:v>
                </c:pt>
                <c:pt idx="945">
                  <c:v>50.117739999999998</c:v>
                </c:pt>
                <c:pt idx="946">
                  <c:v>50.192659999999997</c:v>
                </c:pt>
                <c:pt idx="947">
                  <c:v>50.185009999999998</c:v>
                </c:pt>
                <c:pt idx="948">
                  <c:v>50.14526</c:v>
                </c:pt>
                <c:pt idx="949">
                  <c:v>50.241590000000002</c:v>
                </c:pt>
                <c:pt idx="950">
                  <c:v>50.28593</c:v>
                </c:pt>
                <c:pt idx="951">
                  <c:v>50.304279999999999</c:v>
                </c:pt>
                <c:pt idx="952">
                  <c:v>50.35474</c:v>
                </c:pt>
                <c:pt idx="953">
                  <c:v>50.337919999999997</c:v>
                </c:pt>
                <c:pt idx="954">
                  <c:v>50.438839999999999</c:v>
                </c:pt>
                <c:pt idx="955">
                  <c:v>50.316510000000001</c:v>
                </c:pt>
                <c:pt idx="956">
                  <c:v>50.360860000000002</c:v>
                </c:pt>
                <c:pt idx="957">
                  <c:v>50.318040000000003</c:v>
                </c:pt>
                <c:pt idx="958">
                  <c:v>50.288989999999998</c:v>
                </c:pt>
                <c:pt idx="959">
                  <c:v>50.262999999999998</c:v>
                </c:pt>
                <c:pt idx="960">
                  <c:v>50.466360000000002</c:v>
                </c:pt>
                <c:pt idx="961">
                  <c:v>50.310400000000001</c:v>
                </c:pt>
                <c:pt idx="962">
                  <c:v>50.298160000000003</c:v>
                </c:pt>
                <c:pt idx="963">
                  <c:v>50.331800000000001</c:v>
                </c:pt>
                <c:pt idx="964">
                  <c:v>50.307340000000003</c:v>
                </c:pt>
                <c:pt idx="965">
                  <c:v>50.131500000000003</c:v>
                </c:pt>
                <c:pt idx="966">
                  <c:v>50.322629999999997</c:v>
                </c:pt>
                <c:pt idx="967">
                  <c:v>50.339449999999999</c:v>
                </c:pt>
                <c:pt idx="968">
                  <c:v>51.235469999999999</c:v>
                </c:pt>
                <c:pt idx="969">
                  <c:v>52.738529999999997</c:v>
                </c:pt>
                <c:pt idx="970">
                  <c:v>54.333329999999997</c:v>
                </c:pt>
                <c:pt idx="971">
                  <c:v>55.663609999999998</c:v>
                </c:pt>
                <c:pt idx="972">
                  <c:v>57.267589999999998</c:v>
                </c:pt>
                <c:pt idx="973">
                  <c:v>58.882260000000002</c:v>
                </c:pt>
                <c:pt idx="974">
                  <c:v>60.478589999999997</c:v>
                </c:pt>
                <c:pt idx="975">
                  <c:v>62.264530000000001</c:v>
                </c:pt>
                <c:pt idx="976">
                  <c:v>63.86544</c:v>
                </c:pt>
                <c:pt idx="977">
                  <c:v>65.712540000000004</c:v>
                </c:pt>
                <c:pt idx="978">
                  <c:v>67.287459999999996</c:v>
                </c:pt>
                <c:pt idx="979">
                  <c:v>68.654430000000005</c:v>
                </c:pt>
                <c:pt idx="980">
                  <c:v>69.923550000000006</c:v>
                </c:pt>
                <c:pt idx="981">
                  <c:v>70.584090000000003</c:v>
                </c:pt>
                <c:pt idx="982">
                  <c:v>70.455659999999995</c:v>
                </c:pt>
                <c:pt idx="983">
                  <c:v>69.990830000000003</c:v>
                </c:pt>
                <c:pt idx="984">
                  <c:v>69.782880000000006</c:v>
                </c:pt>
                <c:pt idx="985">
                  <c:v>69.837919999999997</c:v>
                </c:pt>
                <c:pt idx="986">
                  <c:v>69.724770000000007</c:v>
                </c:pt>
                <c:pt idx="987">
                  <c:v>69.831800000000001</c:v>
                </c:pt>
                <c:pt idx="988">
                  <c:v>70.018349999999998</c:v>
                </c:pt>
                <c:pt idx="989">
                  <c:v>69.866969999999995</c:v>
                </c:pt>
                <c:pt idx="990">
                  <c:v>69.666669999999996</c:v>
                </c:pt>
                <c:pt idx="991">
                  <c:v>69.639139999999998</c:v>
                </c:pt>
                <c:pt idx="992">
                  <c:v>69.877669999999995</c:v>
                </c:pt>
                <c:pt idx="993">
                  <c:v>69.990830000000003</c:v>
                </c:pt>
                <c:pt idx="994">
                  <c:v>70.174319999999994</c:v>
                </c:pt>
                <c:pt idx="995">
                  <c:v>70.235470000000007</c:v>
                </c:pt>
                <c:pt idx="996">
                  <c:v>70.235470000000007</c:v>
                </c:pt>
                <c:pt idx="997">
                  <c:v>70.243120000000005</c:v>
                </c:pt>
                <c:pt idx="998">
                  <c:v>70.180440000000004</c:v>
                </c:pt>
                <c:pt idx="999">
                  <c:v>70.134559999999993</c:v>
                </c:pt>
                <c:pt idx="1000">
                  <c:v>70.003050000000002</c:v>
                </c:pt>
                <c:pt idx="1001">
                  <c:v>69.842510000000004</c:v>
                </c:pt>
                <c:pt idx="1002">
                  <c:v>69.850149999999999</c:v>
                </c:pt>
                <c:pt idx="1003">
                  <c:v>69.738529999999997</c:v>
                </c:pt>
                <c:pt idx="1004">
                  <c:v>69.951070000000001</c:v>
                </c:pt>
                <c:pt idx="1005">
                  <c:v>69.978589999999997</c:v>
                </c:pt>
                <c:pt idx="1006">
                  <c:v>69.914370000000005</c:v>
                </c:pt>
                <c:pt idx="1007">
                  <c:v>69.84863</c:v>
                </c:pt>
                <c:pt idx="1008">
                  <c:v>69.912840000000003</c:v>
                </c:pt>
                <c:pt idx="1009">
                  <c:v>70.224770000000007</c:v>
                </c:pt>
                <c:pt idx="1010">
                  <c:v>70.0107</c:v>
                </c:pt>
                <c:pt idx="1011">
                  <c:v>69.972470000000001</c:v>
                </c:pt>
                <c:pt idx="1012">
                  <c:v>69.746170000000006</c:v>
                </c:pt>
                <c:pt idx="1013">
                  <c:v>69.830280000000002</c:v>
                </c:pt>
                <c:pt idx="1014">
                  <c:v>69.801220000000001</c:v>
                </c:pt>
                <c:pt idx="1015">
                  <c:v>69.729349999999997</c:v>
                </c:pt>
                <c:pt idx="1016">
                  <c:v>69.724770000000007</c:v>
                </c:pt>
                <c:pt idx="1017">
                  <c:v>69.707949999999997</c:v>
                </c:pt>
                <c:pt idx="1018">
                  <c:v>69.613150000000005</c:v>
                </c:pt>
                <c:pt idx="1019">
                  <c:v>69.655969999999996</c:v>
                </c:pt>
                <c:pt idx="1020">
                  <c:v>69.636089999999996</c:v>
                </c:pt>
                <c:pt idx="1021">
                  <c:v>69.633030000000005</c:v>
                </c:pt>
                <c:pt idx="1022">
                  <c:v>69.594800000000006</c:v>
                </c:pt>
                <c:pt idx="1023">
                  <c:v>69.669719999999998</c:v>
                </c:pt>
                <c:pt idx="1024">
                  <c:v>69.548929999999999</c:v>
                </c:pt>
                <c:pt idx="1025">
                  <c:v>69.558109999999999</c:v>
                </c:pt>
                <c:pt idx="1026">
                  <c:v>69.573390000000003</c:v>
                </c:pt>
                <c:pt idx="1027">
                  <c:v>69.503060000000005</c:v>
                </c:pt>
                <c:pt idx="1028">
                  <c:v>69.525999999999996</c:v>
                </c:pt>
                <c:pt idx="1029">
                  <c:v>69.506119999999996</c:v>
                </c:pt>
                <c:pt idx="1030">
                  <c:v>69.836389999999994</c:v>
                </c:pt>
                <c:pt idx="1031">
                  <c:v>70.984710000000007</c:v>
                </c:pt>
                <c:pt idx="1032">
                  <c:v>71.585620000000006</c:v>
                </c:pt>
                <c:pt idx="1033">
                  <c:v>72.217119999999994</c:v>
                </c:pt>
                <c:pt idx="1034">
                  <c:v>73.353210000000004</c:v>
                </c:pt>
                <c:pt idx="1035">
                  <c:v>74.354740000000007</c:v>
                </c:pt>
                <c:pt idx="1036">
                  <c:v>75.316509999999994</c:v>
                </c:pt>
                <c:pt idx="1037">
                  <c:v>76.301220000000001</c:v>
                </c:pt>
                <c:pt idx="1038">
                  <c:v>77.0107</c:v>
                </c:pt>
                <c:pt idx="1039">
                  <c:v>77.785929999999993</c:v>
                </c:pt>
                <c:pt idx="1040">
                  <c:v>78.703370000000007</c:v>
                </c:pt>
                <c:pt idx="1041">
                  <c:v>79.356269999999995</c:v>
                </c:pt>
                <c:pt idx="1042">
                  <c:v>80.15137</c:v>
                </c:pt>
                <c:pt idx="1043">
                  <c:v>81.122330000000005</c:v>
                </c:pt>
                <c:pt idx="1044">
                  <c:v>82.013760000000005</c:v>
                </c:pt>
                <c:pt idx="1045">
                  <c:v>82.948009999999996</c:v>
                </c:pt>
                <c:pt idx="1046">
                  <c:v>83.536699999999996</c:v>
                </c:pt>
                <c:pt idx="1047">
                  <c:v>84.382260000000002</c:v>
                </c:pt>
                <c:pt idx="1048">
                  <c:v>85.423550000000006</c:v>
                </c:pt>
                <c:pt idx="1049">
                  <c:v>86.525989999999993</c:v>
                </c:pt>
                <c:pt idx="1050">
                  <c:v>87.767579999999995</c:v>
                </c:pt>
                <c:pt idx="1051">
                  <c:v>88.607029999999995</c:v>
                </c:pt>
                <c:pt idx="1052">
                  <c:v>89.431190000000001</c:v>
                </c:pt>
                <c:pt idx="1053">
                  <c:v>90.344030000000004</c:v>
                </c:pt>
                <c:pt idx="1054">
                  <c:v>90.957179999999994</c:v>
                </c:pt>
                <c:pt idx="1055">
                  <c:v>91.840980000000002</c:v>
                </c:pt>
                <c:pt idx="1056">
                  <c:v>92.764529999999993</c:v>
                </c:pt>
                <c:pt idx="1057">
                  <c:v>93.773700000000005</c:v>
                </c:pt>
                <c:pt idx="1058">
                  <c:v>94.388379999999998</c:v>
                </c:pt>
                <c:pt idx="1059">
                  <c:v>95.215590000000006</c:v>
                </c:pt>
                <c:pt idx="1060">
                  <c:v>95.986239999999995</c:v>
                </c:pt>
                <c:pt idx="1061">
                  <c:v>96.87003</c:v>
                </c:pt>
                <c:pt idx="1062">
                  <c:v>97.74924</c:v>
                </c:pt>
                <c:pt idx="1063">
                  <c:v>98.594800000000006</c:v>
                </c:pt>
                <c:pt idx="1064">
                  <c:v>99.466359999999995</c:v>
                </c:pt>
                <c:pt idx="1065">
                  <c:v>100.2508</c:v>
                </c:pt>
                <c:pt idx="1066">
                  <c:v>100.3425</c:v>
                </c:pt>
                <c:pt idx="1067">
                  <c:v>99.796629999999993</c:v>
                </c:pt>
                <c:pt idx="1068">
                  <c:v>99.611630000000005</c:v>
                </c:pt>
                <c:pt idx="1069">
                  <c:v>99.594800000000006</c:v>
                </c:pt>
                <c:pt idx="1070">
                  <c:v>99.799700000000001</c:v>
                </c:pt>
                <c:pt idx="1071">
                  <c:v>99.668199999999999</c:v>
                </c:pt>
                <c:pt idx="1072">
                  <c:v>99.594800000000006</c:v>
                </c:pt>
                <c:pt idx="1073">
                  <c:v>99.730890000000002</c:v>
                </c:pt>
                <c:pt idx="1074">
                  <c:v>99.807339999999996</c:v>
                </c:pt>
                <c:pt idx="1075">
                  <c:v>100.0902</c:v>
                </c:pt>
                <c:pt idx="1076">
                  <c:v>100.1361</c:v>
                </c:pt>
                <c:pt idx="1077">
                  <c:v>100.2355</c:v>
                </c:pt>
                <c:pt idx="1078">
                  <c:v>100.4113</c:v>
                </c:pt>
                <c:pt idx="1079">
                  <c:v>100.4725</c:v>
                </c:pt>
                <c:pt idx="1080">
                  <c:v>100.47709999999999</c:v>
                </c:pt>
                <c:pt idx="1081">
                  <c:v>100.3532</c:v>
                </c:pt>
                <c:pt idx="1082">
                  <c:v>100.3532</c:v>
                </c:pt>
                <c:pt idx="1083">
                  <c:v>100.3532</c:v>
                </c:pt>
                <c:pt idx="1084">
                  <c:v>100.23090000000001</c:v>
                </c:pt>
                <c:pt idx="1085">
                  <c:v>100.2003</c:v>
                </c:pt>
                <c:pt idx="1086">
                  <c:v>100.2034</c:v>
                </c:pt>
                <c:pt idx="1087">
                  <c:v>100.2278</c:v>
                </c:pt>
                <c:pt idx="1088">
                  <c:v>100.3394</c:v>
                </c:pt>
                <c:pt idx="1089">
                  <c:v>100.1544</c:v>
                </c:pt>
                <c:pt idx="1090">
                  <c:v>99.987769999999998</c:v>
                </c:pt>
                <c:pt idx="1091">
                  <c:v>100.00149999999999</c:v>
                </c:pt>
                <c:pt idx="1092">
                  <c:v>100.0291</c:v>
                </c:pt>
                <c:pt idx="1093">
                  <c:v>99.974010000000007</c:v>
                </c:pt>
                <c:pt idx="1094">
                  <c:v>100.0214</c:v>
                </c:pt>
                <c:pt idx="1095">
                  <c:v>100.4541</c:v>
                </c:pt>
                <c:pt idx="1096">
                  <c:v>101.1865</c:v>
                </c:pt>
                <c:pt idx="1097">
                  <c:v>101.9434</c:v>
                </c:pt>
                <c:pt idx="1098">
                  <c:v>102.578</c:v>
                </c:pt>
                <c:pt idx="1099">
                  <c:v>103.5703</c:v>
                </c:pt>
                <c:pt idx="1100">
                  <c:v>104.7706</c:v>
                </c:pt>
                <c:pt idx="1101">
                  <c:v>106.1193</c:v>
                </c:pt>
                <c:pt idx="1102">
                  <c:v>107.4342</c:v>
                </c:pt>
                <c:pt idx="1103">
                  <c:v>107.8976</c:v>
                </c:pt>
                <c:pt idx="1104">
                  <c:v>108.8272</c:v>
                </c:pt>
                <c:pt idx="1105">
                  <c:v>109.83029999999999</c:v>
                </c:pt>
                <c:pt idx="1106">
                  <c:v>110.78440000000001</c:v>
                </c:pt>
                <c:pt idx="1107">
                  <c:v>111.5367</c:v>
                </c:pt>
                <c:pt idx="1108">
                  <c:v>112.3578</c:v>
                </c:pt>
                <c:pt idx="1109">
                  <c:v>113.43729999999999</c:v>
                </c:pt>
                <c:pt idx="1110">
                  <c:v>114.70950000000001</c:v>
                </c:pt>
                <c:pt idx="1111">
                  <c:v>115.5872</c:v>
                </c:pt>
                <c:pt idx="1112">
                  <c:v>116.6254</c:v>
                </c:pt>
                <c:pt idx="1113">
                  <c:v>117.6682</c:v>
                </c:pt>
                <c:pt idx="1114">
                  <c:v>118.53060000000001</c:v>
                </c:pt>
                <c:pt idx="1115">
                  <c:v>119.46639999999999</c:v>
                </c:pt>
                <c:pt idx="1116">
                  <c:v>120.1636</c:v>
                </c:pt>
                <c:pt idx="1117">
                  <c:v>119.8425</c:v>
                </c:pt>
                <c:pt idx="1118">
                  <c:v>119.7492</c:v>
                </c:pt>
                <c:pt idx="1119">
                  <c:v>120.06270000000001</c:v>
                </c:pt>
                <c:pt idx="1120">
                  <c:v>120.3242</c:v>
                </c:pt>
                <c:pt idx="1121">
                  <c:v>120.1896</c:v>
                </c:pt>
                <c:pt idx="1122">
                  <c:v>120.2936</c:v>
                </c:pt>
                <c:pt idx="1123">
                  <c:v>120.4006</c:v>
                </c:pt>
                <c:pt idx="1124">
                  <c:v>120.3135</c:v>
                </c:pt>
                <c:pt idx="1125">
                  <c:v>119.8746</c:v>
                </c:pt>
                <c:pt idx="1126">
                  <c:v>118.2141</c:v>
                </c:pt>
                <c:pt idx="1127">
                  <c:v>116.00149999999999</c:v>
                </c:pt>
                <c:pt idx="1128">
                  <c:v>113.2936</c:v>
                </c:pt>
                <c:pt idx="1129">
                  <c:v>110.3807</c:v>
                </c:pt>
                <c:pt idx="1130">
                  <c:v>108.1086</c:v>
                </c:pt>
                <c:pt idx="1131">
                  <c:v>105.396</c:v>
                </c:pt>
                <c:pt idx="1132">
                  <c:v>102.5994</c:v>
                </c:pt>
                <c:pt idx="1133">
                  <c:v>100.0428</c:v>
                </c:pt>
                <c:pt idx="1134">
                  <c:v>97.700299999999999</c:v>
                </c:pt>
                <c:pt idx="1135">
                  <c:v>95.460239999999999</c:v>
                </c:pt>
                <c:pt idx="1136">
                  <c:v>92.885319999999993</c:v>
                </c:pt>
                <c:pt idx="1137">
                  <c:v>90.392970000000005</c:v>
                </c:pt>
                <c:pt idx="1138">
                  <c:v>87.5107</c:v>
                </c:pt>
                <c:pt idx="1139">
                  <c:v>84.975539999999995</c:v>
                </c:pt>
                <c:pt idx="1140">
                  <c:v>81.9893</c:v>
                </c:pt>
                <c:pt idx="1141">
                  <c:v>79.197239999999994</c:v>
                </c:pt>
                <c:pt idx="1142">
                  <c:v>76.603970000000004</c:v>
                </c:pt>
                <c:pt idx="1143">
                  <c:v>73.507639999999995</c:v>
                </c:pt>
                <c:pt idx="1144">
                  <c:v>70.159019999999998</c:v>
                </c:pt>
                <c:pt idx="1145">
                  <c:v>66.048929999999999</c:v>
                </c:pt>
                <c:pt idx="1146">
                  <c:v>61.70337</c:v>
                </c:pt>
                <c:pt idx="1147">
                  <c:v>57.039760000000001</c:v>
                </c:pt>
                <c:pt idx="1148">
                  <c:v>53.01529</c:v>
                </c:pt>
                <c:pt idx="1149">
                  <c:v>49.862380000000002</c:v>
                </c:pt>
                <c:pt idx="1150">
                  <c:v>46.253819999999997</c:v>
                </c:pt>
                <c:pt idx="1151">
                  <c:v>41.555050000000001</c:v>
                </c:pt>
                <c:pt idx="1152">
                  <c:v>36.324159999999999</c:v>
                </c:pt>
                <c:pt idx="1153">
                  <c:v>30.246179999999999</c:v>
                </c:pt>
                <c:pt idx="1154">
                  <c:v>25.282879999999999</c:v>
                </c:pt>
                <c:pt idx="1155">
                  <c:v>19.611619999999998</c:v>
                </c:pt>
                <c:pt idx="1156">
                  <c:v>14.36697</c:v>
                </c:pt>
                <c:pt idx="1157">
                  <c:v>9.1146790000000006</c:v>
                </c:pt>
                <c:pt idx="1158">
                  <c:v>4.8685020000000003</c:v>
                </c:pt>
                <c:pt idx="1159">
                  <c:v>1.521407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5034496"/>
        <c:axId val="265033920"/>
      </c:scatterChart>
      <c:valAx>
        <c:axId val="265033344"/>
        <c:scaling>
          <c:orientation val="minMax"/>
          <c:max val="13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E"/>
                  <a:t>Time (s)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65032768"/>
        <c:crosses val="autoZero"/>
        <c:crossBetween val="midCat"/>
      </c:valAx>
      <c:valAx>
        <c:axId val="265032768"/>
        <c:scaling>
          <c:orientation val="minMax"/>
          <c:min val="-100"/>
        </c:scaling>
        <c:delete val="0"/>
        <c:axPos val="l"/>
        <c:title>
          <c:tx>
            <c:rich>
              <a:bodyPr/>
              <a:lstStyle/>
              <a:p>
                <a:pPr>
                  <a:defRPr sz="1050"/>
                </a:pPr>
                <a:r>
                  <a:rPr lang="el-GR" sz="1050"/>
                  <a:t>Δ</a:t>
                </a:r>
                <a:r>
                  <a:rPr lang="en-US" sz="1050"/>
                  <a:t>RPM</a:t>
                </a:r>
                <a:endParaRPr lang="en-IE" sz="1050"/>
              </a:p>
            </c:rich>
          </c:tx>
          <c:layout>
            <c:manualLayout>
              <c:xMode val="edge"/>
              <c:yMode val="edge"/>
              <c:x val="1.9444444444444445E-2"/>
              <c:y val="0.399091571886847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65033344"/>
        <c:crosses val="autoZero"/>
        <c:crossBetween val="midCat"/>
      </c:valAx>
      <c:valAx>
        <c:axId val="26503392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050"/>
                </a:pPr>
                <a:r>
                  <a:rPr lang="en-IE" sz="1050"/>
                  <a:t>Speed</a:t>
                </a:r>
                <a:r>
                  <a:rPr lang="en-IE" sz="1050" baseline="0"/>
                  <a:t> (kim/h)</a:t>
                </a:r>
                <a:endParaRPr lang="en-IE" sz="1050"/>
              </a:p>
            </c:rich>
          </c:tx>
          <c:layout>
            <c:manualLayout>
              <c:xMode val="edge"/>
              <c:yMode val="edge"/>
              <c:x val="0.92654286964129462"/>
              <c:y val="0.3352026829979585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65034496"/>
        <c:crosses val="max"/>
        <c:crossBetween val="midCat"/>
      </c:valAx>
      <c:valAx>
        <c:axId val="265034496"/>
        <c:scaling>
          <c:orientation val="minMax"/>
        </c:scaling>
        <c:delete val="1"/>
        <c:axPos val="b"/>
        <c:majorTickMark val="out"/>
        <c:minorTickMark val="none"/>
        <c:tickLblPos val="nextTo"/>
        <c:crossAx val="26503392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7697112860892384"/>
          <c:y val="1.1132254301545639E-2"/>
          <c:w val="0.45080664916885388"/>
          <c:h val="0.21912802566345874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B59AE-AA2C-E04F-80D1-091B44180733}" type="doc">
      <dgm:prSet loTypeId="urn:microsoft.com/office/officeart/2005/8/layout/hProcess9" loCatId="" qsTypeId="urn:microsoft.com/office/officeart/2005/8/quickstyle/simple5" qsCatId="simple" csTypeId="urn:microsoft.com/office/officeart/2005/8/colors/accent2_2" csCatId="accent2" phldr="1"/>
      <dgm:spPr/>
    </dgm:pt>
    <dgm:pt modelId="{ABA576EB-4481-0C47-A965-465C4DEC700E}">
      <dgm:prSet phldrT="[Text]" custT="1"/>
      <dgm:spPr/>
      <dgm:t>
        <a:bodyPr/>
        <a:lstStyle/>
        <a:p>
          <a:r>
            <a:rPr lang="en-US" sz="1600" dirty="0" smtClean="0"/>
            <a:t>WLTP-based vehicle Type-Approval</a:t>
          </a:r>
          <a:endParaRPr lang="en-US" sz="1600" dirty="0"/>
        </a:p>
      </dgm:t>
    </dgm:pt>
    <dgm:pt modelId="{004C1B28-6635-3A4B-B501-F7D4AC8196D0}" type="parTrans" cxnId="{2AA46D11-B3F0-D941-98C2-2410C346A51D}">
      <dgm:prSet/>
      <dgm:spPr/>
      <dgm:t>
        <a:bodyPr/>
        <a:lstStyle/>
        <a:p>
          <a:endParaRPr lang="en-US" sz="1600"/>
        </a:p>
      </dgm:t>
    </dgm:pt>
    <dgm:pt modelId="{564CEEE3-57B4-6249-95B6-90476800EDEF}" type="sibTrans" cxnId="{2AA46D11-B3F0-D941-98C2-2410C346A51D}">
      <dgm:prSet/>
      <dgm:spPr/>
      <dgm:t>
        <a:bodyPr/>
        <a:lstStyle/>
        <a:p>
          <a:endParaRPr lang="en-US" sz="1600"/>
        </a:p>
      </dgm:t>
    </dgm:pt>
    <dgm:pt modelId="{76D9463F-E6A0-AF42-8690-038F9F8C3158}">
      <dgm:prSet phldrT="[Text]" custT="1"/>
      <dgm:spPr/>
      <dgm:t>
        <a:bodyPr/>
        <a:lstStyle/>
        <a:p>
          <a:r>
            <a:rPr lang="en-US" sz="1600" b="1" dirty="0" smtClean="0"/>
            <a:t>CO</a:t>
          </a:r>
          <a:r>
            <a:rPr lang="en-US" sz="1600" b="1" baseline="-25000" dirty="0" smtClean="0"/>
            <a:t>2</a:t>
          </a:r>
          <a:r>
            <a:rPr lang="en-US" sz="1600" b="1" dirty="0" smtClean="0"/>
            <a:t>MPAS </a:t>
          </a:r>
          <a:r>
            <a:rPr lang="en-US" sz="1600" dirty="0" smtClean="0"/>
            <a:t>meta-model</a:t>
          </a:r>
          <a:endParaRPr lang="en-US" sz="1600" dirty="0"/>
        </a:p>
      </dgm:t>
    </dgm:pt>
    <dgm:pt modelId="{3F53548D-0461-7C47-A054-3FD3A7A45AF4}" type="parTrans" cxnId="{5761B095-6C46-3F4A-A7C7-A91A62323EBF}">
      <dgm:prSet/>
      <dgm:spPr/>
      <dgm:t>
        <a:bodyPr/>
        <a:lstStyle/>
        <a:p>
          <a:endParaRPr lang="en-US" sz="1600"/>
        </a:p>
      </dgm:t>
    </dgm:pt>
    <dgm:pt modelId="{F1F36D92-9E55-5845-9A0A-C3D1B32B2B3B}" type="sibTrans" cxnId="{5761B095-6C46-3F4A-A7C7-A91A62323EBF}">
      <dgm:prSet/>
      <dgm:spPr/>
      <dgm:t>
        <a:bodyPr/>
        <a:lstStyle/>
        <a:p>
          <a:endParaRPr lang="en-US" sz="1600"/>
        </a:p>
      </dgm:t>
    </dgm:pt>
    <dgm:pt modelId="{96ADE770-C40F-4941-AF2E-968023C41BEE}">
      <dgm:prSet phldrT="[Text]" custT="1"/>
      <dgm:spPr/>
      <dgm:t>
        <a:bodyPr/>
        <a:lstStyle/>
        <a:p>
          <a:r>
            <a:rPr lang="en-US" sz="1600" dirty="0" smtClean="0"/>
            <a:t>NEDC-equivalent CO</a:t>
          </a:r>
          <a:r>
            <a:rPr lang="en-US" sz="1600" baseline="-25000" dirty="0" smtClean="0"/>
            <a:t>2</a:t>
          </a:r>
          <a:r>
            <a:rPr lang="en-US" sz="1600" dirty="0" smtClean="0"/>
            <a:t> emissions</a:t>
          </a:r>
          <a:endParaRPr lang="en-US" sz="1600" dirty="0"/>
        </a:p>
      </dgm:t>
    </dgm:pt>
    <dgm:pt modelId="{90741B05-4BF4-4340-8BE6-B5A550B5B979}" type="parTrans" cxnId="{4630A218-96BC-124F-92B1-CE1F5E7E5669}">
      <dgm:prSet/>
      <dgm:spPr/>
      <dgm:t>
        <a:bodyPr/>
        <a:lstStyle/>
        <a:p>
          <a:endParaRPr lang="en-US" sz="1600"/>
        </a:p>
      </dgm:t>
    </dgm:pt>
    <dgm:pt modelId="{E1D2BE18-BDB3-FC4F-A22F-46190220F671}" type="sibTrans" cxnId="{4630A218-96BC-124F-92B1-CE1F5E7E5669}">
      <dgm:prSet/>
      <dgm:spPr/>
      <dgm:t>
        <a:bodyPr/>
        <a:lstStyle/>
        <a:p>
          <a:endParaRPr lang="en-US" sz="1600"/>
        </a:p>
      </dgm:t>
    </dgm:pt>
    <dgm:pt modelId="{305EE230-E9CF-0143-BE35-60880EFA9596}">
      <dgm:prSet phldrT="[Text]" custT="1"/>
      <dgm:spPr/>
      <dgm:t>
        <a:bodyPr/>
        <a:lstStyle/>
        <a:p>
          <a:r>
            <a:rPr lang="en-US" sz="1600" dirty="0" smtClean="0"/>
            <a:t>NEDC-based OEM performance</a:t>
          </a:r>
          <a:endParaRPr lang="en-US" sz="1600" dirty="0"/>
        </a:p>
      </dgm:t>
    </dgm:pt>
    <dgm:pt modelId="{4C71300E-E86A-AD42-A5B1-EB26F7B728F2}" type="parTrans" cxnId="{51DA889D-4EAD-3548-BEA7-3BF8A9220389}">
      <dgm:prSet/>
      <dgm:spPr/>
      <dgm:t>
        <a:bodyPr/>
        <a:lstStyle/>
        <a:p>
          <a:endParaRPr lang="en-US" sz="1600"/>
        </a:p>
      </dgm:t>
    </dgm:pt>
    <dgm:pt modelId="{2EB46C76-468A-D741-99EE-0F367735FFC2}" type="sibTrans" cxnId="{51DA889D-4EAD-3548-BEA7-3BF8A9220389}">
      <dgm:prSet/>
      <dgm:spPr/>
      <dgm:t>
        <a:bodyPr/>
        <a:lstStyle/>
        <a:p>
          <a:endParaRPr lang="en-US" sz="1600"/>
        </a:p>
      </dgm:t>
    </dgm:pt>
    <dgm:pt modelId="{65CF01D3-80DC-6544-A1D5-E47FCCDB39B3}" type="pres">
      <dgm:prSet presAssocID="{ABBB59AE-AA2C-E04F-80D1-091B44180733}" presName="CompostProcess" presStyleCnt="0">
        <dgm:presLayoutVars>
          <dgm:dir/>
          <dgm:resizeHandles val="exact"/>
        </dgm:presLayoutVars>
      </dgm:prSet>
      <dgm:spPr/>
    </dgm:pt>
    <dgm:pt modelId="{F2389499-962E-5B42-AF2A-3BE98FFB99A2}" type="pres">
      <dgm:prSet presAssocID="{ABBB59AE-AA2C-E04F-80D1-091B44180733}" presName="arrow" presStyleLbl="bgShp" presStyleIdx="0" presStyleCnt="1"/>
      <dgm:spPr>
        <a:solidFill>
          <a:schemeClr val="accent2">
            <a:tint val="40000"/>
            <a:hueOff val="0"/>
            <a:satOff val="0"/>
            <a:lumOff val="0"/>
            <a:alpha val="57000"/>
          </a:schemeClr>
        </a:solidFill>
      </dgm:spPr>
    </dgm:pt>
    <dgm:pt modelId="{81662F34-3B3C-8447-B45A-DB563A246CAD}" type="pres">
      <dgm:prSet presAssocID="{ABBB59AE-AA2C-E04F-80D1-091B44180733}" presName="linearProcess" presStyleCnt="0"/>
      <dgm:spPr/>
    </dgm:pt>
    <dgm:pt modelId="{E6997ED0-1D7C-E04C-94FC-35338CF1DFEE}" type="pres">
      <dgm:prSet presAssocID="{ABA576EB-4481-0C47-A965-465C4DEC700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D1AE7-529C-0748-85DD-E7C5389EEE9E}" type="pres">
      <dgm:prSet presAssocID="{564CEEE3-57B4-6249-95B6-90476800EDEF}" presName="sibTrans" presStyleCnt="0"/>
      <dgm:spPr/>
    </dgm:pt>
    <dgm:pt modelId="{1F74E923-0680-A847-BA14-3DDE6580849A}" type="pres">
      <dgm:prSet presAssocID="{76D9463F-E6A0-AF42-8690-038F9F8C315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E2749-08E8-3142-824C-25D47908767D}" type="pres">
      <dgm:prSet presAssocID="{F1F36D92-9E55-5845-9A0A-C3D1B32B2B3B}" presName="sibTrans" presStyleCnt="0"/>
      <dgm:spPr/>
    </dgm:pt>
    <dgm:pt modelId="{A31C0A94-093D-014F-859D-5C3D87CD18EA}" type="pres">
      <dgm:prSet presAssocID="{96ADE770-C40F-4941-AF2E-968023C41BE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2F2BE-4ABE-B74F-B994-08AC180F3C72}" type="pres">
      <dgm:prSet presAssocID="{E1D2BE18-BDB3-FC4F-A22F-46190220F671}" presName="sibTrans" presStyleCnt="0"/>
      <dgm:spPr/>
    </dgm:pt>
    <dgm:pt modelId="{7A2A2A8A-6AE2-4142-B23E-0ABBF10C009F}" type="pres">
      <dgm:prSet presAssocID="{305EE230-E9CF-0143-BE35-60880EFA9596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D5D454-0A61-4297-AF5D-EFBB71E237D5}" type="presOf" srcId="{305EE230-E9CF-0143-BE35-60880EFA9596}" destId="{7A2A2A8A-6AE2-4142-B23E-0ABBF10C009F}" srcOrd="0" destOrd="0" presId="urn:microsoft.com/office/officeart/2005/8/layout/hProcess9"/>
    <dgm:cxn modelId="{2AA46D11-B3F0-D941-98C2-2410C346A51D}" srcId="{ABBB59AE-AA2C-E04F-80D1-091B44180733}" destId="{ABA576EB-4481-0C47-A965-465C4DEC700E}" srcOrd="0" destOrd="0" parTransId="{004C1B28-6635-3A4B-B501-F7D4AC8196D0}" sibTransId="{564CEEE3-57B4-6249-95B6-90476800EDEF}"/>
    <dgm:cxn modelId="{A9466B72-A1D8-4EB9-99E3-E68EE2FA5472}" type="presOf" srcId="{96ADE770-C40F-4941-AF2E-968023C41BEE}" destId="{A31C0A94-093D-014F-859D-5C3D87CD18EA}" srcOrd="0" destOrd="0" presId="urn:microsoft.com/office/officeart/2005/8/layout/hProcess9"/>
    <dgm:cxn modelId="{5761B095-6C46-3F4A-A7C7-A91A62323EBF}" srcId="{ABBB59AE-AA2C-E04F-80D1-091B44180733}" destId="{76D9463F-E6A0-AF42-8690-038F9F8C3158}" srcOrd="1" destOrd="0" parTransId="{3F53548D-0461-7C47-A054-3FD3A7A45AF4}" sibTransId="{F1F36D92-9E55-5845-9A0A-C3D1B32B2B3B}"/>
    <dgm:cxn modelId="{4630A218-96BC-124F-92B1-CE1F5E7E5669}" srcId="{ABBB59AE-AA2C-E04F-80D1-091B44180733}" destId="{96ADE770-C40F-4941-AF2E-968023C41BEE}" srcOrd="2" destOrd="0" parTransId="{90741B05-4BF4-4340-8BE6-B5A550B5B979}" sibTransId="{E1D2BE18-BDB3-FC4F-A22F-46190220F671}"/>
    <dgm:cxn modelId="{E6DA8BB1-DE56-4643-8543-13B945ACCBA6}" type="presOf" srcId="{ABBB59AE-AA2C-E04F-80D1-091B44180733}" destId="{65CF01D3-80DC-6544-A1D5-E47FCCDB39B3}" srcOrd="0" destOrd="0" presId="urn:microsoft.com/office/officeart/2005/8/layout/hProcess9"/>
    <dgm:cxn modelId="{51DA889D-4EAD-3548-BEA7-3BF8A9220389}" srcId="{ABBB59AE-AA2C-E04F-80D1-091B44180733}" destId="{305EE230-E9CF-0143-BE35-60880EFA9596}" srcOrd="3" destOrd="0" parTransId="{4C71300E-E86A-AD42-A5B1-EB26F7B728F2}" sibTransId="{2EB46C76-468A-D741-99EE-0F367735FFC2}"/>
    <dgm:cxn modelId="{8F9CDC4D-9907-4B04-9FFE-F35CBEE373E3}" type="presOf" srcId="{76D9463F-E6A0-AF42-8690-038F9F8C3158}" destId="{1F74E923-0680-A847-BA14-3DDE6580849A}" srcOrd="0" destOrd="0" presId="urn:microsoft.com/office/officeart/2005/8/layout/hProcess9"/>
    <dgm:cxn modelId="{8BAF5D08-11E7-4D95-82C6-4ACE5CE7A9C1}" type="presOf" srcId="{ABA576EB-4481-0C47-A965-465C4DEC700E}" destId="{E6997ED0-1D7C-E04C-94FC-35338CF1DFEE}" srcOrd="0" destOrd="0" presId="urn:microsoft.com/office/officeart/2005/8/layout/hProcess9"/>
    <dgm:cxn modelId="{C5FAD1A7-E02E-4209-98E5-288DC73218C9}" type="presParOf" srcId="{65CF01D3-80DC-6544-A1D5-E47FCCDB39B3}" destId="{F2389499-962E-5B42-AF2A-3BE98FFB99A2}" srcOrd="0" destOrd="0" presId="urn:microsoft.com/office/officeart/2005/8/layout/hProcess9"/>
    <dgm:cxn modelId="{A522CBEE-3449-4832-A071-4BF3604FEE62}" type="presParOf" srcId="{65CF01D3-80DC-6544-A1D5-E47FCCDB39B3}" destId="{81662F34-3B3C-8447-B45A-DB563A246CAD}" srcOrd="1" destOrd="0" presId="urn:microsoft.com/office/officeart/2005/8/layout/hProcess9"/>
    <dgm:cxn modelId="{04C8B045-6689-48B3-8BB4-B31A08F2875D}" type="presParOf" srcId="{81662F34-3B3C-8447-B45A-DB563A246CAD}" destId="{E6997ED0-1D7C-E04C-94FC-35338CF1DFEE}" srcOrd="0" destOrd="0" presId="urn:microsoft.com/office/officeart/2005/8/layout/hProcess9"/>
    <dgm:cxn modelId="{B79E6EBC-15A9-45EA-91B3-2100F0010E51}" type="presParOf" srcId="{81662F34-3B3C-8447-B45A-DB563A246CAD}" destId="{A44D1AE7-529C-0748-85DD-E7C5389EEE9E}" srcOrd="1" destOrd="0" presId="urn:microsoft.com/office/officeart/2005/8/layout/hProcess9"/>
    <dgm:cxn modelId="{16D790BD-68D7-4A6E-BAD7-FD1F1F910D8A}" type="presParOf" srcId="{81662F34-3B3C-8447-B45A-DB563A246CAD}" destId="{1F74E923-0680-A847-BA14-3DDE6580849A}" srcOrd="2" destOrd="0" presId="urn:microsoft.com/office/officeart/2005/8/layout/hProcess9"/>
    <dgm:cxn modelId="{AE98DA55-7E69-4CB4-BD21-AF0C9F54A0DB}" type="presParOf" srcId="{81662F34-3B3C-8447-B45A-DB563A246CAD}" destId="{27BE2749-08E8-3142-824C-25D47908767D}" srcOrd="3" destOrd="0" presId="urn:microsoft.com/office/officeart/2005/8/layout/hProcess9"/>
    <dgm:cxn modelId="{3389802F-9624-4095-99DD-A023FB0D86A2}" type="presParOf" srcId="{81662F34-3B3C-8447-B45A-DB563A246CAD}" destId="{A31C0A94-093D-014F-859D-5C3D87CD18EA}" srcOrd="4" destOrd="0" presId="urn:microsoft.com/office/officeart/2005/8/layout/hProcess9"/>
    <dgm:cxn modelId="{EE270325-B6A3-4658-943E-076F6AC55169}" type="presParOf" srcId="{81662F34-3B3C-8447-B45A-DB563A246CAD}" destId="{0552F2BE-4ABE-B74F-B994-08AC180F3C72}" srcOrd="5" destOrd="0" presId="urn:microsoft.com/office/officeart/2005/8/layout/hProcess9"/>
    <dgm:cxn modelId="{03F191CD-C60A-4B91-B2B3-1DD862FCE026}" type="presParOf" srcId="{81662F34-3B3C-8447-B45A-DB563A246CAD}" destId="{7A2A2A8A-6AE2-4142-B23E-0ABBF10C009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C9A9F-632C-4BC5-AA90-B8A126233DF3}" type="doc">
      <dgm:prSet loTypeId="urn:microsoft.com/office/officeart/2005/8/layout/hProcess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E"/>
        </a:p>
      </dgm:t>
    </dgm:pt>
    <dgm:pt modelId="{612AE361-4A66-422E-9A03-71EDBDB31628}">
      <dgm:prSet phldrT="[Text]"/>
      <dgm:spPr/>
      <dgm:t>
        <a:bodyPr/>
        <a:lstStyle/>
        <a:p>
          <a:r>
            <a:rPr lang="en-US" dirty="0" smtClean="0"/>
            <a:t>Data Entry</a:t>
          </a:r>
          <a:endParaRPr lang="en-IE" dirty="0"/>
        </a:p>
      </dgm:t>
    </dgm:pt>
    <dgm:pt modelId="{C98A900F-C820-4263-A938-992E24B2DA9C}" type="parTrans" cxnId="{A8A0C1E1-02D9-40BD-B145-99ADA34AF418}">
      <dgm:prSet/>
      <dgm:spPr/>
      <dgm:t>
        <a:bodyPr/>
        <a:lstStyle/>
        <a:p>
          <a:endParaRPr lang="en-IE"/>
        </a:p>
      </dgm:t>
    </dgm:pt>
    <dgm:pt modelId="{F327081D-61B0-4E71-902A-3A9C94BF0AE7}" type="sibTrans" cxnId="{A8A0C1E1-02D9-40BD-B145-99ADA34AF418}">
      <dgm:prSet/>
      <dgm:spPr/>
      <dgm:t>
        <a:bodyPr/>
        <a:lstStyle/>
        <a:p>
          <a:endParaRPr lang="en-IE"/>
        </a:p>
      </dgm:t>
    </dgm:pt>
    <dgm:pt modelId="{0A52243F-7A4D-4133-AF7A-57DBDAD70D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Reporting</a:t>
          </a:r>
          <a:endParaRPr lang="en-IE" dirty="0">
            <a:solidFill>
              <a:schemeClr val="tx1"/>
            </a:solidFill>
          </a:endParaRPr>
        </a:p>
      </dgm:t>
    </dgm:pt>
    <dgm:pt modelId="{72CE37C9-D7C8-46F5-B0E2-8921655B0777}" type="parTrans" cxnId="{97181CEA-0926-4B50-B38B-114C0C1AAF4D}">
      <dgm:prSet/>
      <dgm:spPr/>
      <dgm:t>
        <a:bodyPr/>
        <a:lstStyle/>
        <a:p>
          <a:endParaRPr lang="en-IE"/>
        </a:p>
      </dgm:t>
    </dgm:pt>
    <dgm:pt modelId="{E10C49BC-DFDF-4AED-AA3C-BF89C4952C21}" type="sibTrans" cxnId="{97181CEA-0926-4B50-B38B-114C0C1AAF4D}">
      <dgm:prSet/>
      <dgm:spPr/>
      <dgm:t>
        <a:bodyPr/>
        <a:lstStyle/>
        <a:p>
          <a:endParaRPr lang="en-IE"/>
        </a:p>
      </dgm:t>
    </dgm:pt>
    <dgm:pt modelId="{35497271-3458-46FA-A7FB-CA7C32777D13}">
      <dgm:prSet phldrT="[Text]" custT="1"/>
      <dgm:spPr/>
      <dgm:t>
        <a:bodyPr/>
        <a:lstStyle/>
        <a:p>
          <a:pPr>
            <a:lnSpc>
              <a:spcPct val="120000"/>
            </a:lnSpc>
          </a:pPr>
          <a:r>
            <a:rPr lang="en-US" sz="1100" dirty="0" err="1" smtClean="0"/>
            <a:t>Veh</a:t>
          </a:r>
          <a:r>
            <a:rPr lang="en-US" sz="1100" dirty="0" smtClean="0"/>
            <a:t>. characteristics</a:t>
          </a:r>
          <a:endParaRPr lang="en-IE" sz="1100" dirty="0"/>
        </a:p>
      </dgm:t>
    </dgm:pt>
    <dgm:pt modelId="{4B92FF28-4ED6-4070-B888-F38F9DCEE4AA}" type="parTrans" cxnId="{659F8F00-1303-4747-A91D-ECC43B3A20D8}">
      <dgm:prSet/>
      <dgm:spPr/>
      <dgm:t>
        <a:bodyPr/>
        <a:lstStyle/>
        <a:p>
          <a:endParaRPr lang="en-IE"/>
        </a:p>
      </dgm:t>
    </dgm:pt>
    <dgm:pt modelId="{AFA4DFC9-AD0F-41F8-B728-843ABB75E690}" type="sibTrans" cxnId="{659F8F00-1303-4747-A91D-ECC43B3A20D8}">
      <dgm:prSet/>
      <dgm:spPr/>
      <dgm:t>
        <a:bodyPr/>
        <a:lstStyle/>
        <a:p>
          <a:endParaRPr lang="en-IE"/>
        </a:p>
      </dgm:t>
    </dgm:pt>
    <dgm:pt modelId="{2248BCF9-1C27-477B-A6F1-50CBCB62B70F}">
      <dgm:prSet phldrT="[Text]" custT="1"/>
      <dgm:spPr/>
      <dgm:t>
        <a:bodyPr/>
        <a:lstStyle/>
        <a:p>
          <a:pPr>
            <a:lnSpc>
              <a:spcPct val="120000"/>
            </a:lnSpc>
          </a:pPr>
          <a:r>
            <a:rPr lang="en-US" sz="1100" dirty="0" smtClean="0"/>
            <a:t>WLTP Bag CO</a:t>
          </a:r>
          <a:r>
            <a:rPr lang="en-US" sz="1100" baseline="-25000" dirty="0" smtClean="0"/>
            <a:t>2</a:t>
          </a:r>
          <a:endParaRPr lang="en-IE" sz="1100" dirty="0"/>
        </a:p>
      </dgm:t>
    </dgm:pt>
    <dgm:pt modelId="{89932CD5-5837-458F-A0D1-9F495488391D}" type="parTrans" cxnId="{74C287E3-36F7-4772-B158-E77418A89C93}">
      <dgm:prSet/>
      <dgm:spPr/>
      <dgm:t>
        <a:bodyPr/>
        <a:lstStyle/>
        <a:p>
          <a:endParaRPr lang="en-IE"/>
        </a:p>
      </dgm:t>
    </dgm:pt>
    <dgm:pt modelId="{3BC01AF0-BA26-4165-A810-87661ADD4783}" type="sibTrans" cxnId="{74C287E3-36F7-4772-B158-E77418A89C93}">
      <dgm:prSet/>
      <dgm:spPr/>
      <dgm:t>
        <a:bodyPr/>
        <a:lstStyle/>
        <a:p>
          <a:endParaRPr lang="en-IE"/>
        </a:p>
      </dgm:t>
    </dgm:pt>
    <dgm:pt modelId="{64A8D674-8A85-4724-80B2-14D064588C6F}">
      <dgm:prSet phldrT="[Text]" custT="1"/>
      <dgm:spPr/>
      <dgm:t>
        <a:bodyPr/>
        <a:lstStyle/>
        <a:p>
          <a:pPr>
            <a:lnSpc>
              <a:spcPct val="120000"/>
            </a:lnSpc>
          </a:pPr>
          <a:r>
            <a:rPr lang="en-US" sz="1100" dirty="0" smtClean="0"/>
            <a:t>WLTP time series</a:t>
          </a:r>
          <a:endParaRPr lang="en-IE" sz="1100" dirty="0"/>
        </a:p>
      </dgm:t>
    </dgm:pt>
    <dgm:pt modelId="{B04C0F92-330A-4A92-B28F-D66A85A37198}" type="parTrans" cxnId="{3BF1C6E2-2BEE-4F2D-84B4-B49C5D6A20C9}">
      <dgm:prSet/>
      <dgm:spPr/>
      <dgm:t>
        <a:bodyPr/>
        <a:lstStyle/>
        <a:p>
          <a:endParaRPr lang="en-IE"/>
        </a:p>
      </dgm:t>
    </dgm:pt>
    <dgm:pt modelId="{CBFE540E-3B55-4F47-AD28-0A424C9E848B}" type="sibTrans" cxnId="{3BF1C6E2-2BEE-4F2D-84B4-B49C5D6A20C9}">
      <dgm:prSet/>
      <dgm:spPr/>
      <dgm:t>
        <a:bodyPr/>
        <a:lstStyle/>
        <a:p>
          <a:endParaRPr lang="en-IE"/>
        </a:p>
      </dgm:t>
    </dgm:pt>
    <dgm:pt modelId="{76F2B310-7264-4E5D-8482-EB6533DB27AA}">
      <dgm:prSet phldrT="[Text]"/>
      <dgm:spPr/>
      <dgm:t>
        <a:bodyPr/>
        <a:lstStyle/>
        <a:p>
          <a:r>
            <a:rPr lang="en-US" dirty="0" smtClean="0"/>
            <a:t>Processing</a:t>
          </a:r>
          <a:endParaRPr lang="en-IE" dirty="0"/>
        </a:p>
      </dgm:t>
    </dgm:pt>
    <dgm:pt modelId="{970C3B89-B88F-4FA0-9DC8-416A3CA36216}" type="parTrans" cxnId="{5CD0B134-1874-4292-B98D-5F7407A980C8}">
      <dgm:prSet/>
      <dgm:spPr/>
      <dgm:t>
        <a:bodyPr/>
        <a:lstStyle/>
        <a:p>
          <a:endParaRPr lang="en-IE"/>
        </a:p>
      </dgm:t>
    </dgm:pt>
    <dgm:pt modelId="{67D7AC09-34E9-4928-9FFE-370C15338DCA}" type="sibTrans" cxnId="{5CD0B134-1874-4292-B98D-5F7407A980C8}">
      <dgm:prSet/>
      <dgm:spPr/>
      <dgm:t>
        <a:bodyPr/>
        <a:lstStyle/>
        <a:p>
          <a:endParaRPr lang="en-IE"/>
        </a:p>
      </dgm:t>
    </dgm:pt>
    <dgm:pt modelId="{FBED5DB2-501F-4ED3-AD6F-84DD35BD1826}">
      <dgm:prSet phldrT="[Text]"/>
      <dgm:spPr/>
      <dgm:t>
        <a:bodyPr/>
        <a:lstStyle/>
        <a:p>
          <a:r>
            <a:rPr lang="en-US" dirty="0" smtClean="0"/>
            <a:t>Sub models calibration</a:t>
          </a:r>
          <a:endParaRPr lang="en-IE" dirty="0"/>
        </a:p>
      </dgm:t>
    </dgm:pt>
    <dgm:pt modelId="{0E4DD6DA-6A0F-4BEF-BF6E-BB890C4BAE5D}" type="parTrans" cxnId="{2ADABA1D-EC3E-4EB5-9588-D0A33E1AEB84}">
      <dgm:prSet/>
      <dgm:spPr/>
      <dgm:t>
        <a:bodyPr/>
        <a:lstStyle/>
        <a:p>
          <a:endParaRPr lang="en-IE"/>
        </a:p>
      </dgm:t>
    </dgm:pt>
    <dgm:pt modelId="{37FDF412-FEA9-4F4E-A2EB-C2D307FE588D}" type="sibTrans" cxnId="{2ADABA1D-EC3E-4EB5-9588-D0A33E1AEB84}">
      <dgm:prSet/>
      <dgm:spPr/>
      <dgm:t>
        <a:bodyPr/>
        <a:lstStyle/>
        <a:p>
          <a:endParaRPr lang="en-IE"/>
        </a:p>
      </dgm:t>
    </dgm:pt>
    <dgm:pt modelId="{61EC6268-9C94-42E1-8CF8-70265CB2CFD7}">
      <dgm:prSet phldrT="[Text]"/>
      <dgm:spPr/>
      <dgm:t>
        <a:bodyPr/>
        <a:lstStyle/>
        <a:p>
          <a:r>
            <a:rPr lang="en-US" dirty="0" smtClean="0"/>
            <a:t>NEDC simulation</a:t>
          </a:r>
          <a:endParaRPr lang="en-IE" dirty="0"/>
        </a:p>
      </dgm:t>
    </dgm:pt>
    <dgm:pt modelId="{DDFA46EC-BF18-452F-91DB-41DD43A8E4B7}" type="parTrans" cxnId="{CF4C8C6D-55A1-4A23-83B1-8E70D55F3BCE}">
      <dgm:prSet/>
      <dgm:spPr/>
      <dgm:t>
        <a:bodyPr/>
        <a:lstStyle/>
        <a:p>
          <a:endParaRPr lang="en-IE"/>
        </a:p>
      </dgm:t>
    </dgm:pt>
    <dgm:pt modelId="{4F6E7C53-B9C4-48DB-8AB3-EF009B2620C4}" type="sibTrans" cxnId="{CF4C8C6D-55A1-4A23-83B1-8E70D55F3BCE}">
      <dgm:prSet/>
      <dgm:spPr/>
      <dgm:t>
        <a:bodyPr/>
        <a:lstStyle/>
        <a:p>
          <a:endParaRPr lang="en-IE"/>
        </a:p>
      </dgm:t>
    </dgm:pt>
    <dgm:pt modelId="{F20CF446-5B07-42CA-840F-A20DD45C0E87}">
      <dgm:prSet phldrT="[Text]"/>
      <dgm:spPr/>
      <dgm:t>
        <a:bodyPr/>
        <a:lstStyle/>
        <a:p>
          <a:r>
            <a:rPr lang="en-US" dirty="0" smtClean="0"/>
            <a:t>Simulated time-series</a:t>
          </a:r>
          <a:endParaRPr lang="en-IE" dirty="0"/>
        </a:p>
      </dgm:t>
    </dgm:pt>
    <dgm:pt modelId="{3134A45B-9E91-4A4F-8E37-00D081741CCC}" type="parTrans" cxnId="{E7AB3FE3-BF96-4FEB-97D4-693CCF36F10F}">
      <dgm:prSet/>
      <dgm:spPr/>
      <dgm:t>
        <a:bodyPr/>
        <a:lstStyle/>
        <a:p>
          <a:endParaRPr lang="en-IE"/>
        </a:p>
      </dgm:t>
    </dgm:pt>
    <dgm:pt modelId="{1E2167CE-9529-4F7B-B59E-85D1330AB064}" type="sibTrans" cxnId="{E7AB3FE3-BF96-4FEB-97D4-693CCF36F10F}">
      <dgm:prSet/>
      <dgm:spPr/>
      <dgm:t>
        <a:bodyPr/>
        <a:lstStyle/>
        <a:p>
          <a:endParaRPr lang="en-IE"/>
        </a:p>
      </dgm:t>
    </dgm:pt>
    <dgm:pt modelId="{61036B2D-1223-4419-8FAD-516C2F4BE1F2}">
      <dgm:prSet phldrT="[Text]"/>
      <dgm:spPr/>
      <dgm:t>
        <a:bodyPr/>
        <a:lstStyle/>
        <a:p>
          <a:endParaRPr lang="en-IE" dirty="0"/>
        </a:p>
      </dgm:t>
    </dgm:pt>
    <dgm:pt modelId="{D6C4794F-89FC-4A69-B601-E6121273D588}" type="parTrans" cxnId="{3625E4CD-1598-4D6C-964E-77530708BD10}">
      <dgm:prSet/>
      <dgm:spPr/>
      <dgm:t>
        <a:bodyPr/>
        <a:lstStyle/>
        <a:p>
          <a:endParaRPr lang="en-IE"/>
        </a:p>
      </dgm:t>
    </dgm:pt>
    <dgm:pt modelId="{E0277A37-432B-42D7-9959-040131F3F32D}" type="sibTrans" cxnId="{3625E4CD-1598-4D6C-964E-77530708BD10}">
      <dgm:prSet/>
      <dgm:spPr/>
      <dgm:t>
        <a:bodyPr/>
        <a:lstStyle/>
        <a:p>
          <a:endParaRPr lang="en-IE"/>
        </a:p>
      </dgm:t>
    </dgm:pt>
    <dgm:pt modelId="{F80C2DB5-1AFF-46B1-9230-FAF5C9D99E84}">
      <dgm:prSet phldrT="[Text]"/>
      <dgm:spPr/>
      <dgm:t>
        <a:bodyPr/>
        <a:lstStyle/>
        <a:p>
          <a:r>
            <a:rPr lang="en-US" dirty="0" smtClean="0"/>
            <a:t>Summary Report</a:t>
          </a:r>
          <a:endParaRPr lang="en-IE" dirty="0"/>
        </a:p>
      </dgm:t>
    </dgm:pt>
    <dgm:pt modelId="{52CE8403-99CF-4D84-B873-6587C39C7E17}" type="parTrans" cxnId="{49C7D69F-086B-4075-9033-3C7645D3689F}">
      <dgm:prSet/>
      <dgm:spPr/>
      <dgm:t>
        <a:bodyPr/>
        <a:lstStyle/>
        <a:p>
          <a:endParaRPr lang="en-IE"/>
        </a:p>
      </dgm:t>
    </dgm:pt>
    <dgm:pt modelId="{874C8016-0A01-4FA4-9819-A5D895ED33EB}" type="sibTrans" cxnId="{49C7D69F-086B-4075-9033-3C7645D3689F}">
      <dgm:prSet/>
      <dgm:spPr/>
      <dgm:t>
        <a:bodyPr/>
        <a:lstStyle/>
        <a:p>
          <a:endParaRPr lang="en-IE"/>
        </a:p>
      </dgm:t>
    </dgm:pt>
    <dgm:pt modelId="{9B156CC4-13A1-4630-989F-543ED595099D}">
      <dgm:prSet phldrT="[Text]"/>
      <dgm:spPr/>
      <dgm:t>
        <a:bodyPr/>
        <a:lstStyle/>
        <a:p>
          <a:r>
            <a:rPr lang="en-US" dirty="0" smtClean="0"/>
            <a:t>Dice report</a:t>
          </a:r>
          <a:endParaRPr lang="en-IE" dirty="0"/>
        </a:p>
      </dgm:t>
    </dgm:pt>
    <dgm:pt modelId="{30F79BC2-53B2-48A9-8AA7-A13B69B1F8EC}" type="parTrans" cxnId="{A5129205-C5A8-4A79-9139-51EA1588EA60}">
      <dgm:prSet/>
      <dgm:spPr/>
      <dgm:t>
        <a:bodyPr/>
        <a:lstStyle/>
        <a:p>
          <a:endParaRPr lang="en-IE"/>
        </a:p>
      </dgm:t>
    </dgm:pt>
    <dgm:pt modelId="{4A1D0727-2780-43D2-8EB8-25B9E5344252}" type="sibTrans" cxnId="{A5129205-C5A8-4A79-9139-51EA1588EA60}">
      <dgm:prSet/>
      <dgm:spPr/>
      <dgm:t>
        <a:bodyPr/>
        <a:lstStyle/>
        <a:p>
          <a:endParaRPr lang="en-IE"/>
        </a:p>
      </dgm:t>
    </dgm:pt>
    <dgm:pt modelId="{080C9CFB-FE90-4555-B1DF-04A538A288FF}" type="pres">
      <dgm:prSet presAssocID="{CC5C9A9F-632C-4BC5-AA90-B8A126233DF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055F495D-0A09-4E75-9508-26F9D461C4B6}" type="pres">
      <dgm:prSet presAssocID="{612AE361-4A66-422E-9A03-71EDBDB31628}" presName="compNode" presStyleCnt="0"/>
      <dgm:spPr/>
    </dgm:pt>
    <dgm:pt modelId="{444DA6E1-0322-4392-8A3E-4518C1EC8426}" type="pres">
      <dgm:prSet presAssocID="{612AE361-4A66-422E-9A03-71EDBDB31628}" presName="noGeometry" presStyleCnt="0"/>
      <dgm:spPr/>
    </dgm:pt>
    <dgm:pt modelId="{E8B767DA-C7CC-40DC-B200-DBA40855759F}" type="pres">
      <dgm:prSet presAssocID="{612AE361-4A66-422E-9A03-71EDBDB3162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C248F02-7404-42DC-AEDB-458375B695CE}" type="pres">
      <dgm:prSet presAssocID="{612AE361-4A66-422E-9A03-71EDBDB31628}" presName="childTextHidden" presStyleLbl="bgAccFollowNode1" presStyleIdx="0" presStyleCnt="3"/>
      <dgm:spPr/>
      <dgm:t>
        <a:bodyPr/>
        <a:lstStyle/>
        <a:p>
          <a:endParaRPr lang="en-IE"/>
        </a:p>
      </dgm:t>
    </dgm:pt>
    <dgm:pt modelId="{98297510-18EC-4B23-872D-C46A955CED8B}" type="pres">
      <dgm:prSet presAssocID="{612AE361-4A66-422E-9A03-71EDBDB3162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8E0C577-BDDF-458E-9B04-49A0B7B54CB1}" type="pres">
      <dgm:prSet presAssocID="{612AE361-4A66-422E-9A03-71EDBDB31628}" presName="aSpace" presStyleCnt="0"/>
      <dgm:spPr/>
    </dgm:pt>
    <dgm:pt modelId="{BFB5C9F4-122D-48D8-BB58-22BA4D27FFB9}" type="pres">
      <dgm:prSet presAssocID="{76F2B310-7264-4E5D-8482-EB6533DB27AA}" presName="compNode" presStyleCnt="0"/>
      <dgm:spPr/>
    </dgm:pt>
    <dgm:pt modelId="{88BD3C68-05DB-4330-9E60-5F73CF88E90F}" type="pres">
      <dgm:prSet presAssocID="{76F2B310-7264-4E5D-8482-EB6533DB27AA}" presName="noGeometry" presStyleCnt="0"/>
      <dgm:spPr/>
    </dgm:pt>
    <dgm:pt modelId="{7694D494-A897-48EE-9534-46314ECFC5AF}" type="pres">
      <dgm:prSet presAssocID="{76F2B310-7264-4E5D-8482-EB6533DB27AA}" presName="childTextVisible" presStyleLbl="bgAccFollowNode1" presStyleIdx="1" presStyleCnt="3" custLinFactNeighborX="-999" custLinFactNeighborY="58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75FBB62A-DFF9-4472-8261-CD9D20B4D20F}" type="pres">
      <dgm:prSet presAssocID="{76F2B310-7264-4E5D-8482-EB6533DB27AA}" presName="childTextHidden" presStyleLbl="bgAccFollowNode1" presStyleIdx="1" presStyleCnt="3"/>
      <dgm:spPr/>
      <dgm:t>
        <a:bodyPr/>
        <a:lstStyle/>
        <a:p>
          <a:endParaRPr lang="en-IE"/>
        </a:p>
      </dgm:t>
    </dgm:pt>
    <dgm:pt modelId="{BF6897B4-4027-4FD7-9F0E-B9F874E396B2}" type="pres">
      <dgm:prSet presAssocID="{76F2B310-7264-4E5D-8482-EB6533DB27AA}" presName="parentText" presStyleLbl="node1" presStyleIdx="1" presStyleCnt="3" custLinFactNeighborX="-6334" custLinFactNeighborY="-170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60CC3BFA-F983-49EE-8D86-E77043C722AB}" type="pres">
      <dgm:prSet presAssocID="{76F2B310-7264-4E5D-8482-EB6533DB27AA}" presName="aSpace" presStyleCnt="0"/>
      <dgm:spPr/>
    </dgm:pt>
    <dgm:pt modelId="{FB5DC675-6FE0-4B2D-9764-A234E402C960}" type="pres">
      <dgm:prSet presAssocID="{0A52243F-7A4D-4133-AF7A-57DBDAD70DD0}" presName="compNode" presStyleCnt="0"/>
      <dgm:spPr/>
    </dgm:pt>
    <dgm:pt modelId="{6B964675-869A-44F1-A594-10AF771FBB21}" type="pres">
      <dgm:prSet presAssocID="{0A52243F-7A4D-4133-AF7A-57DBDAD70DD0}" presName="noGeometry" presStyleCnt="0"/>
      <dgm:spPr/>
    </dgm:pt>
    <dgm:pt modelId="{F116B920-5465-49D5-B895-B054F46F575A}" type="pres">
      <dgm:prSet presAssocID="{0A52243F-7A4D-4133-AF7A-57DBDAD70DD0}" presName="childTextVisible" presStyleLbl="bgAccFollowNode1" presStyleIdx="2" presStyleCnt="3" custLinFactNeighborX="-4360" custLinFactNeighborY="58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5FEFC9AC-2AE6-4DBE-B74B-31AACE38FBAD}" type="pres">
      <dgm:prSet presAssocID="{0A52243F-7A4D-4133-AF7A-57DBDAD70DD0}" presName="childTextHidden" presStyleLbl="bgAccFollowNode1" presStyleIdx="2" presStyleCnt="3"/>
      <dgm:spPr/>
      <dgm:t>
        <a:bodyPr/>
        <a:lstStyle/>
        <a:p>
          <a:endParaRPr lang="en-IE"/>
        </a:p>
      </dgm:t>
    </dgm:pt>
    <dgm:pt modelId="{004B696A-43E4-499D-B3F9-92A8C0907E79}" type="pres">
      <dgm:prSet presAssocID="{0A52243F-7A4D-4133-AF7A-57DBDAD70DD0}" presName="parentText" presStyleLbl="node1" presStyleIdx="2" presStyleCnt="3" custLinFactNeighborX="-9227" custLinFactNeighborY="-169">
        <dgm:presLayoutVars>
          <dgm:chMax val="1"/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659F8F00-1303-4747-A91D-ECC43B3A20D8}" srcId="{612AE361-4A66-422E-9A03-71EDBDB31628}" destId="{35497271-3458-46FA-A7FB-CA7C32777D13}" srcOrd="0" destOrd="0" parTransId="{4B92FF28-4ED6-4070-B888-F38F9DCEE4AA}" sibTransId="{AFA4DFC9-AD0F-41F8-B728-843ABB75E690}"/>
    <dgm:cxn modelId="{58D8065E-8EBE-4E0F-BC51-58AE38ED6347}" type="presOf" srcId="{9B156CC4-13A1-4630-989F-543ED595099D}" destId="{F116B920-5465-49D5-B895-B054F46F575A}" srcOrd="0" destOrd="2" presId="urn:microsoft.com/office/officeart/2005/8/layout/hProcess6"/>
    <dgm:cxn modelId="{5C59E093-76BD-42BC-9FE3-85B1F67CC4CE}" type="presOf" srcId="{0A52243F-7A4D-4133-AF7A-57DBDAD70DD0}" destId="{004B696A-43E4-499D-B3F9-92A8C0907E79}" srcOrd="0" destOrd="0" presId="urn:microsoft.com/office/officeart/2005/8/layout/hProcess6"/>
    <dgm:cxn modelId="{282B74E2-95D5-4FBA-8C2C-BF4DCC77D1B6}" type="presOf" srcId="{35497271-3458-46FA-A7FB-CA7C32777D13}" destId="{9C248F02-7404-42DC-AEDB-458375B695CE}" srcOrd="1" destOrd="0" presId="urn:microsoft.com/office/officeart/2005/8/layout/hProcess6"/>
    <dgm:cxn modelId="{27280FD6-B8A8-4671-AE4D-A11811A67555}" type="presOf" srcId="{F20CF446-5B07-42CA-840F-A20DD45C0E87}" destId="{F116B920-5465-49D5-B895-B054F46F575A}" srcOrd="0" destOrd="0" presId="urn:microsoft.com/office/officeart/2005/8/layout/hProcess6"/>
    <dgm:cxn modelId="{0B10E197-B627-4EC0-8142-4C615AACA0B3}" type="presOf" srcId="{61EC6268-9C94-42E1-8CF8-70265CB2CFD7}" destId="{7694D494-A897-48EE-9534-46314ECFC5AF}" srcOrd="0" destOrd="1" presId="urn:microsoft.com/office/officeart/2005/8/layout/hProcess6"/>
    <dgm:cxn modelId="{A5129205-C5A8-4A79-9139-51EA1588EA60}" srcId="{0A52243F-7A4D-4133-AF7A-57DBDAD70DD0}" destId="{9B156CC4-13A1-4630-989F-543ED595099D}" srcOrd="2" destOrd="0" parTransId="{30F79BC2-53B2-48A9-8AA7-A13B69B1F8EC}" sibTransId="{4A1D0727-2780-43D2-8EB8-25B9E5344252}"/>
    <dgm:cxn modelId="{C7FE7CEA-E4A3-4D66-8348-06E72DEC962D}" type="presOf" srcId="{FBED5DB2-501F-4ED3-AD6F-84DD35BD1826}" destId="{75FBB62A-DFF9-4472-8261-CD9D20B4D20F}" srcOrd="1" destOrd="0" presId="urn:microsoft.com/office/officeart/2005/8/layout/hProcess6"/>
    <dgm:cxn modelId="{60B08689-1F6D-48BC-9743-1C1E1FDEF711}" type="presOf" srcId="{F80C2DB5-1AFF-46B1-9230-FAF5C9D99E84}" destId="{F116B920-5465-49D5-B895-B054F46F575A}" srcOrd="0" destOrd="1" presId="urn:microsoft.com/office/officeart/2005/8/layout/hProcess6"/>
    <dgm:cxn modelId="{9143A241-AF90-4955-AA10-D3EB2ADB92F3}" type="presOf" srcId="{61036B2D-1223-4419-8FAD-516C2F4BE1F2}" destId="{F116B920-5465-49D5-B895-B054F46F575A}" srcOrd="0" destOrd="3" presId="urn:microsoft.com/office/officeart/2005/8/layout/hProcess6"/>
    <dgm:cxn modelId="{FFD4A2D8-B72A-4737-B75D-7A1D37017A0D}" type="presOf" srcId="{76F2B310-7264-4E5D-8482-EB6533DB27AA}" destId="{BF6897B4-4027-4FD7-9F0E-B9F874E396B2}" srcOrd="0" destOrd="0" presId="urn:microsoft.com/office/officeart/2005/8/layout/hProcess6"/>
    <dgm:cxn modelId="{74C287E3-36F7-4772-B158-E77418A89C93}" srcId="{612AE361-4A66-422E-9A03-71EDBDB31628}" destId="{2248BCF9-1C27-477B-A6F1-50CBCB62B70F}" srcOrd="1" destOrd="0" parTransId="{89932CD5-5837-458F-A0D1-9F495488391D}" sibTransId="{3BC01AF0-BA26-4165-A810-87661ADD4783}"/>
    <dgm:cxn modelId="{3BF1C6E2-2BEE-4F2D-84B4-B49C5D6A20C9}" srcId="{612AE361-4A66-422E-9A03-71EDBDB31628}" destId="{64A8D674-8A85-4724-80B2-14D064588C6F}" srcOrd="2" destOrd="0" parTransId="{B04C0F92-330A-4A92-B28F-D66A85A37198}" sibTransId="{CBFE540E-3B55-4F47-AD28-0A424C9E848B}"/>
    <dgm:cxn modelId="{F518F785-418C-419B-A446-B8C3F9D0C9FC}" type="presOf" srcId="{F20CF446-5B07-42CA-840F-A20DD45C0E87}" destId="{5FEFC9AC-2AE6-4DBE-B74B-31AACE38FBAD}" srcOrd="1" destOrd="0" presId="urn:microsoft.com/office/officeart/2005/8/layout/hProcess6"/>
    <dgm:cxn modelId="{458BC552-3FA3-434F-B10C-6AD11CD73F45}" type="presOf" srcId="{64A8D674-8A85-4724-80B2-14D064588C6F}" destId="{E8B767DA-C7CC-40DC-B200-DBA40855759F}" srcOrd="0" destOrd="2" presId="urn:microsoft.com/office/officeart/2005/8/layout/hProcess6"/>
    <dgm:cxn modelId="{2AB74327-3477-4065-8273-1695F66BDEBC}" type="presOf" srcId="{612AE361-4A66-422E-9A03-71EDBDB31628}" destId="{98297510-18EC-4B23-872D-C46A955CED8B}" srcOrd="0" destOrd="0" presId="urn:microsoft.com/office/officeart/2005/8/layout/hProcess6"/>
    <dgm:cxn modelId="{5CD0B134-1874-4292-B98D-5F7407A980C8}" srcId="{CC5C9A9F-632C-4BC5-AA90-B8A126233DF3}" destId="{76F2B310-7264-4E5D-8482-EB6533DB27AA}" srcOrd="1" destOrd="0" parTransId="{970C3B89-B88F-4FA0-9DC8-416A3CA36216}" sibTransId="{67D7AC09-34E9-4928-9FFE-370C15338DCA}"/>
    <dgm:cxn modelId="{E7AB3FE3-BF96-4FEB-97D4-693CCF36F10F}" srcId="{0A52243F-7A4D-4133-AF7A-57DBDAD70DD0}" destId="{F20CF446-5B07-42CA-840F-A20DD45C0E87}" srcOrd="0" destOrd="0" parTransId="{3134A45B-9E91-4A4F-8E37-00D081741CCC}" sibTransId="{1E2167CE-9529-4F7B-B59E-85D1330AB064}"/>
    <dgm:cxn modelId="{EF60F82B-630A-4B2F-84C0-625D899F13DA}" type="presOf" srcId="{F80C2DB5-1AFF-46B1-9230-FAF5C9D99E84}" destId="{5FEFC9AC-2AE6-4DBE-B74B-31AACE38FBAD}" srcOrd="1" destOrd="1" presId="urn:microsoft.com/office/officeart/2005/8/layout/hProcess6"/>
    <dgm:cxn modelId="{97181CEA-0926-4B50-B38B-114C0C1AAF4D}" srcId="{CC5C9A9F-632C-4BC5-AA90-B8A126233DF3}" destId="{0A52243F-7A4D-4133-AF7A-57DBDAD70DD0}" srcOrd="2" destOrd="0" parTransId="{72CE37C9-D7C8-46F5-B0E2-8921655B0777}" sibTransId="{E10C49BC-DFDF-4AED-AA3C-BF89C4952C21}"/>
    <dgm:cxn modelId="{A8A0C1E1-02D9-40BD-B145-99ADA34AF418}" srcId="{CC5C9A9F-632C-4BC5-AA90-B8A126233DF3}" destId="{612AE361-4A66-422E-9A03-71EDBDB31628}" srcOrd="0" destOrd="0" parTransId="{C98A900F-C820-4263-A938-992E24B2DA9C}" sibTransId="{F327081D-61B0-4E71-902A-3A9C94BF0AE7}"/>
    <dgm:cxn modelId="{CF4C8C6D-55A1-4A23-83B1-8E70D55F3BCE}" srcId="{76F2B310-7264-4E5D-8482-EB6533DB27AA}" destId="{61EC6268-9C94-42E1-8CF8-70265CB2CFD7}" srcOrd="1" destOrd="0" parTransId="{DDFA46EC-BF18-452F-91DB-41DD43A8E4B7}" sibTransId="{4F6E7C53-B9C4-48DB-8AB3-EF009B2620C4}"/>
    <dgm:cxn modelId="{C8C5D8E8-63C7-4990-A2DF-E49A9A095FBF}" type="presOf" srcId="{9B156CC4-13A1-4630-989F-543ED595099D}" destId="{5FEFC9AC-2AE6-4DBE-B74B-31AACE38FBAD}" srcOrd="1" destOrd="2" presId="urn:microsoft.com/office/officeart/2005/8/layout/hProcess6"/>
    <dgm:cxn modelId="{D7E1F89E-7EAF-4734-980E-1212DA049D43}" type="presOf" srcId="{61036B2D-1223-4419-8FAD-516C2F4BE1F2}" destId="{5FEFC9AC-2AE6-4DBE-B74B-31AACE38FBAD}" srcOrd="1" destOrd="3" presId="urn:microsoft.com/office/officeart/2005/8/layout/hProcess6"/>
    <dgm:cxn modelId="{68A72F88-1A7A-4F52-A424-91CFCB4179CD}" type="presOf" srcId="{2248BCF9-1C27-477B-A6F1-50CBCB62B70F}" destId="{E8B767DA-C7CC-40DC-B200-DBA40855759F}" srcOrd="0" destOrd="1" presId="urn:microsoft.com/office/officeart/2005/8/layout/hProcess6"/>
    <dgm:cxn modelId="{98A499C3-EF79-4B55-9C2C-A8036BD9BC10}" type="presOf" srcId="{2248BCF9-1C27-477B-A6F1-50CBCB62B70F}" destId="{9C248F02-7404-42DC-AEDB-458375B695CE}" srcOrd="1" destOrd="1" presId="urn:microsoft.com/office/officeart/2005/8/layout/hProcess6"/>
    <dgm:cxn modelId="{A1823DCC-83EA-4625-B7CC-0036DB3C1E5C}" type="presOf" srcId="{64A8D674-8A85-4724-80B2-14D064588C6F}" destId="{9C248F02-7404-42DC-AEDB-458375B695CE}" srcOrd="1" destOrd="2" presId="urn:microsoft.com/office/officeart/2005/8/layout/hProcess6"/>
    <dgm:cxn modelId="{D71835C6-36D0-4AEF-8531-C516A42035CB}" type="presOf" srcId="{61EC6268-9C94-42E1-8CF8-70265CB2CFD7}" destId="{75FBB62A-DFF9-4472-8261-CD9D20B4D20F}" srcOrd="1" destOrd="1" presId="urn:microsoft.com/office/officeart/2005/8/layout/hProcess6"/>
    <dgm:cxn modelId="{2ADABA1D-EC3E-4EB5-9588-D0A33E1AEB84}" srcId="{76F2B310-7264-4E5D-8482-EB6533DB27AA}" destId="{FBED5DB2-501F-4ED3-AD6F-84DD35BD1826}" srcOrd="0" destOrd="0" parTransId="{0E4DD6DA-6A0F-4BEF-BF6E-BB890C4BAE5D}" sibTransId="{37FDF412-FEA9-4F4E-A2EB-C2D307FE588D}"/>
    <dgm:cxn modelId="{CB629A50-42A7-45C6-9C73-57C26A7E85CB}" type="presOf" srcId="{FBED5DB2-501F-4ED3-AD6F-84DD35BD1826}" destId="{7694D494-A897-48EE-9534-46314ECFC5AF}" srcOrd="0" destOrd="0" presId="urn:microsoft.com/office/officeart/2005/8/layout/hProcess6"/>
    <dgm:cxn modelId="{49C7D69F-086B-4075-9033-3C7645D3689F}" srcId="{0A52243F-7A4D-4133-AF7A-57DBDAD70DD0}" destId="{F80C2DB5-1AFF-46B1-9230-FAF5C9D99E84}" srcOrd="1" destOrd="0" parTransId="{52CE8403-99CF-4D84-B873-6587C39C7E17}" sibTransId="{874C8016-0A01-4FA4-9819-A5D895ED33EB}"/>
    <dgm:cxn modelId="{0610B166-BC84-4258-8E25-11011F2CF39C}" type="presOf" srcId="{CC5C9A9F-632C-4BC5-AA90-B8A126233DF3}" destId="{080C9CFB-FE90-4555-B1DF-04A538A288FF}" srcOrd="0" destOrd="0" presId="urn:microsoft.com/office/officeart/2005/8/layout/hProcess6"/>
    <dgm:cxn modelId="{3625E4CD-1598-4D6C-964E-77530708BD10}" srcId="{0A52243F-7A4D-4133-AF7A-57DBDAD70DD0}" destId="{61036B2D-1223-4419-8FAD-516C2F4BE1F2}" srcOrd="3" destOrd="0" parTransId="{D6C4794F-89FC-4A69-B601-E6121273D588}" sibTransId="{E0277A37-432B-42D7-9959-040131F3F32D}"/>
    <dgm:cxn modelId="{A87640A7-7D1F-4352-87E3-14FC80CA0D83}" type="presOf" srcId="{35497271-3458-46FA-A7FB-CA7C32777D13}" destId="{E8B767DA-C7CC-40DC-B200-DBA40855759F}" srcOrd="0" destOrd="0" presId="urn:microsoft.com/office/officeart/2005/8/layout/hProcess6"/>
    <dgm:cxn modelId="{7489C785-E569-468C-BF5C-7EEFF8282DF1}" type="presParOf" srcId="{080C9CFB-FE90-4555-B1DF-04A538A288FF}" destId="{055F495D-0A09-4E75-9508-26F9D461C4B6}" srcOrd="0" destOrd="0" presId="urn:microsoft.com/office/officeart/2005/8/layout/hProcess6"/>
    <dgm:cxn modelId="{31A12B3F-F1C6-4D14-826A-17711A0F78F3}" type="presParOf" srcId="{055F495D-0A09-4E75-9508-26F9D461C4B6}" destId="{444DA6E1-0322-4392-8A3E-4518C1EC8426}" srcOrd="0" destOrd="0" presId="urn:microsoft.com/office/officeart/2005/8/layout/hProcess6"/>
    <dgm:cxn modelId="{C57B248C-F878-4E55-9C29-F9B59DD6EA77}" type="presParOf" srcId="{055F495D-0A09-4E75-9508-26F9D461C4B6}" destId="{E8B767DA-C7CC-40DC-B200-DBA40855759F}" srcOrd="1" destOrd="0" presId="urn:microsoft.com/office/officeart/2005/8/layout/hProcess6"/>
    <dgm:cxn modelId="{CDC0FBE9-2901-49F1-94F3-6C8DDE7B9E2A}" type="presParOf" srcId="{055F495D-0A09-4E75-9508-26F9D461C4B6}" destId="{9C248F02-7404-42DC-AEDB-458375B695CE}" srcOrd="2" destOrd="0" presId="urn:microsoft.com/office/officeart/2005/8/layout/hProcess6"/>
    <dgm:cxn modelId="{B2D69CA0-1B52-454A-B585-FCE657EF5CEF}" type="presParOf" srcId="{055F495D-0A09-4E75-9508-26F9D461C4B6}" destId="{98297510-18EC-4B23-872D-C46A955CED8B}" srcOrd="3" destOrd="0" presId="urn:microsoft.com/office/officeart/2005/8/layout/hProcess6"/>
    <dgm:cxn modelId="{02DB8FF4-52FE-42B0-86AC-F716B17F266E}" type="presParOf" srcId="{080C9CFB-FE90-4555-B1DF-04A538A288FF}" destId="{B8E0C577-BDDF-458E-9B04-49A0B7B54CB1}" srcOrd="1" destOrd="0" presId="urn:microsoft.com/office/officeart/2005/8/layout/hProcess6"/>
    <dgm:cxn modelId="{1818BBAC-7F18-46CB-8CDA-FEEB21591444}" type="presParOf" srcId="{080C9CFB-FE90-4555-B1DF-04A538A288FF}" destId="{BFB5C9F4-122D-48D8-BB58-22BA4D27FFB9}" srcOrd="2" destOrd="0" presId="urn:microsoft.com/office/officeart/2005/8/layout/hProcess6"/>
    <dgm:cxn modelId="{E7A1268D-7383-4378-A2ED-3D2436390AD7}" type="presParOf" srcId="{BFB5C9F4-122D-48D8-BB58-22BA4D27FFB9}" destId="{88BD3C68-05DB-4330-9E60-5F73CF88E90F}" srcOrd="0" destOrd="0" presId="urn:microsoft.com/office/officeart/2005/8/layout/hProcess6"/>
    <dgm:cxn modelId="{79B1E866-3C05-454D-8099-7DD27A638E52}" type="presParOf" srcId="{BFB5C9F4-122D-48D8-BB58-22BA4D27FFB9}" destId="{7694D494-A897-48EE-9534-46314ECFC5AF}" srcOrd="1" destOrd="0" presId="urn:microsoft.com/office/officeart/2005/8/layout/hProcess6"/>
    <dgm:cxn modelId="{0AC9344A-539C-4AE7-8E40-1DEC6E7B8921}" type="presParOf" srcId="{BFB5C9F4-122D-48D8-BB58-22BA4D27FFB9}" destId="{75FBB62A-DFF9-4472-8261-CD9D20B4D20F}" srcOrd="2" destOrd="0" presId="urn:microsoft.com/office/officeart/2005/8/layout/hProcess6"/>
    <dgm:cxn modelId="{A736ED84-51B5-4137-A867-78E758C393D0}" type="presParOf" srcId="{BFB5C9F4-122D-48D8-BB58-22BA4D27FFB9}" destId="{BF6897B4-4027-4FD7-9F0E-B9F874E396B2}" srcOrd="3" destOrd="0" presId="urn:microsoft.com/office/officeart/2005/8/layout/hProcess6"/>
    <dgm:cxn modelId="{EC42D6A4-B125-4E22-B8DA-5C5026440698}" type="presParOf" srcId="{080C9CFB-FE90-4555-B1DF-04A538A288FF}" destId="{60CC3BFA-F983-49EE-8D86-E77043C722AB}" srcOrd="3" destOrd="0" presId="urn:microsoft.com/office/officeart/2005/8/layout/hProcess6"/>
    <dgm:cxn modelId="{D8DD95F2-A350-405D-B099-25F367F845C8}" type="presParOf" srcId="{080C9CFB-FE90-4555-B1DF-04A538A288FF}" destId="{FB5DC675-6FE0-4B2D-9764-A234E402C960}" srcOrd="4" destOrd="0" presId="urn:microsoft.com/office/officeart/2005/8/layout/hProcess6"/>
    <dgm:cxn modelId="{EB1E140E-0297-4572-888E-F00A730300A3}" type="presParOf" srcId="{FB5DC675-6FE0-4B2D-9764-A234E402C960}" destId="{6B964675-869A-44F1-A594-10AF771FBB21}" srcOrd="0" destOrd="0" presId="urn:microsoft.com/office/officeart/2005/8/layout/hProcess6"/>
    <dgm:cxn modelId="{31BD2150-7E54-4B86-95FB-3E69AAFED33E}" type="presParOf" srcId="{FB5DC675-6FE0-4B2D-9764-A234E402C960}" destId="{F116B920-5465-49D5-B895-B054F46F575A}" srcOrd="1" destOrd="0" presId="urn:microsoft.com/office/officeart/2005/8/layout/hProcess6"/>
    <dgm:cxn modelId="{4D0A16DD-43FF-4737-9F55-CDA7F4DD813A}" type="presParOf" srcId="{FB5DC675-6FE0-4B2D-9764-A234E402C960}" destId="{5FEFC9AC-2AE6-4DBE-B74B-31AACE38FBAD}" srcOrd="2" destOrd="0" presId="urn:microsoft.com/office/officeart/2005/8/layout/hProcess6"/>
    <dgm:cxn modelId="{E5BF6037-48E0-49F2-8FB1-2EDF70FB33CD}" type="presParOf" srcId="{FB5DC675-6FE0-4B2D-9764-A234E402C960}" destId="{004B696A-43E4-499D-B3F9-92A8C0907E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89499-962E-5B42-AF2A-3BE98FFB99A2}">
      <dsp:nvSpPr>
        <dsp:cNvPr id="0" name=""/>
        <dsp:cNvSpPr/>
      </dsp:nvSpPr>
      <dsp:spPr>
        <a:xfrm>
          <a:off x="623731" y="0"/>
          <a:ext cx="7068953" cy="280831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 val="57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997ED0-1D7C-E04C-94FC-35338CF1DFEE}">
      <dsp:nvSpPr>
        <dsp:cNvPr id="0" name=""/>
        <dsp:cNvSpPr/>
      </dsp:nvSpPr>
      <dsp:spPr>
        <a:xfrm>
          <a:off x="2842" y="842493"/>
          <a:ext cx="1846829" cy="11233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WLTP-based vehicle Type-Approval</a:t>
          </a:r>
          <a:endParaRPr lang="en-US" sz="1600" kern="1200" dirty="0"/>
        </a:p>
      </dsp:txBody>
      <dsp:txXfrm>
        <a:off x="57678" y="897329"/>
        <a:ext cx="1737157" cy="1013652"/>
      </dsp:txXfrm>
    </dsp:sp>
    <dsp:sp modelId="{1F74E923-0680-A847-BA14-3DDE6580849A}">
      <dsp:nvSpPr>
        <dsp:cNvPr id="0" name=""/>
        <dsp:cNvSpPr/>
      </dsp:nvSpPr>
      <dsp:spPr>
        <a:xfrm>
          <a:off x="2157476" y="842493"/>
          <a:ext cx="1846829" cy="11233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</a:t>
          </a:r>
          <a:r>
            <a:rPr lang="en-US" sz="1600" b="1" kern="1200" baseline="-25000" dirty="0" smtClean="0"/>
            <a:t>2</a:t>
          </a:r>
          <a:r>
            <a:rPr lang="en-US" sz="1600" b="1" kern="1200" dirty="0" smtClean="0"/>
            <a:t>MPAS </a:t>
          </a:r>
          <a:r>
            <a:rPr lang="en-US" sz="1600" kern="1200" dirty="0" smtClean="0"/>
            <a:t>meta-model</a:t>
          </a:r>
          <a:endParaRPr lang="en-US" sz="1600" kern="1200" dirty="0"/>
        </a:p>
      </dsp:txBody>
      <dsp:txXfrm>
        <a:off x="2212312" y="897329"/>
        <a:ext cx="1737157" cy="1013652"/>
      </dsp:txXfrm>
    </dsp:sp>
    <dsp:sp modelId="{A31C0A94-093D-014F-859D-5C3D87CD18EA}">
      <dsp:nvSpPr>
        <dsp:cNvPr id="0" name=""/>
        <dsp:cNvSpPr/>
      </dsp:nvSpPr>
      <dsp:spPr>
        <a:xfrm>
          <a:off x="4312110" y="842493"/>
          <a:ext cx="1846829" cy="11233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NEDC-equivalent CO</a:t>
          </a:r>
          <a:r>
            <a:rPr lang="en-US" sz="1600" kern="1200" baseline="-25000" dirty="0" smtClean="0"/>
            <a:t>2</a:t>
          </a:r>
          <a:r>
            <a:rPr lang="en-US" sz="1600" kern="1200" dirty="0" smtClean="0"/>
            <a:t> emissions</a:t>
          </a:r>
          <a:endParaRPr lang="en-US" sz="1600" kern="1200" dirty="0"/>
        </a:p>
      </dsp:txBody>
      <dsp:txXfrm>
        <a:off x="4366946" y="897329"/>
        <a:ext cx="1737157" cy="1013652"/>
      </dsp:txXfrm>
    </dsp:sp>
    <dsp:sp modelId="{7A2A2A8A-6AE2-4142-B23E-0ABBF10C009F}">
      <dsp:nvSpPr>
        <dsp:cNvPr id="0" name=""/>
        <dsp:cNvSpPr/>
      </dsp:nvSpPr>
      <dsp:spPr>
        <a:xfrm>
          <a:off x="6466744" y="842493"/>
          <a:ext cx="1846829" cy="11233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NEDC-based OEM performance</a:t>
          </a:r>
          <a:endParaRPr lang="en-US" sz="1600" kern="1200" dirty="0"/>
        </a:p>
      </dsp:txBody>
      <dsp:txXfrm>
        <a:off x="6521580" y="897329"/>
        <a:ext cx="1737157" cy="1013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767DA-C7CC-40DC-B200-DBA40855759F}">
      <dsp:nvSpPr>
        <dsp:cNvPr id="0" name=""/>
        <dsp:cNvSpPr/>
      </dsp:nvSpPr>
      <dsp:spPr>
        <a:xfrm>
          <a:off x="579861" y="1608478"/>
          <a:ext cx="2302005" cy="2012242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Veh</a:t>
          </a:r>
          <a:r>
            <a:rPr lang="en-US" sz="1100" kern="1200" dirty="0" smtClean="0"/>
            <a:t>. characteristics</a:t>
          </a:r>
          <a:endParaRPr lang="en-IE" sz="1100" kern="1200" dirty="0"/>
        </a:p>
        <a:p>
          <a:pPr marL="57150" lvl="1" indent="-57150" algn="l" defTabSz="48895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WLTP Bag CO</a:t>
          </a:r>
          <a:r>
            <a:rPr lang="en-US" sz="1100" kern="1200" baseline="-25000" dirty="0" smtClean="0"/>
            <a:t>2</a:t>
          </a:r>
          <a:endParaRPr lang="en-IE" sz="1100" kern="1200" dirty="0"/>
        </a:p>
        <a:p>
          <a:pPr marL="57150" lvl="1" indent="-57150" algn="l" defTabSz="48895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WLTP time series</a:t>
          </a:r>
          <a:endParaRPr lang="en-IE" sz="1100" kern="1200" dirty="0"/>
        </a:p>
      </dsp:txBody>
      <dsp:txXfrm>
        <a:off x="1155362" y="1910314"/>
        <a:ext cx="1122228" cy="1408570"/>
      </dsp:txXfrm>
    </dsp:sp>
    <dsp:sp modelId="{98297510-18EC-4B23-872D-C46A955CED8B}">
      <dsp:nvSpPr>
        <dsp:cNvPr id="0" name=""/>
        <dsp:cNvSpPr/>
      </dsp:nvSpPr>
      <dsp:spPr>
        <a:xfrm>
          <a:off x="4359" y="2039098"/>
          <a:ext cx="1151002" cy="11510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Entry</a:t>
          </a:r>
          <a:endParaRPr lang="en-IE" sz="1100" kern="1200" dirty="0"/>
        </a:p>
      </dsp:txBody>
      <dsp:txXfrm>
        <a:off x="172919" y="2207658"/>
        <a:ext cx="813882" cy="813882"/>
      </dsp:txXfrm>
    </dsp:sp>
    <dsp:sp modelId="{7694D494-A897-48EE-9534-46314ECFC5AF}">
      <dsp:nvSpPr>
        <dsp:cNvPr id="0" name=""/>
        <dsp:cNvSpPr/>
      </dsp:nvSpPr>
      <dsp:spPr>
        <a:xfrm>
          <a:off x="3578246" y="1620209"/>
          <a:ext cx="2302005" cy="2012242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5577458"/>
            <a:satOff val="19029"/>
            <a:lumOff val="81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5577458"/>
              <a:satOff val="19029"/>
              <a:lumOff val="81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Sub models calibration</a:t>
          </a:r>
          <a:endParaRPr lang="en-I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NEDC simulation</a:t>
          </a:r>
          <a:endParaRPr lang="en-IE" sz="1300" kern="1200" dirty="0"/>
        </a:p>
      </dsp:txBody>
      <dsp:txXfrm>
        <a:off x="4153748" y="1922045"/>
        <a:ext cx="1122228" cy="1408570"/>
      </dsp:txXfrm>
    </dsp:sp>
    <dsp:sp modelId="{BF6897B4-4027-4FD7-9F0E-B9F874E396B2}">
      <dsp:nvSpPr>
        <dsp:cNvPr id="0" name=""/>
        <dsp:cNvSpPr/>
      </dsp:nvSpPr>
      <dsp:spPr>
        <a:xfrm>
          <a:off x="2952837" y="2037141"/>
          <a:ext cx="1151002" cy="1151002"/>
        </a:xfrm>
        <a:prstGeom prst="ellipse">
          <a:avLst/>
        </a:prstGeom>
        <a:solidFill>
          <a:schemeClr val="accent4">
            <a:hueOff val="5571487"/>
            <a:satOff val="19812"/>
            <a:lumOff val="4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Processing</a:t>
          </a:r>
          <a:endParaRPr lang="en-IE" sz="1100" kern="1200" dirty="0"/>
        </a:p>
      </dsp:txBody>
      <dsp:txXfrm>
        <a:off x="3121397" y="2205701"/>
        <a:ext cx="813882" cy="813882"/>
      </dsp:txXfrm>
    </dsp:sp>
    <dsp:sp modelId="{F116B920-5465-49D5-B895-B054F46F575A}">
      <dsp:nvSpPr>
        <dsp:cNvPr id="0" name=""/>
        <dsp:cNvSpPr/>
      </dsp:nvSpPr>
      <dsp:spPr>
        <a:xfrm>
          <a:off x="6522258" y="1620209"/>
          <a:ext cx="2302005" cy="2012242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11154917"/>
            <a:satOff val="38059"/>
            <a:lumOff val="1627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11154917"/>
              <a:satOff val="38059"/>
              <a:lumOff val="16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Simulated time-series</a:t>
          </a:r>
          <a:endParaRPr lang="en-I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Summary Report</a:t>
          </a:r>
          <a:endParaRPr lang="en-I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Dice report</a:t>
          </a:r>
          <a:endParaRPr lang="en-I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E" sz="1300" kern="1200" dirty="0"/>
        </a:p>
      </dsp:txBody>
      <dsp:txXfrm>
        <a:off x="7097760" y="1922045"/>
        <a:ext cx="1122228" cy="1408570"/>
      </dsp:txXfrm>
    </dsp:sp>
    <dsp:sp modelId="{004B696A-43E4-499D-B3F9-92A8C0907E79}">
      <dsp:nvSpPr>
        <dsp:cNvPr id="0" name=""/>
        <dsp:cNvSpPr/>
      </dsp:nvSpPr>
      <dsp:spPr>
        <a:xfrm>
          <a:off x="5940921" y="2037153"/>
          <a:ext cx="1151002" cy="1151002"/>
        </a:xfrm>
        <a:prstGeom prst="ellipse">
          <a:avLst/>
        </a:prstGeom>
        <a:solidFill>
          <a:schemeClr val="accent4">
            <a:hueOff val="11142974"/>
            <a:satOff val="39624"/>
            <a:lumOff val="8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Reporting</a:t>
          </a:r>
          <a:endParaRPr lang="en-IE" sz="1100" kern="1200" dirty="0">
            <a:solidFill>
              <a:schemeClr val="tx1"/>
            </a:solidFill>
          </a:endParaRPr>
        </a:p>
      </dsp:txBody>
      <dsp:txXfrm>
        <a:off x="6109481" y="2205713"/>
        <a:ext cx="813882" cy="813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0.07143</cdr:x>
      <cdr:y>0.0303</cdr:y>
    </cdr:from>
    <cdr:to>
      <cdr:x>0.10714</cdr:x>
      <cdr:y>0.33333</cdr:y>
    </cdr:to>
    <cdr:sp macro="" textlink="">
      <cdr:nvSpPr>
        <cdr:cNvPr id="2" name="Rectangle 1"/>
        <cdr:cNvSpPr/>
      </cdr:nvSpPr>
      <cdr:spPr bwMode="auto">
        <a:xfrm xmlns:a="http://schemas.openxmlformats.org/drawingml/2006/main">
          <a:off x="576064" y="144016"/>
          <a:ext cx="288032" cy="144016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ctr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0.88393</cdr:x>
      <cdr:y>0.43939</cdr:y>
    </cdr:from>
    <cdr:to>
      <cdr:x>0.94643</cdr:x>
      <cdr:y>0.86364</cdr:y>
    </cdr:to>
    <cdr:sp macro="" textlink="">
      <cdr:nvSpPr>
        <cdr:cNvPr id="3" name="Rectangle 2"/>
        <cdr:cNvSpPr/>
      </cdr:nvSpPr>
      <cdr:spPr bwMode="auto">
        <a:xfrm xmlns:a="http://schemas.openxmlformats.org/drawingml/2006/main">
          <a:off x="7128792" y="2088232"/>
          <a:ext cx="504056" cy="201622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ctr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>
            <a:solidFill>
              <a:schemeClr val="bg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EC7A9CE-B5D3-4830-AA57-DD8049CE9F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766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5" y="4715634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6441B25-C4D1-47DB-817D-B9C4FC5392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idx="11"/>
          </p:nvPr>
        </p:nvSpPr>
        <p:spPr>
          <a:xfrm>
            <a:off x="0" y="2852937"/>
            <a:ext cx="9144000" cy="4005064"/>
          </a:xfrm>
          <a:prstGeom prst="rect">
            <a:avLst/>
          </a:prstGeom>
        </p:spPr>
        <p:txBody>
          <a:bodyPr lIns="360000" tIns="288000" rIns="0" bIns="0"/>
          <a:lstStyle>
            <a:lvl1pPr>
              <a:lnSpc>
                <a:spcPct val="150000"/>
              </a:lnSpc>
              <a:defRPr sz="1600" b="1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idx="1"/>
          </p:nvPr>
        </p:nvSpPr>
        <p:spPr>
          <a:xfrm>
            <a:off x="0" y="3473"/>
            <a:ext cx="9144000" cy="2232248"/>
          </a:xfrm>
          <a:prstGeom prst="rect">
            <a:avLst/>
          </a:prstGeom>
        </p:spPr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2232248"/>
            <a:ext cx="9144000" cy="620688"/>
          </a:xfrm>
          <a:prstGeom prst="rect">
            <a:avLst/>
          </a:prstGeom>
        </p:spPr>
        <p:txBody>
          <a:bodyPr lIns="360000" tIns="216000" rIns="0" bIns="0"/>
          <a:lstStyle/>
          <a:p>
            <a:r>
              <a:rPr lang="en-GB" altLang="en-US" dirty="0" smtClean="0">
                <a:latin typeface="+mj-lt"/>
              </a:rPr>
              <a:t>JRC Role. Facts </a:t>
            </a:r>
            <a:r>
              <a:rPr lang="en-GB" altLang="en-US" dirty="0">
                <a:latin typeface="+mj-lt"/>
              </a:rPr>
              <a:t>&amp; </a:t>
            </a:r>
            <a:r>
              <a:rPr lang="en-GB" altLang="en-US" dirty="0" smtClean="0">
                <a:latin typeface="+mj-lt"/>
              </a:rPr>
              <a:t>Figures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8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6272"/>
            <a:ext cx="8229600" cy="9366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37289"/>
            <a:ext cx="2895600" cy="48418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564905"/>
            <a:ext cx="8229600" cy="36337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F5494"/>
              </a:buClr>
              <a:buFont typeface="Arial" pitchFamily="34" charset="0"/>
              <a:buChar char="•"/>
              <a:defRPr i="0"/>
            </a:lvl1pPr>
            <a:lvl2pPr>
              <a:buClr>
                <a:srgbClr val="0F5494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0372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" y="254000"/>
            <a:ext cx="8823325" cy="7016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0" y="1079500"/>
            <a:ext cx="8820150" cy="5584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662738"/>
            <a:ext cx="8399463" cy="195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6E2CA0-7B02-4051-9AC7-CC5973846911}" type="slidenum">
              <a:rPr lang="en-GB">
                <a:solidFill>
                  <a:srgbClr val="360036"/>
                </a:solidFill>
              </a:rPr>
              <a:pPr/>
              <a:t>‹#›</a:t>
            </a:fld>
            <a:endParaRPr lang="en-GB">
              <a:solidFill>
                <a:srgbClr val="360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1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08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16016" y="2276872"/>
            <a:ext cx="4176464" cy="1800200"/>
          </a:xfrm>
          <a:prstGeom prst="rect">
            <a:avLst/>
          </a:prstGeom>
        </p:spPr>
        <p:txBody>
          <a:bodyPr lIns="0" tIns="900000" rIns="0" bIns="0" anchor="t"/>
          <a:lstStyle>
            <a:lvl1pPr algn="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714017" y="4077072"/>
            <a:ext cx="4178464" cy="915318"/>
          </a:xfrm>
          <a:prstGeom prst="rect">
            <a:avLst/>
          </a:prstGeom>
        </p:spPr>
        <p:txBody>
          <a:bodyPr lIns="0" tIns="360000" rIns="0"/>
          <a:lstStyle>
            <a:lvl1pPr marL="0" indent="0" algn="r">
              <a:buClr>
                <a:srgbClr val="1E4494"/>
              </a:buClr>
              <a:buFont typeface="Arial" panose="020B0604020202020204" pitchFamily="34" charset="0"/>
              <a:buNone/>
              <a:defRPr sz="1800" b="1"/>
            </a:lvl1pPr>
            <a:lvl2pPr marL="2286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 sz="1800"/>
            </a:lvl2pPr>
            <a:lvl3pPr marL="4572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3pPr>
            <a:lvl4pPr marL="6858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4pPr>
            <a:lvl5pPr marL="9144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716016" y="5517232"/>
            <a:ext cx="4178464" cy="648072"/>
          </a:xfrm>
          <a:prstGeom prst="rect">
            <a:avLst/>
          </a:prstGeom>
        </p:spPr>
        <p:txBody>
          <a:bodyPr lIns="0" rIns="0" bIns="360000" anchor="b"/>
          <a:lstStyle>
            <a:lvl1pPr marL="0" indent="0" algn="r">
              <a:buClr>
                <a:srgbClr val="1E4494"/>
              </a:buClr>
              <a:buFont typeface="Arial" panose="020B0604020202020204" pitchFamily="34" charset="0"/>
              <a:buNone/>
              <a:defRPr sz="1600" b="1"/>
            </a:lvl1pPr>
            <a:lvl2pPr marL="2286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 sz="1600"/>
            </a:lvl2pPr>
            <a:lvl3pPr marL="4572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3pPr>
            <a:lvl4pPr marL="6858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4pPr>
            <a:lvl5pPr marL="9144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63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7013" y="6145213"/>
            <a:ext cx="2243137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35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4" r:id="rId2"/>
    <p:sldLayoutId id="2147483785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5pPr>
      <a:lvl6pPr marL="8159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6pPr>
      <a:lvl7pPr marL="12731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7pPr>
      <a:lvl8pPr marL="17303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8pPr>
      <a:lvl9pPr marL="21875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Verdana" pitchFamily="34" charset="0"/>
        <a:defRPr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marL="2286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Verdana" pitchFamily="34" charset="0"/>
        <a:buChar char="•"/>
        <a:defRPr>
          <a:solidFill>
            <a:srgbClr val="004494"/>
          </a:solidFill>
          <a:latin typeface="Verdana"/>
          <a:ea typeface="MS PGothic" pitchFamily="34" charset="-128"/>
        </a:defRPr>
      </a:lvl2pPr>
      <a:lvl3pPr marL="4572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Wingdings" pitchFamily="2" charset="2"/>
        <a:buChar char="§"/>
        <a:defRPr sz="1600">
          <a:solidFill>
            <a:srgbClr val="004494"/>
          </a:solidFill>
          <a:latin typeface="Verdana"/>
          <a:ea typeface="MS PGothic" pitchFamily="34" charset="-128"/>
        </a:defRPr>
      </a:lvl3pPr>
      <a:lvl4pPr marL="6858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Arial" charset="0"/>
        <a:buChar char="•"/>
        <a:defRPr sz="1600">
          <a:solidFill>
            <a:srgbClr val="004494"/>
          </a:solidFill>
          <a:latin typeface="Verdana"/>
          <a:ea typeface="MS PGothic" pitchFamily="34" charset="-128"/>
        </a:defRPr>
      </a:lvl4pPr>
      <a:lvl5pPr marL="9144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Verdana" pitchFamily="34" charset="0"/>
        <a:buChar char="–"/>
        <a:defRPr sz="1600">
          <a:solidFill>
            <a:srgbClr val="004494"/>
          </a:solidFill>
          <a:latin typeface="Verdana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140"/>
            <a:ext cx="9143999" cy="685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7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7013" y="6145213"/>
            <a:ext cx="2243137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547341" y="476672"/>
            <a:ext cx="7272809" cy="1008112"/>
          </a:xfrm>
          <a:prstGeom prst="rect">
            <a:avLst/>
          </a:prstGeom>
        </p:spPr>
        <p:txBody>
          <a:bodyPr lIns="0" tIns="46800" rIns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5pPr>
            <a:lvl6pPr marL="8159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6pPr>
            <a:lvl7pPr marL="12731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7pPr>
            <a:lvl8pPr marL="17303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8pPr>
            <a:lvl9pPr marL="21875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</a:pPr>
            <a:r>
              <a:rPr lang="en-US" kern="0" dirty="0" smtClean="0"/>
              <a:t>Joint Research</a:t>
            </a:r>
            <a:r>
              <a:rPr lang="en-US" kern="0" baseline="0" dirty="0" smtClean="0"/>
              <a:t> Centre</a:t>
            </a:r>
          </a:p>
          <a:p>
            <a:pPr>
              <a:lnSpc>
                <a:spcPts val="3400"/>
              </a:lnSpc>
            </a:pPr>
            <a:r>
              <a:rPr lang="en-GB" sz="1800" kern="0" dirty="0" smtClean="0"/>
              <a:t>the European Commission's in-house science service</a:t>
            </a:r>
            <a:endParaRPr lang="en-GB" sz="1800" kern="0" dirty="0"/>
          </a:p>
        </p:txBody>
      </p:sp>
      <p:sp>
        <p:nvSpPr>
          <p:cNvPr id="14" name="Content Placeholder 2"/>
          <p:cNvSpPr txBox="1">
            <a:spLocks/>
          </p:cNvSpPr>
          <p:nvPr userDrawn="1"/>
        </p:nvSpPr>
        <p:spPr>
          <a:xfrm>
            <a:off x="4641685" y="1649586"/>
            <a:ext cx="4178464" cy="915318"/>
          </a:xfrm>
          <a:prstGeom prst="rect">
            <a:avLst/>
          </a:prstGeom>
        </p:spPr>
        <p:txBody>
          <a:bodyPr lIns="0" tIns="46800" rIns="0"/>
          <a:lstStyle>
            <a:lvl1pPr marL="342900" indent="-3429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lnSpc>
                <a:spcPts val="1560"/>
              </a:lnSpc>
              <a:buNone/>
            </a:pPr>
            <a:r>
              <a:rPr lang="en-GB" sz="1300" b="0" i="1" kern="0" dirty="0" smtClean="0"/>
              <a:t>Serving society</a:t>
            </a:r>
          </a:p>
          <a:p>
            <a:pPr marL="0" indent="0">
              <a:lnSpc>
                <a:spcPts val="1560"/>
              </a:lnSpc>
              <a:buNone/>
            </a:pPr>
            <a:r>
              <a:rPr lang="en-GB" sz="1300" b="0" i="1" kern="0" dirty="0" smtClean="0"/>
              <a:t>Stimulating innovation</a:t>
            </a:r>
          </a:p>
          <a:p>
            <a:pPr marL="0" indent="0">
              <a:lnSpc>
                <a:spcPts val="1560"/>
              </a:lnSpc>
              <a:buNone/>
            </a:pPr>
            <a:r>
              <a:rPr lang="en-GB" sz="1300" b="0" i="1" kern="0" dirty="0" smtClean="0"/>
              <a:t>Supporting legislation</a:t>
            </a:r>
            <a:endParaRPr lang="en-US" sz="1300" b="0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264881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5pPr>
      <a:lvl6pPr marL="8159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6pPr>
      <a:lvl7pPr marL="12731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7pPr>
      <a:lvl8pPr marL="17303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8pPr>
      <a:lvl9pPr marL="21875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defRPr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marL="2286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•"/>
        <a:defRPr>
          <a:solidFill>
            <a:srgbClr val="004494"/>
          </a:solidFill>
          <a:latin typeface="Verdana"/>
          <a:ea typeface="MS PGothic" pitchFamily="34" charset="-128"/>
        </a:defRPr>
      </a:lvl2pPr>
      <a:lvl3pPr marL="4572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Wingdings" pitchFamily="2" charset="2"/>
        <a:buChar char="§"/>
        <a:defRPr sz="1600">
          <a:solidFill>
            <a:srgbClr val="004494"/>
          </a:solidFill>
          <a:latin typeface="Verdana"/>
          <a:ea typeface="MS PGothic" pitchFamily="34" charset="-128"/>
        </a:defRPr>
      </a:lvl3pPr>
      <a:lvl4pPr marL="6858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Arial" charset="0"/>
        <a:buChar char="•"/>
        <a:defRPr sz="1600">
          <a:solidFill>
            <a:srgbClr val="004494"/>
          </a:solidFill>
          <a:latin typeface="Verdana"/>
          <a:ea typeface="MS PGothic" pitchFamily="34" charset="-128"/>
        </a:defRPr>
      </a:lvl4pPr>
      <a:lvl5pPr marL="9144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Verdana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o2mpas.io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hyperlink" Target="mailto:co2mpas@jrc.ec.europa.eu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556792"/>
            <a:ext cx="4320480" cy="1368152"/>
          </a:xfrm>
        </p:spPr>
        <p:txBody>
          <a:bodyPr/>
          <a:lstStyle/>
          <a:p>
            <a:r>
              <a:rPr lang="en-GB" sz="2000" dirty="0" smtClean="0">
                <a:solidFill>
                  <a:srgbClr val="FF0000"/>
                </a:solidFill>
              </a:rPr>
              <a:t/>
            </a:r>
            <a:br>
              <a:rPr lang="en-GB" sz="2000" dirty="0" smtClean="0">
                <a:solidFill>
                  <a:srgbClr val="FF0000"/>
                </a:solidFill>
              </a:rPr>
            </a:br>
            <a:r>
              <a:rPr lang="en-GB" sz="2000" dirty="0" smtClean="0">
                <a:solidFill>
                  <a:srgbClr val="FF0000"/>
                </a:solidFill>
              </a:rPr>
              <a:t/>
            </a:r>
            <a:br>
              <a:rPr lang="en-GB" sz="2000" dirty="0" smtClean="0">
                <a:solidFill>
                  <a:srgbClr val="FF0000"/>
                </a:solidFill>
              </a:rPr>
            </a:br>
            <a:r>
              <a:rPr lang="en-GB" sz="2200" dirty="0" smtClean="0">
                <a:solidFill>
                  <a:srgbClr val="FF0000"/>
                </a:solidFill>
              </a:rPr>
              <a:t>The CO</a:t>
            </a:r>
            <a:r>
              <a:rPr lang="en-GB" sz="2200" baseline="-25000" dirty="0" smtClean="0">
                <a:solidFill>
                  <a:srgbClr val="FF0000"/>
                </a:solidFill>
              </a:rPr>
              <a:t>2</a:t>
            </a:r>
            <a:r>
              <a:rPr lang="en-GB" sz="2200" dirty="0" smtClean="0">
                <a:solidFill>
                  <a:srgbClr val="FF0000"/>
                </a:solidFill>
              </a:rPr>
              <a:t>MPAS tool</a:t>
            </a:r>
            <a:endParaRPr lang="en-US" sz="2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16016" y="6021288"/>
            <a:ext cx="4178464" cy="648072"/>
          </a:xfrm>
        </p:spPr>
        <p:txBody>
          <a:bodyPr/>
          <a:lstStyle/>
          <a:p>
            <a:r>
              <a:rPr lang="fr-BE" sz="1200" dirty="0" err="1" smtClean="0">
                <a:solidFill>
                  <a:srgbClr val="1E4494"/>
                </a:solidFill>
              </a:rPr>
              <a:t>Ispra</a:t>
            </a:r>
            <a:r>
              <a:rPr lang="fr-BE" sz="1200" dirty="0" smtClean="0">
                <a:solidFill>
                  <a:srgbClr val="1E4494"/>
                </a:solidFill>
              </a:rPr>
              <a:t>, 17/11/2016</a:t>
            </a:r>
            <a:endParaRPr lang="fr-BE" sz="1200" b="0" dirty="0">
              <a:solidFill>
                <a:srgbClr val="1E449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39952" y="4509120"/>
            <a:ext cx="4752529" cy="915318"/>
          </a:xfrm>
        </p:spPr>
        <p:txBody>
          <a:bodyPr/>
          <a:lstStyle/>
          <a:p>
            <a:r>
              <a:rPr lang="en-US" sz="1200" b="0" dirty="0" smtClean="0"/>
              <a:t>G</a:t>
            </a:r>
            <a:r>
              <a:rPr lang="en-US" sz="1200" b="0" dirty="0"/>
              <a:t>. </a:t>
            </a:r>
            <a:r>
              <a:rPr lang="en-US" sz="1200" b="0" dirty="0" err="1"/>
              <a:t>Fontaras</a:t>
            </a:r>
            <a:r>
              <a:rPr lang="en-US" sz="1200" b="0" dirty="0"/>
              <a:t>, </a:t>
            </a:r>
            <a:endParaRPr lang="en-US" sz="1200" b="0" dirty="0" smtClean="0"/>
          </a:p>
          <a:p>
            <a:r>
              <a:rPr lang="en-US" sz="1200" b="0" dirty="0" smtClean="0"/>
              <a:t> </a:t>
            </a:r>
            <a:r>
              <a:rPr lang="en-US" sz="1200" b="0" dirty="0"/>
              <a:t>V. Arcidiacono</a:t>
            </a:r>
            <a:r>
              <a:rPr lang="en-US" sz="1200" b="0" dirty="0" smtClean="0"/>
              <a:t>, V. </a:t>
            </a:r>
            <a:r>
              <a:rPr lang="en-US" sz="1200" b="0" dirty="0" err="1" smtClean="0"/>
              <a:t>Valverde</a:t>
            </a:r>
            <a:r>
              <a:rPr lang="en-US" sz="1200" b="0" dirty="0" smtClean="0"/>
              <a:t>,  </a:t>
            </a:r>
            <a:r>
              <a:rPr lang="en-US" sz="1200" b="0" dirty="0"/>
              <a:t>K. Anagnostopoulos</a:t>
            </a:r>
            <a:r>
              <a:rPr lang="en-US" sz="1200" b="0" dirty="0" smtClean="0"/>
              <a:t>, </a:t>
            </a:r>
            <a:r>
              <a:rPr lang="en-US" sz="1200" b="0" dirty="0"/>
              <a:t>S. </a:t>
            </a:r>
            <a:r>
              <a:rPr lang="en-US" sz="1200" b="0" dirty="0" err="1"/>
              <a:t>Tsiakmakis</a:t>
            </a:r>
            <a:r>
              <a:rPr lang="en-US" sz="1200" b="0" dirty="0"/>
              <a:t>, </a:t>
            </a:r>
            <a:r>
              <a:rPr lang="en-US" sz="1200" b="0" dirty="0" smtClean="0"/>
              <a:t> B</a:t>
            </a:r>
            <a:r>
              <a:rPr lang="en-US" sz="1200" b="0" dirty="0"/>
              <a:t>. Ciuffo</a:t>
            </a:r>
            <a:r>
              <a:rPr lang="en-US" sz="1200" b="0" dirty="0" smtClean="0"/>
              <a:t>, J. </a:t>
            </a:r>
            <a:r>
              <a:rPr lang="en-US" sz="1200" b="0" dirty="0" err="1" smtClean="0"/>
              <a:t>Pavlovic</a:t>
            </a:r>
            <a:r>
              <a:rPr lang="en-US" sz="1200" b="0" dirty="0" smtClean="0"/>
              <a:t>, D. </a:t>
            </a:r>
            <a:r>
              <a:rPr lang="en-US" sz="1200" b="0" dirty="0" err="1" smtClean="0"/>
              <a:t>Komnos</a:t>
            </a:r>
            <a:r>
              <a:rPr lang="en-US" sz="1200" b="0" dirty="0" smtClean="0"/>
              <a:t> 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7741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000" dirty="0" smtClean="0"/>
              <a:t>Automatic </a:t>
            </a:r>
            <a:r>
              <a:rPr lang="en-US" sz="2000" dirty="0"/>
              <a:t>Transmission model (</a:t>
            </a:r>
            <a:r>
              <a:rPr lang="en-US" sz="2000" dirty="0" smtClean="0"/>
              <a:t>gear-shifting 2/2)</a:t>
            </a:r>
            <a:r>
              <a:rPr lang="en-US" sz="2000" dirty="0"/>
              <a:t/>
            </a:r>
            <a:br>
              <a:rPr lang="en-US" sz="2000" dirty="0"/>
            </a:br>
            <a:endParaRPr lang="en-IE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5760640"/>
          </a:xfrm>
          <a:solidFill>
            <a:schemeClr val="bg1"/>
          </a:solidFill>
        </p:spPr>
        <p:txBody>
          <a:bodyPr/>
          <a:lstStyle/>
          <a:p>
            <a:pPr lvl="2">
              <a:lnSpc>
                <a:spcPct val="140000"/>
              </a:lnSpc>
            </a:pPr>
            <a:endParaRPr lang="en-US" b="1" dirty="0" smtClean="0"/>
          </a:p>
          <a:p>
            <a:pPr marL="0" indent="0">
              <a:lnSpc>
                <a:spcPct val="140000"/>
              </a:lnSpc>
              <a:buNone/>
            </a:pPr>
            <a:endParaRPr lang="en-IE" dirty="0"/>
          </a:p>
          <a:p>
            <a:pPr>
              <a:lnSpc>
                <a:spcPct val="140000"/>
              </a:lnSpc>
            </a:pPr>
            <a:r>
              <a:rPr lang="en-US" dirty="0"/>
              <a:t>For </a:t>
            </a:r>
            <a:r>
              <a:rPr lang="en-US" b="1" dirty="0"/>
              <a:t>CVT</a:t>
            </a:r>
            <a:r>
              <a:rPr lang="en-US" dirty="0"/>
              <a:t>s </a:t>
            </a:r>
            <a:r>
              <a:rPr lang="en-US" dirty="0" smtClean="0"/>
              <a:t>a </a:t>
            </a:r>
            <a:r>
              <a:rPr lang="en-US" dirty="0"/>
              <a:t>gradient boost </a:t>
            </a:r>
            <a:r>
              <a:rPr lang="en-US" dirty="0" err="1"/>
              <a:t>regressor</a:t>
            </a:r>
            <a:r>
              <a:rPr lang="en-US" dirty="0"/>
              <a:t> </a:t>
            </a:r>
            <a:r>
              <a:rPr lang="en-US" dirty="0" smtClean="0"/>
              <a:t>is used to predict </a:t>
            </a:r>
            <a:r>
              <a:rPr lang="en-US" dirty="0"/>
              <a:t>Engine RPM as a function of </a:t>
            </a:r>
            <a:r>
              <a:rPr lang="en-US" dirty="0" smtClean="0"/>
              <a:t>vehicle speed, acceleration and power at the gearbox</a:t>
            </a:r>
            <a:endParaRPr lang="en-IE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243"/>
              </p:ext>
            </p:extLst>
          </p:nvPr>
        </p:nvGraphicFramePr>
        <p:xfrm>
          <a:off x="251520" y="3068960"/>
          <a:ext cx="4392488" cy="2878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876809"/>
              </p:ext>
            </p:extLst>
          </p:nvPr>
        </p:nvGraphicFramePr>
        <p:xfrm>
          <a:off x="4860032" y="3212976"/>
          <a:ext cx="4104456" cy="270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588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800" dirty="0" smtClean="0"/>
              <a:t>Clutch </a:t>
            </a:r>
            <a:r>
              <a:rPr lang="en-US" sz="2800" dirty="0"/>
              <a:t>/ Torque converter </a:t>
            </a:r>
            <a:r>
              <a:rPr lang="en-US" sz="2800" dirty="0" smtClean="0"/>
              <a:t>model</a:t>
            </a:r>
            <a:r>
              <a:rPr lang="en-US" sz="2800" dirty="0"/>
              <a:t/>
            </a:r>
            <a:br>
              <a:rPr lang="en-US" sz="2800" dirty="0"/>
            </a:b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424011"/>
            <a:ext cx="8748464" cy="54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200" dirty="0" smtClean="0"/>
              <a:t>CO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MPAS by default calibrates a clutch model (generic or DTC) unless a TC is declared as present on the vehicle:</a:t>
            </a:r>
          </a:p>
          <a:p>
            <a:pPr lvl="2">
              <a:lnSpc>
                <a:spcPct val="130000"/>
              </a:lnSpc>
            </a:pPr>
            <a:r>
              <a:rPr lang="en-US" sz="1800" b="1" dirty="0" smtClean="0"/>
              <a:t>In both cases an “RPM-slip” model as a function of acceleration is fitted based on experimental data</a:t>
            </a:r>
          </a:p>
          <a:p>
            <a:pPr lvl="2">
              <a:lnSpc>
                <a:spcPct val="130000"/>
              </a:lnSpc>
            </a:pPr>
            <a:endParaRPr lang="en-US" sz="2000" b="1" dirty="0" smtClean="0"/>
          </a:p>
          <a:p>
            <a:pPr>
              <a:lnSpc>
                <a:spcPct val="130000"/>
              </a:lnSpc>
            </a:pPr>
            <a:r>
              <a:rPr lang="en-US" sz="2200" dirty="0" smtClean="0"/>
              <a:t>Efficiency model (predefined non calibrated):</a:t>
            </a:r>
          </a:p>
          <a:p>
            <a:pPr lvl="2">
              <a:lnSpc>
                <a:spcPct val="130000"/>
              </a:lnSpc>
            </a:pPr>
            <a:r>
              <a:rPr lang="en-US" sz="1800" b="1" dirty="0"/>
              <a:t>Clutch: linear TC efficiency as a function of RPM ratio</a:t>
            </a:r>
          </a:p>
          <a:p>
            <a:pPr lvl="2">
              <a:lnSpc>
                <a:spcPct val="130000"/>
              </a:lnSpc>
            </a:pPr>
            <a:r>
              <a:rPr lang="en-US" sz="1800" b="1" dirty="0"/>
              <a:t>TC: a non-linear efficiency as a function of RPM </a:t>
            </a:r>
            <a:r>
              <a:rPr lang="en-US" sz="1800" b="1" dirty="0" smtClean="0"/>
              <a:t>ratio</a:t>
            </a:r>
          </a:p>
          <a:p>
            <a:pPr lvl="2">
              <a:lnSpc>
                <a:spcPct val="130000"/>
              </a:lnSpc>
            </a:pPr>
            <a:endParaRPr lang="en-US" sz="1800" b="1" dirty="0"/>
          </a:p>
          <a:p>
            <a:pPr>
              <a:lnSpc>
                <a:spcPct val="130000"/>
              </a:lnSpc>
            </a:pPr>
            <a:r>
              <a:rPr lang="en-US" sz="2200" dirty="0"/>
              <a:t>For TCs a </a:t>
            </a:r>
            <a:r>
              <a:rPr lang="en-US" sz="2200" dirty="0" smtClean="0"/>
              <a:t>lock </a:t>
            </a:r>
            <a:r>
              <a:rPr lang="en-US" sz="2200" dirty="0"/>
              <a:t>up velocity (48km/h) is </a:t>
            </a:r>
            <a:r>
              <a:rPr lang="en-US" sz="2200" dirty="0" smtClean="0"/>
              <a:t>used</a:t>
            </a:r>
            <a:endParaRPr lang="en-US" sz="2200" dirty="0"/>
          </a:p>
          <a:p>
            <a:pPr>
              <a:lnSpc>
                <a:spcPct val="130000"/>
              </a:lnSpc>
            </a:pPr>
            <a:endParaRPr lang="en-IE" sz="2200" b="1" dirty="0"/>
          </a:p>
          <a:p>
            <a:pPr lvl="1">
              <a:lnSpc>
                <a:spcPct val="130000"/>
              </a:lnSpc>
            </a:pPr>
            <a:endParaRPr lang="en-IE" sz="2800" dirty="0"/>
          </a:p>
        </p:txBody>
      </p:sp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5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IE" sz="2800" dirty="0" smtClean="0"/>
              <a:t>Engine </a:t>
            </a:r>
            <a:r>
              <a:rPr lang="en-IE" sz="2800" dirty="0"/>
              <a:t>cold start speed </a:t>
            </a:r>
            <a:r>
              <a:rPr lang="en-IE" sz="2800" dirty="0" smtClean="0"/>
              <a:t>model</a:t>
            </a:r>
            <a:r>
              <a:rPr lang="en-IE" sz="2800" dirty="0"/>
              <a:t/>
            </a:r>
            <a:br>
              <a:rPr lang="en-IE" sz="2800" dirty="0"/>
            </a:br>
            <a:endParaRPr lang="en-IE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171484"/>
            <a:ext cx="8229600" cy="54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The ECSSM increases idling RPMs during the cold start phase</a:t>
            </a:r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An optimizer is used to calculate the unit less </a:t>
            </a:r>
            <a:r>
              <a:rPr lang="el-GR" dirty="0" smtClean="0"/>
              <a:t>Δ</a:t>
            </a:r>
            <a:r>
              <a:rPr lang="en-US" dirty="0" err="1" smtClean="0"/>
              <a:t>RPM</a:t>
            </a:r>
            <a:r>
              <a:rPr lang="en-US" baseline="-25000" dirty="0" err="1" smtClean="0"/>
              <a:t>idle</a:t>
            </a:r>
            <a:r>
              <a:rPr lang="en-US" dirty="0" smtClean="0"/>
              <a:t> [%] function during cold start </a:t>
            </a:r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r>
              <a:rPr lang="el-GR" dirty="0" smtClean="0"/>
              <a:t>Δ</a:t>
            </a:r>
            <a:r>
              <a:rPr lang="en-US" dirty="0" smtClean="0"/>
              <a:t>RPM is a linear function o f engine temperature capped at a certain value which is also estimated by the optimizer</a:t>
            </a:r>
          </a:p>
          <a:p>
            <a:pPr marL="0" lvl="1" indent="0">
              <a:lnSpc>
                <a:spcPct val="130000"/>
              </a:lnSpc>
              <a:buNone/>
            </a:pPr>
            <a:endParaRPr lang="en-IE" sz="2000" dirty="0"/>
          </a:p>
        </p:txBody>
      </p:sp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861224"/>
              </p:ext>
            </p:extLst>
          </p:nvPr>
        </p:nvGraphicFramePr>
        <p:xfrm>
          <a:off x="1907704" y="40593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55976" y="436510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5000"/>
                  </a:schemeClr>
                </a:solidFill>
              </a:rPr>
              <a:t>Examples</a:t>
            </a:r>
            <a:endParaRPr lang="en-IE" sz="2000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800" dirty="0" smtClean="0"/>
              <a:t>Engine </a:t>
            </a:r>
            <a:r>
              <a:rPr lang="en-US" sz="2800" dirty="0"/>
              <a:t>speed model</a:t>
            </a:r>
            <a:br>
              <a:rPr lang="en-US" sz="2800" dirty="0"/>
            </a:b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424011"/>
            <a:ext cx="8229600" cy="54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/>
              <a:t>The ESM calculates the exact RPM/Velocity ratios over the specific test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Gear ratios (or default RPM/V ratios) and information on </a:t>
            </a:r>
            <a:r>
              <a:rPr lang="en-US" sz="2400" dirty="0" err="1" smtClean="0"/>
              <a:t>tyre</a:t>
            </a:r>
            <a:r>
              <a:rPr lang="en-US" sz="2400" dirty="0" smtClean="0"/>
              <a:t> dimensions provided by the user are used as starting values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An optimizer calculates the optimal dynamic radius of the tire based on the dyno velocity and engine RPM data measured over the WLTP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400" dirty="0" smtClean="0"/>
          </a:p>
        </p:txBody>
      </p:sp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0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800" dirty="0"/>
              <a:t>Start stop model</a:t>
            </a:r>
            <a:br>
              <a:rPr lang="en-US" sz="2800" dirty="0"/>
            </a:b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4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1600" dirty="0" smtClean="0"/>
              <a:t>The SS model defines where the engine should be switched off for SS equipped vehicles</a:t>
            </a:r>
          </a:p>
          <a:p>
            <a:pPr>
              <a:lnSpc>
                <a:spcPct val="130000"/>
              </a:lnSpc>
            </a:pPr>
            <a:endParaRPr lang="en-US" sz="1600" dirty="0" smtClean="0"/>
          </a:p>
          <a:p>
            <a:pPr>
              <a:lnSpc>
                <a:spcPct val="130000"/>
              </a:lnSpc>
            </a:pPr>
            <a:r>
              <a:rPr lang="en-US" sz="1600" dirty="0"/>
              <a:t>CO</a:t>
            </a:r>
            <a:r>
              <a:rPr lang="en-US" sz="1600" baseline="-25000" dirty="0"/>
              <a:t>2</a:t>
            </a:r>
            <a:r>
              <a:rPr lang="en-US" sz="1600" dirty="0"/>
              <a:t> MPAS uses a classifier in order to associate engine switch off events to vehicle deceleration and velocity</a:t>
            </a:r>
            <a:r>
              <a:rPr lang="en-US" sz="1600" dirty="0" smtClean="0"/>
              <a:t>.</a:t>
            </a:r>
          </a:p>
          <a:p>
            <a:pPr>
              <a:lnSpc>
                <a:spcPct val="130000"/>
              </a:lnSpc>
            </a:pPr>
            <a:endParaRPr lang="en-US" sz="1600" dirty="0" smtClean="0"/>
          </a:p>
          <a:p>
            <a:pPr>
              <a:lnSpc>
                <a:spcPct val="130000"/>
              </a:lnSpc>
            </a:pPr>
            <a:r>
              <a:rPr lang="en-US" sz="1600" dirty="0" smtClean="0"/>
              <a:t>SS functionality is initiated based on the user provided input on engine SS initiation time</a:t>
            </a:r>
          </a:p>
          <a:p>
            <a:pPr>
              <a:lnSpc>
                <a:spcPct val="130000"/>
              </a:lnSpc>
            </a:pPr>
            <a:endParaRPr lang="en-US" sz="1600" dirty="0" smtClean="0"/>
          </a:p>
          <a:p>
            <a:pPr>
              <a:lnSpc>
                <a:spcPct val="130000"/>
              </a:lnSpc>
            </a:pPr>
            <a:endParaRPr lang="en-IE" sz="1600" dirty="0"/>
          </a:p>
        </p:txBody>
      </p:sp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563144"/>
              </p:ext>
            </p:extLst>
          </p:nvPr>
        </p:nvGraphicFramePr>
        <p:xfrm>
          <a:off x="2056158" y="38610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5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800" dirty="0" smtClean="0"/>
              <a:t>Alternator </a:t>
            </a:r>
            <a:r>
              <a:rPr lang="en-US" sz="2800" dirty="0"/>
              <a:t>model </a:t>
            </a:r>
            <a:br>
              <a:rPr lang="en-US" sz="2800" dirty="0"/>
            </a:b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54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Comprises of 2 parts:</a:t>
            </a:r>
          </a:p>
          <a:p>
            <a:pPr lvl="2">
              <a:lnSpc>
                <a:spcPct val="130000"/>
              </a:lnSpc>
            </a:pPr>
            <a:r>
              <a:rPr lang="en-US" sz="1400" b="1" dirty="0" smtClean="0"/>
              <a:t>Logic part (when the alternator operates and how)</a:t>
            </a:r>
          </a:p>
          <a:p>
            <a:pPr lvl="2">
              <a:lnSpc>
                <a:spcPct val="130000"/>
              </a:lnSpc>
            </a:pPr>
            <a:r>
              <a:rPr lang="en-US" sz="1400" b="1" dirty="0" smtClean="0"/>
              <a:t>Electric part (what current is supplied by the alternator)</a:t>
            </a:r>
          </a:p>
          <a:p>
            <a:pPr lvl="2"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b="1" dirty="0" smtClean="0"/>
              <a:t>Logic part</a:t>
            </a:r>
            <a:r>
              <a:rPr lang="en-US" dirty="0" smtClean="0"/>
              <a:t> identifies different phases (idling, regenerative braking, battery charging, battery depletion) and under what conditions those occur </a:t>
            </a:r>
            <a:r>
              <a:rPr lang="en-US" dirty="0" smtClean="0">
                <a:sym typeface="Wingdings" panose="05000000000000000000" pitchFamily="2" charset="2"/>
              </a:rPr>
              <a:t> result: alternator status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b="1" dirty="0" smtClean="0"/>
              <a:t>Electric part </a:t>
            </a:r>
            <a:r>
              <a:rPr lang="en-US" dirty="0" smtClean="0"/>
              <a:t>identifies the current per each phase based on other parameters (</a:t>
            </a:r>
            <a:r>
              <a:rPr lang="en-US" dirty="0" err="1" smtClean="0"/>
              <a:t>eg</a:t>
            </a:r>
            <a:r>
              <a:rPr lang="en-US" dirty="0" smtClean="0"/>
              <a:t> RPM, Battery SOC, deceleration)</a:t>
            </a:r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A gradient boost </a:t>
            </a:r>
            <a:r>
              <a:rPr lang="en-US" dirty="0" err="1" smtClean="0"/>
              <a:t>regressor</a:t>
            </a:r>
            <a:r>
              <a:rPr lang="en-US" dirty="0" smtClean="0"/>
              <a:t> is used for predicting the currents based on alt. status, acceleration</a:t>
            </a:r>
            <a:r>
              <a:rPr lang="en-US" dirty="0"/>
              <a:t>, power at g/box, </a:t>
            </a:r>
            <a:r>
              <a:rPr lang="en-US" dirty="0" smtClean="0"/>
              <a:t>SOC at t-1, and initialization time</a:t>
            </a:r>
          </a:p>
          <a:p>
            <a:pPr lvl="1">
              <a:lnSpc>
                <a:spcPct val="13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93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13642"/>
            <a:ext cx="6890694" cy="175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36625"/>
          </a:xfrm>
        </p:spPr>
        <p:txBody>
          <a:bodyPr/>
          <a:lstStyle/>
          <a:p>
            <a:r>
              <a:rPr lang="en-US" dirty="0" smtClean="0"/>
              <a:t>Alternator logic and current prediction</a:t>
            </a:r>
            <a:endParaRPr lang="en-IE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1123"/>
              </p:ext>
            </p:extLst>
          </p:nvPr>
        </p:nvGraphicFramePr>
        <p:xfrm>
          <a:off x="467544" y="836712"/>
          <a:ext cx="8064895" cy="475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196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36625"/>
          </a:xfrm>
        </p:spPr>
        <p:txBody>
          <a:bodyPr/>
          <a:lstStyle/>
          <a:p>
            <a:r>
              <a:rPr lang="en-US" dirty="0" smtClean="0"/>
              <a:t>Alternator logic and current prediction -windows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6263605" cy="323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1763688" y="2420888"/>
            <a:ext cx="5688632" cy="1800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7600" b="1" i="0" u="none" strike="noStrike" cap="none" normalizeH="0" baseline="0">
              <a:ln>
                <a:noFill/>
              </a:ln>
              <a:solidFill>
                <a:srgbClr val="FFD624"/>
              </a:solidFill>
              <a:effectLst/>
              <a:latin typeface="Verdana" charset="0"/>
              <a:ea typeface="ＭＳ Ｐゴシック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63688" y="3429000"/>
            <a:ext cx="5688632" cy="0"/>
          </a:xfrm>
          <a:prstGeom prst="line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800" dirty="0" smtClean="0"/>
              <a:t>Engine </a:t>
            </a:r>
            <a:r>
              <a:rPr lang="en-US" sz="2800" dirty="0"/>
              <a:t>coolant temperature </a:t>
            </a:r>
            <a:r>
              <a:rPr lang="en-US" sz="2800" dirty="0" smtClean="0"/>
              <a:t>model</a:t>
            </a: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424011"/>
            <a:ext cx="8229600" cy="54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000" dirty="0" smtClean="0"/>
              <a:t>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MPAS uses a </a:t>
            </a:r>
            <a:r>
              <a:rPr lang="en-US" sz="2000" dirty="0" err="1" smtClean="0"/>
              <a:t>regressor</a:t>
            </a:r>
            <a:r>
              <a:rPr lang="en-US" sz="2000" dirty="0" smtClean="0"/>
              <a:t> to predict engine temperature (T) evolution</a:t>
            </a:r>
          </a:p>
          <a:p>
            <a:pPr>
              <a:lnSpc>
                <a:spcPct val="130000"/>
              </a:lnSpc>
            </a:pP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sz="2000" dirty="0" err="1" smtClean="0"/>
              <a:t>T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is function of T</a:t>
            </a:r>
            <a:r>
              <a:rPr lang="en-US" sz="2000" baseline="-25000" dirty="0" smtClean="0"/>
              <a:t>i-1 </a:t>
            </a:r>
            <a:r>
              <a:rPr lang="en-US" sz="2000" dirty="0" smtClean="0"/>
              <a:t>, RPM, acceleration and the power at the gearbox</a:t>
            </a:r>
            <a:endParaRPr lang="en-US" sz="2000" baseline="-25000" dirty="0" smtClean="0"/>
          </a:p>
          <a:p>
            <a:pPr>
              <a:lnSpc>
                <a:spcPct val="130000"/>
              </a:lnSpc>
            </a:pP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sz="2000" dirty="0" smtClean="0"/>
              <a:t>The </a:t>
            </a:r>
            <a:r>
              <a:rPr lang="en-US" sz="2000" dirty="0" err="1" smtClean="0"/>
              <a:t>regressor</a:t>
            </a:r>
            <a:r>
              <a:rPr lang="en-US" sz="2000" dirty="0" smtClean="0"/>
              <a:t> is calibrated based on WLTP recorded time series using Gradient Boost algorithm (</a:t>
            </a:r>
            <a:r>
              <a:rPr lang="en-US" sz="2000" dirty="0" err="1" smtClean="0"/>
              <a:t>ransac</a:t>
            </a:r>
            <a:r>
              <a:rPr lang="en-US" sz="2000" dirty="0" smtClean="0"/>
              <a:t> algorithm used for inlier and outlier detection)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 smtClean="0"/>
          </a:p>
          <a:p>
            <a:pPr>
              <a:lnSpc>
                <a:spcPct val="130000"/>
              </a:lnSpc>
            </a:pPr>
            <a:endParaRPr lang="en-US" sz="2000" dirty="0" smtClean="0"/>
          </a:p>
          <a:p>
            <a:pPr>
              <a:lnSpc>
                <a:spcPct val="130000"/>
              </a:lnSpc>
            </a:pPr>
            <a:endParaRPr lang="en-US" sz="2000" dirty="0" smtClean="0"/>
          </a:p>
          <a:p>
            <a:pPr>
              <a:lnSpc>
                <a:spcPct val="130000"/>
              </a:lnSpc>
            </a:pPr>
            <a:endParaRPr lang="en-US" sz="2000" dirty="0" smtClean="0"/>
          </a:p>
          <a:p>
            <a:pPr marL="0" lvl="1" indent="0">
              <a:lnSpc>
                <a:spcPct val="130000"/>
              </a:lnSpc>
              <a:buNone/>
            </a:pPr>
            <a:endParaRPr lang="en-IE" sz="2400" dirty="0"/>
          </a:p>
        </p:txBody>
      </p:sp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8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IE" sz="2800" dirty="0" smtClean="0"/>
              <a:t>Engine </a:t>
            </a:r>
            <a:r>
              <a:rPr lang="en-IE" sz="2800" dirty="0"/>
              <a:t>fuel consumption (</a:t>
            </a:r>
            <a:r>
              <a:rPr lang="en-IE" sz="2800" dirty="0" smtClean="0"/>
              <a:t>CO</a:t>
            </a:r>
            <a:r>
              <a:rPr lang="en-IE" sz="2800" baseline="-25000" dirty="0" smtClean="0"/>
              <a:t>2</a:t>
            </a:r>
            <a:r>
              <a:rPr lang="en-IE" sz="2800" dirty="0" smtClean="0"/>
              <a:t>) model</a:t>
            </a:r>
            <a:endParaRPr lang="en-IE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55585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IE" sz="2000" dirty="0" smtClean="0"/>
              <a:t>Extended </a:t>
            </a:r>
            <a:r>
              <a:rPr lang="en-IE" sz="2000" dirty="0" err="1" smtClean="0"/>
              <a:t>Willans</a:t>
            </a:r>
            <a:r>
              <a:rPr lang="en-IE" sz="2000" dirty="0"/>
              <a:t> </a:t>
            </a:r>
            <a:r>
              <a:rPr lang="en-IE" sz="2000" dirty="0" smtClean="0"/>
              <a:t>Model approach: </a:t>
            </a:r>
          </a:p>
          <a:p>
            <a:pPr>
              <a:lnSpc>
                <a:spcPct val="130000"/>
              </a:lnSpc>
            </a:pPr>
            <a:r>
              <a:rPr lang="en-IE" sz="2000" dirty="0" smtClean="0"/>
              <a:t>Fitting </a:t>
            </a:r>
            <a:r>
              <a:rPr lang="en-IE" sz="2000" dirty="0"/>
              <a:t>of a </a:t>
            </a:r>
            <a:r>
              <a:rPr lang="en-IE" sz="2000" dirty="0" smtClean="0"/>
              <a:t>specific non-linear </a:t>
            </a:r>
            <a:r>
              <a:rPr lang="en-IE" sz="2000" dirty="0" err="1" smtClean="0"/>
              <a:t>Willans</a:t>
            </a:r>
            <a:r>
              <a:rPr lang="en-IE" sz="2000" dirty="0" smtClean="0"/>
              <a:t> model </a:t>
            </a:r>
          </a:p>
          <a:p>
            <a:pPr marL="0" indent="0">
              <a:lnSpc>
                <a:spcPct val="130000"/>
              </a:lnSpc>
              <a:buNone/>
            </a:pPr>
            <a:endParaRPr lang="en-IE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IE" dirty="0"/>
              <a:t>	</a:t>
            </a:r>
            <a:r>
              <a:rPr lang="en-IE" dirty="0" smtClean="0"/>
              <a:t>BMEP=(</a:t>
            </a:r>
            <a:r>
              <a:rPr lang="en-IE" dirty="0"/>
              <a:t>a+b×cm+c×c</a:t>
            </a:r>
            <a:r>
              <a:rPr lang="en-IE" baseline="-25000" dirty="0"/>
              <a:t>m</a:t>
            </a:r>
            <a:r>
              <a:rPr lang="en-IE" baseline="30000" dirty="0"/>
              <a:t>2</a:t>
            </a:r>
            <a:r>
              <a:rPr lang="en-IE" dirty="0" smtClean="0"/>
              <a:t>)×</a:t>
            </a:r>
            <a:r>
              <a:rPr lang="en-IE" dirty="0" err="1" smtClean="0"/>
              <a:t>FuMEP</a:t>
            </a:r>
            <a:r>
              <a:rPr lang="en-IE" dirty="0" smtClean="0"/>
              <a:t>+(a2×FuMEP</a:t>
            </a:r>
            <a:r>
              <a:rPr lang="en-IE" baseline="30000" dirty="0" smtClean="0"/>
              <a:t>2</a:t>
            </a:r>
            <a:r>
              <a:rPr lang="en-IE" dirty="0" smtClean="0"/>
              <a:t>)+l</a:t>
            </a:r>
            <a:r>
              <a:rPr lang="en-IE" baseline="-25000" dirty="0" smtClean="0"/>
              <a:t>0</a:t>
            </a:r>
            <a:r>
              <a:rPr lang="en-IE" dirty="0" smtClean="0"/>
              <a:t>+l</a:t>
            </a:r>
            <a:r>
              <a:rPr lang="en-IE" baseline="-25000" dirty="0" smtClean="0"/>
              <a:t>2</a:t>
            </a:r>
            <a:r>
              <a:rPr lang="en-IE" dirty="0" smtClean="0"/>
              <a:t>×cm</a:t>
            </a:r>
            <a:r>
              <a:rPr lang="en-IE" baseline="30000" dirty="0" smtClean="0"/>
              <a:t>2</a:t>
            </a:r>
            <a:endParaRPr lang="en-US" baseline="30000" dirty="0"/>
          </a:p>
          <a:p>
            <a:pPr>
              <a:lnSpc>
                <a:spcPct val="130000"/>
              </a:lnSpc>
            </a:pP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sz="2000" dirty="0" smtClean="0"/>
              <a:t>Where</a:t>
            </a:r>
            <a:r>
              <a:rPr lang="en-US" sz="2000" dirty="0"/>
              <a:t>:</a:t>
            </a:r>
          </a:p>
          <a:p>
            <a:pPr lvl="2">
              <a:lnSpc>
                <a:spcPct val="130000"/>
              </a:lnSpc>
            </a:pPr>
            <a:r>
              <a:rPr lang="en-US" b="1" dirty="0"/>
              <a:t>BMEP: brake mean effective pressure</a:t>
            </a:r>
          </a:p>
          <a:p>
            <a:pPr lvl="2">
              <a:lnSpc>
                <a:spcPct val="130000"/>
              </a:lnSpc>
            </a:pPr>
            <a:r>
              <a:rPr lang="en-US" b="1" dirty="0"/>
              <a:t>cm: mean piston speed</a:t>
            </a:r>
          </a:p>
          <a:p>
            <a:pPr lvl="2">
              <a:lnSpc>
                <a:spcPct val="130000"/>
              </a:lnSpc>
            </a:pPr>
            <a:r>
              <a:rPr lang="en-US" b="1" dirty="0" err="1"/>
              <a:t>FuMEP</a:t>
            </a:r>
            <a:r>
              <a:rPr lang="en-US" b="1" dirty="0"/>
              <a:t>: fuel mean effective pressure</a:t>
            </a:r>
          </a:p>
          <a:p>
            <a:pPr lvl="2">
              <a:lnSpc>
                <a:spcPct val="130000"/>
              </a:lnSpc>
            </a:pPr>
            <a:r>
              <a:rPr lang="en-US" b="1" dirty="0"/>
              <a:t>a, b, c, a2, l0, l2 are the parameters that are being fitted </a:t>
            </a:r>
            <a:endParaRPr lang="en-IE" b="1" dirty="0"/>
          </a:p>
        </p:txBody>
      </p:sp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2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936625"/>
          </a:xfrm>
        </p:spPr>
        <p:txBody>
          <a:bodyPr/>
          <a:lstStyle/>
          <a:p>
            <a:r>
              <a:rPr lang="en-US" dirty="0" smtClean="0"/>
              <a:t>Approach – Phasing-in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633788"/>
          </a:xfrm>
        </p:spPr>
        <p:txBody>
          <a:bodyPr/>
          <a:lstStyle/>
          <a:p>
            <a:r>
              <a:rPr lang="en-US" sz="1800" dirty="0" smtClean="0"/>
              <a:t>During </a:t>
            </a:r>
            <a:r>
              <a:rPr lang="en-US" sz="1800" dirty="0"/>
              <a:t>the </a:t>
            </a:r>
            <a:r>
              <a:rPr lang="en-US" sz="1800" b="1" dirty="0"/>
              <a:t>WLTP </a:t>
            </a:r>
            <a:r>
              <a:rPr lang="en-US" sz="1800" b="1" dirty="0" smtClean="0"/>
              <a:t>phasing-in</a:t>
            </a:r>
            <a:r>
              <a:rPr lang="en-US" sz="1800" dirty="0" smtClean="0"/>
              <a:t>, </a:t>
            </a:r>
            <a:r>
              <a:rPr lang="en-US" sz="1800" dirty="0"/>
              <a:t>WLTP measurements will be correlated into NEDC values using CO</a:t>
            </a:r>
            <a:r>
              <a:rPr lang="en-US" sz="1800" baseline="-25000" dirty="0"/>
              <a:t>2</a:t>
            </a:r>
            <a:r>
              <a:rPr lang="en-US" sz="1800" dirty="0"/>
              <a:t>MPAS (</a:t>
            </a:r>
            <a:r>
              <a:rPr lang="en-US" sz="1800" dirty="0" smtClean="0"/>
              <a:t>CO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</a:t>
            </a:r>
            <a:r>
              <a:rPr lang="en-US" sz="1800" dirty="0"/>
              <a:t>Model for </a:t>
            </a:r>
            <a:r>
              <a:rPr lang="en-US" sz="1800" dirty="0" err="1"/>
              <a:t>PAssenger</a:t>
            </a:r>
            <a:r>
              <a:rPr lang="en-US" sz="1800" dirty="0"/>
              <a:t> and commercial vehicles Simulation</a:t>
            </a:r>
            <a:r>
              <a:rPr lang="en-US" sz="1800" dirty="0" smtClean="0"/>
              <a:t>), developed by </a:t>
            </a:r>
            <a:r>
              <a:rPr lang="en-US" sz="1800" dirty="0"/>
              <a:t>JRC.</a:t>
            </a:r>
          </a:p>
          <a:p>
            <a:endParaRPr lang="en-US" sz="2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3832103"/>
              </p:ext>
            </p:extLst>
          </p:nvPr>
        </p:nvGraphicFramePr>
        <p:xfrm>
          <a:off x="467544" y="3356992"/>
          <a:ext cx="8316416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35496" y="6309320"/>
            <a:ext cx="1676623" cy="4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96752"/>
            <a:ext cx="8229600" cy="936625"/>
          </a:xfrm>
        </p:spPr>
        <p:txBody>
          <a:bodyPr/>
          <a:lstStyle/>
          <a:p>
            <a:pPr marL="0" indent="3175"/>
            <a:r>
              <a:rPr lang="en-US" sz="1800" b="0" i="1" dirty="0" smtClean="0"/>
              <a:t>Fuel Consumption (Fc) Calculation Function</a:t>
            </a:r>
            <a:endParaRPr lang="en-US" sz="1800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23528" y="1916832"/>
                <a:ext cx="8568952" cy="4472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F549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E" sz="1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E" sz="1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𝐹𝑀𝐸𝑃</m:t>
                          </m:r>
                          <m:d>
                            <m:dPr>
                              <m:ctrlPr>
                                <a:rPr lang="en-IE" sz="1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E" sz="1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IE" sz="1000" i="1">
                          <a:solidFill>
                            <a:schemeClr val="tx2"/>
                          </a:solidFill>
                          <a:latin typeface="Cambria Math"/>
                        </a:rPr>
                        <m:t>𝑑𝑡</m:t>
                      </m:r>
                      <m:r>
                        <a:rPr lang="en-IE" sz="1000" i="1">
                          <a:solidFill>
                            <a:schemeClr val="tx2"/>
                          </a:solidFill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E" sz="1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IE" sz="1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E" sz="1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E" sz="1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−4∗</m:t>
                                  </m:r>
                                  <m:sSub>
                                    <m:sSubPr>
                                      <m:ctrlP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𝑇</m:t>
                                                  </m:r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en-IE" sz="10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E" sz="10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IE" sz="1000" i="1">
                                                          <a:solidFill>
                                                            <a:schemeClr val="tx2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𝑡𝑎𝑟𝑔𝑒𝑡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IE" sz="1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IE" sz="1000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IE" sz="10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𝐵𝑀𝐸𝑃</m:t>
                                      </m:r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IE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rad>
                            </m:num>
                            <m:den>
                              <m:r>
                                <a:rPr lang="en-IE" sz="1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2∗</m:t>
                              </m:r>
                              <m:sSub>
                                <m:sSubPr>
                                  <m:ctrlP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E" sz="1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IE" sz="1000" i="1">
                          <a:solidFill>
                            <a:schemeClr val="tx2"/>
                          </a:solidFill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IE" sz="1000" dirty="0">
                  <a:solidFill>
                    <a:schemeClr val="tx2"/>
                  </a:solidFill>
                </a:endParaRPr>
              </a:p>
              <a:p>
                <a:pPr lvl="0" ea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F5494"/>
                  </a:buClr>
                </a:pPr>
                <a:r>
                  <a:rPr lang="en-US" sz="1200" b="0" kern="0" dirty="0" smtClean="0">
                    <a:solidFill>
                      <a:srgbClr val="0F5494"/>
                    </a:solidFill>
                    <a:latin typeface="Verdana"/>
                  </a:rPr>
                  <a:t>, where:</a:t>
                </a:r>
              </a:p>
              <a:p>
                <a:pPr marL="742950" lvl="1" indent="-285750" ea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F549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E" sz="11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[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𝑚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𝑠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]=2∗</m:t>
                    </m:r>
                    <m:f>
                      <m:fPr>
                        <m:type m:val="skw"/>
                        <m:ctrlP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𝐸𝑛𝑔𝑖𝑛𝑒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𝑆𝑝𝑒𝑒𝑑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𝑟𝑝𝑚</m:t>
                            </m:r>
                          </m:e>
                        </m:d>
                      </m:num>
                      <m:den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60</m:t>
                        </m:r>
                      </m:den>
                    </m:f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∗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𝐸𝑛𝑔𝑖𝑛𝑒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𝑆𝑡𝑟𝑜𝑘𝑒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 [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𝑚</m:t>
                    </m:r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IE" sz="1800" dirty="0">
                  <a:solidFill>
                    <a:schemeClr val="tx2"/>
                  </a:solidFill>
                </a:endParaRPr>
              </a:p>
              <a:p>
                <a:pPr marL="742950" lvl="1" indent="-285750" ea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F549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E" sz="1100" i="1" smtClean="0">
                        <a:solidFill>
                          <a:schemeClr val="tx2"/>
                        </a:solidFill>
                        <a:latin typeface="Cambria Math"/>
                      </a:rPr>
                      <m:t>𝐵𝑀𝐸𝑃</m:t>
                    </m:r>
                    <m:d>
                      <m:dPr>
                        <m:ctrlP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𝑃𝑎</m:t>
                        </m:r>
                      </m:e>
                    </m:d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2∗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𝐸𝑛𝑔𝑖𝑛𝑒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𝑃𝑜𝑤𝑒𝑟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𝑊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𝐸𝑛𝑔𝑖𝑛𝑒</m:t>
                            </m:r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𝐶𝑎𝑝𝑎𝑐𝑖𝑡𝑦</m:t>
                            </m:r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E" sz="11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E" sz="11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IE" sz="11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∗</m:t>
                            </m:r>
                            <m:f>
                              <m:fPr>
                                <m:type m:val="skw"/>
                                <m:ctrlP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𝐸𝑛𝑔𝑖𝑛𝑒</m:t>
                                </m:r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𝑆𝑝𝑒𝑒𝑑</m:t>
                                </m:r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E" sz="11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sz="11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𝑟𝑝𝑚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60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1100" i="1" dirty="0" smtClean="0">
                  <a:solidFill>
                    <a:schemeClr val="tx2"/>
                  </a:solidFill>
                </a:endParaRPr>
              </a:p>
              <a:p>
                <a:pPr marL="742950" lvl="1" indent="-285750" ea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F549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E" sz="1100" i="1" smtClean="0">
                        <a:solidFill>
                          <a:schemeClr val="tx2"/>
                        </a:solidFill>
                        <a:latin typeface="Cambria Math"/>
                      </a:rPr>
                      <m:t>𝐹𝑢𝑒𝑙</m:t>
                    </m:r>
                    <m:r>
                      <a:rPr lang="en-IE" sz="1100" i="1" smtClean="0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  <m:r>
                      <a:rPr lang="en-IE" sz="1100" i="1" smtClean="0">
                        <a:solidFill>
                          <a:schemeClr val="tx2"/>
                        </a:solidFill>
                        <a:latin typeface="Cambria Math"/>
                      </a:rPr>
                      <m:t>𝐶𝑜𝑛𝑠𝑢𝑚𝑝𝑡𝑖𝑜𝑛</m:t>
                    </m:r>
                    <m:d>
                      <m:dPr>
                        <m:ctrlP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𝑔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IE" sz="11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𝐹𝑀𝐸𝑃</m:t>
                        </m:r>
                        <m:d>
                          <m:dPr>
                            <m:ctrlP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𝑃𝑎</m:t>
                            </m:r>
                          </m:e>
                        </m:d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𝐸𝑛𝑔𝑖𝑛𝑒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𝐶𝑎𝑝𝑎𝑐𝑖𝑡𝑦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∗</m:t>
                        </m:r>
                        <m:f>
                          <m:fPr>
                            <m:type m:val="skw"/>
                            <m:ctrlP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𝐸𝑛𝑔𝑖𝑛𝑒</m:t>
                            </m:r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𝑆𝑝𝑒𝑒𝑑</m:t>
                            </m:r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 [</m:t>
                            </m:r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𝑟𝑝𝑚</m:t>
                            </m:r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60</m:t>
                            </m:r>
                          </m:den>
                        </m:f>
                      </m:num>
                      <m:den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2∗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𝐹𝑢𝑒𝑙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𝐿𝑜𝑤𝑒𝑟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𝐻𝑒𝑎𝑡𝑖𝑛𝑔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𝑉𝑎𝑙𝑢𝑒</m:t>
                        </m:r>
                        <m:r>
                          <a:rPr lang="en-IE" sz="11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E" sz="11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IE" sz="11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1100" dirty="0">
                  <a:solidFill>
                    <a:schemeClr val="tx2"/>
                  </a:solidFill>
                </a:endParaRPr>
              </a:p>
              <a:p>
                <a:pPr marL="0" lvl="1" ea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F5494"/>
                  </a:buClr>
                </a:pPr>
                <a:r>
                  <a:rPr lang="en-US" sz="1600" b="0" dirty="0" smtClean="0">
                    <a:solidFill>
                      <a:schemeClr val="tx2"/>
                    </a:solidFill>
                  </a:rPr>
                  <a:t>The following are considered as knowns from the measurement / other COMPAS modules (</a:t>
                </a:r>
                <a:r>
                  <a:rPr lang="en-US" sz="1100" b="0" i="1" dirty="0" smtClean="0">
                    <a:solidFill>
                      <a:schemeClr val="tx2"/>
                    </a:solidFill>
                  </a:rPr>
                  <a:t>in order to understand issues and improve the stability of the FC module)</a:t>
                </a:r>
                <a:r>
                  <a:rPr lang="en-US" sz="1600" b="0" dirty="0" smtClean="0">
                    <a:solidFill>
                      <a:schemeClr val="tx2"/>
                    </a:solidFill>
                  </a:rPr>
                  <a:t>:</a:t>
                </a:r>
              </a:p>
              <a:p>
                <a:pPr marL="742950" lvl="1" indent="-285750" ea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F5494"/>
                  </a:buClr>
                  <a:buFont typeface="Arial" panose="020B0604020202020204" pitchFamily="34" charset="0"/>
                  <a:buChar char="•"/>
                </a:pPr>
                <a:r>
                  <a:rPr lang="en-US" sz="1600" b="0" dirty="0" smtClean="0">
                    <a:solidFill>
                      <a:schemeClr val="tx2"/>
                    </a:solidFill>
                  </a:rPr>
                  <a:t>Engine Speed, Temperature, Engine Power </a:t>
                </a:r>
                <a:endParaRPr lang="en-US" sz="1100" b="0" dirty="0">
                  <a:solidFill>
                    <a:schemeClr val="tx2"/>
                  </a:solidFill>
                </a:endParaRPr>
              </a:p>
              <a:p>
                <a:pPr marL="742950" lvl="1" indent="-285750" eaLnBrk="0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F5494"/>
                  </a:buClr>
                  <a:buFont typeface="Arial" panose="020B0604020202020204" pitchFamily="34" charset="0"/>
                  <a:buChar char="•"/>
                </a:pPr>
                <a:r>
                  <a:rPr lang="en-US" sz="1600" b="0" dirty="0" smtClean="0">
                    <a:solidFill>
                      <a:schemeClr val="tx2"/>
                    </a:solidFill>
                  </a:rPr>
                  <a:t>The constant parameters are calculated by optimization of the above equation against WLTP CO</a:t>
                </a:r>
                <a:r>
                  <a:rPr lang="en-US" sz="1600" b="0" baseline="-25000" dirty="0" smtClean="0">
                    <a:solidFill>
                      <a:schemeClr val="tx2"/>
                    </a:solidFill>
                  </a:rPr>
                  <a:t>2</a:t>
                </a:r>
                <a:r>
                  <a:rPr lang="en-US" sz="1600" b="0" dirty="0" smtClean="0">
                    <a:solidFill>
                      <a:schemeClr val="tx2"/>
                    </a:solidFill>
                  </a:rPr>
                  <a:t> measured data</a:t>
                </a:r>
                <a:r>
                  <a:rPr lang="en-US" sz="1600" b="0" baseline="-25000" dirty="0" smtClean="0">
                    <a:solidFill>
                      <a:schemeClr val="tx2"/>
                    </a:solidFill>
                  </a:rPr>
                  <a:t>  </a:t>
                </a:r>
                <a:endParaRPr lang="en-IE" sz="1100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916832"/>
                <a:ext cx="8568952" cy="4472828"/>
              </a:xfrm>
              <a:prstGeom prst="rect">
                <a:avLst/>
              </a:prstGeom>
              <a:blipFill rotWithShape="1">
                <a:blip r:embed="rId2"/>
                <a:stretch>
                  <a:fillRect l="-356" b="-13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07504" y="260648"/>
            <a:ext cx="8229600" cy="9366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5pPr>
            <a:lvl6pPr marL="8159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6pPr>
            <a:lvl7pPr marL="12731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7pPr>
            <a:lvl8pPr marL="17303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8pPr>
            <a:lvl9pPr marL="21875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IE" sz="2800" kern="0" smtClean="0"/>
              <a:t>Engine fuel consumption (CO</a:t>
            </a:r>
            <a:r>
              <a:rPr lang="en-IE" sz="2800" kern="0" baseline="-25000" smtClean="0"/>
              <a:t>2</a:t>
            </a:r>
            <a:r>
              <a:rPr lang="en-IE" sz="2800" kern="0" smtClean="0"/>
              <a:t>) model</a:t>
            </a:r>
            <a:endParaRPr lang="en-IE" sz="2800" kern="0" dirty="0"/>
          </a:p>
        </p:txBody>
      </p:sp>
      <p:sp>
        <p:nvSpPr>
          <p:cNvPr id="4" name="Oval 3"/>
          <p:cNvSpPr/>
          <p:nvPr/>
        </p:nvSpPr>
        <p:spPr bwMode="auto">
          <a:xfrm>
            <a:off x="5810964" y="1772816"/>
            <a:ext cx="1008112" cy="108012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7600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2636912"/>
            <a:ext cx="1152128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Cold start factor</a:t>
            </a:r>
            <a:endParaRPr lang="en-IE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IE" sz="2800" dirty="0" smtClean="0"/>
              <a:t>Engine </a:t>
            </a:r>
            <a:r>
              <a:rPr lang="en-IE" sz="2800" dirty="0"/>
              <a:t>fuel consumption (</a:t>
            </a:r>
            <a:r>
              <a:rPr lang="en-IE" sz="2800" dirty="0" smtClean="0"/>
              <a:t>CO</a:t>
            </a:r>
            <a:r>
              <a:rPr lang="en-IE" sz="2800" baseline="-25000" dirty="0" smtClean="0"/>
              <a:t>2</a:t>
            </a:r>
            <a:r>
              <a:rPr lang="en-IE" sz="2800" dirty="0" smtClean="0"/>
              <a:t>) model</a:t>
            </a: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555851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IE" sz="2000" dirty="0" smtClean="0"/>
              <a:t>Extended </a:t>
            </a:r>
            <a:r>
              <a:rPr lang="en-IE" sz="2000" dirty="0" err="1" smtClean="0"/>
              <a:t>Willans</a:t>
            </a:r>
            <a:r>
              <a:rPr lang="en-IE" sz="2000" dirty="0"/>
              <a:t> </a:t>
            </a:r>
            <a:r>
              <a:rPr lang="en-IE" sz="2000" dirty="0" smtClean="0"/>
              <a:t>Model is calibrated using WLTP CO</a:t>
            </a:r>
            <a:r>
              <a:rPr lang="en-IE" sz="2000" baseline="-25000" dirty="0" smtClean="0"/>
              <a:t>2</a:t>
            </a:r>
            <a:r>
              <a:rPr lang="en-IE" sz="2000" dirty="0" smtClean="0"/>
              <a:t> results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An initial estimate is made based on generic values (categorized </a:t>
            </a:r>
            <a:r>
              <a:rPr lang="en-US" dirty="0"/>
              <a:t>p</a:t>
            </a:r>
            <a:r>
              <a:rPr lang="en-US" dirty="0" smtClean="0"/>
              <a:t>er engine and aspiration type)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The model </a:t>
            </a:r>
            <a:r>
              <a:rPr lang="en-US" dirty="0" err="1" smtClean="0"/>
              <a:t>perturbates</a:t>
            </a:r>
            <a:r>
              <a:rPr lang="en-US" dirty="0" smtClean="0"/>
              <a:t> until the initial and final estimate of the CO</a:t>
            </a:r>
            <a:r>
              <a:rPr lang="en-US" baseline="-25000" dirty="0" smtClean="0"/>
              <a:t>2</a:t>
            </a:r>
            <a:r>
              <a:rPr lang="en-US" dirty="0" smtClean="0"/>
              <a:t> time series converge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A final optimization is done in order to reduce the error in the WLTP bag value prediction.</a:t>
            </a:r>
          </a:p>
          <a:p>
            <a:pPr lvl="2"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Specific technologies are currently considered using the Extended </a:t>
            </a:r>
            <a:r>
              <a:rPr lang="en-US" dirty="0" err="1" smtClean="0"/>
              <a:t>Willans</a:t>
            </a:r>
            <a:r>
              <a:rPr lang="en-US" dirty="0" smtClean="0"/>
              <a:t> approach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For Petrol engines: Variable valve actuation, Lean combustion, Aspiration type, Cylinder deactivation (limited validation), External EGR (limited validation)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For Diesel engines: External EGR, Cylinder deactivation (limited </a:t>
            </a:r>
            <a:r>
              <a:rPr lang="en-US" dirty="0" err="1" smtClean="0"/>
              <a:t>validatipn</a:t>
            </a:r>
            <a:r>
              <a:rPr lang="en-US" dirty="0" smtClean="0"/>
              <a:t>), Selective catalytic reduction (limited validation)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5674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64488" cy="936625"/>
          </a:xfrm>
        </p:spPr>
        <p:txBody>
          <a:bodyPr/>
          <a:lstStyle/>
          <a:p>
            <a:pPr marL="447675" lvl="1" indent="9525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dirty="0" smtClean="0">
                <a:latin typeface="Verdana"/>
              </a:rPr>
              <a:t>Optimization path</a:t>
            </a:r>
            <a:endParaRPr lang="en-US" sz="2000" dirty="0">
              <a:latin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81601"/>
              </p:ext>
            </p:extLst>
          </p:nvPr>
        </p:nvGraphicFramePr>
        <p:xfrm>
          <a:off x="611560" y="6824836"/>
          <a:ext cx="87129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484"/>
                <a:gridCol w="4356484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I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E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61660" y="1468804"/>
            <a:ext cx="5462955" cy="4839625"/>
            <a:chOff x="4945511" y="2751428"/>
            <a:chExt cx="3351777" cy="3212941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69" t="46706" r="1157"/>
            <a:stretch/>
          </p:blipFill>
          <p:spPr bwMode="auto">
            <a:xfrm>
              <a:off x="4945511" y="2780928"/>
              <a:ext cx="3351777" cy="120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4945511" y="3807958"/>
              <a:ext cx="3351777" cy="1277226"/>
              <a:chOff x="4945511" y="4054799"/>
              <a:chExt cx="3351777" cy="1277226"/>
            </a:xfrm>
          </p:grpSpPr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868" t="46706" r="1158"/>
              <a:stretch/>
            </p:blipFill>
            <p:spPr bwMode="auto">
              <a:xfrm>
                <a:off x="4945511" y="4054799"/>
                <a:ext cx="3351777" cy="1277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5148064" y="4562594"/>
                <a:ext cx="957209" cy="541123"/>
              </a:xfrm>
              <a:prstGeom prst="rect">
                <a:avLst/>
              </a:prstGeom>
              <a:solidFill>
                <a:srgbClr val="8EB4E3">
                  <a:alpha val="30000"/>
                </a:srgbClr>
              </a:solidFill>
              <a:ln>
                <a:solidFill>
                  <a:srgbClr val="13317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E" sz="1800" b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524328" y="4180812"/>
                <a:ext cx="648072" cy="92290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30000"/>
                </a:schemeClr>
              </a:solidFill>
              <a:ln>
                <a:solidFill>
                  <a:srgbClr val="13317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E" sz="1800" b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105273" y="4562594"/>
                <a:ext cx="782392" cy="54112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0000"/>
                </a:schemeClr>
              </a:solidFill>
              <a:ln>
                <a:solidFill>
                  <a:srgbClr val="13317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E" sz="1800" b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87666" y="4188029"/>
                <a:ext cx="636662" cy="922905"/>
              </a:xfrm>
              <a:prstGeom prst="rect">
                <a:avLst/>
              </a:prstGeom>
              <a:solidFill>
                <a:srgbClr val="8EB4E3">
                  <a:alpha val="30000"/>
                </a:srgbClr>
              </a:solidFill>
              <a:ln>
                <a:solidFill>
                  <a:srgbClr val="13317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IE" sz="1800" b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115644" y="4201343"/>
                <a:ext cx="14401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F5494"/>
                    </a:solidFill>
                  </a:rPr>
                  <a:t>Rescaling</a:t>
                </a:r>
                <a:endParaRPr lang="en-IE" sz="1400" dirty="0" err="1" smtClean="0">
                  <a:solidFill>
                    <a:srgbClr val="0F5494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084168" y="2751428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F5494"/>
                  </a:solidFill>
                </a:rPr>
                <a:t>Initial guess</a:t>
              </a:r>
              <a:endParaRPr lang="en-IE" sz="1400" dirty="0" err="1" smtClean="0">
                <a:solidFill>
                  <a:srgbClr val="0F5494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945511" y="4972050"/>
              <a:ext cx="3351777" cy="992319"/>
              <a:chOff x="4945511" y="4972050"/>
              <a:chExt cx="3351777" cy="992319"/>
            </a:xfrm>
          </p:grpSpPr>
          <p:pic>
            <p:nvPicPr>
              <p:cNvPr id="9220" name="Picture 4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862" t="56994" r="1511"/>
              <a:stretch/>
            </p:blipFill>
            <p:spPr bwMode="auto">
              <a:xfrm>
                <a:off x="4945511" y="4972050"/>
                <a:ext cx="3351777" cy="992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5148064" y="5020232"/>
                <a:ext cx="15841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F5494"/>
                    </a:solidFill>
                  </a:rPr>
                  <a:t>Optimization</a:t>
                </a:r>
                <a:endParaRPr lang="en-IE" sz="1400" dirty="0" err="1" smtClean="0">
                  <a:solidFill>
                    <a:srgbClr val="0F549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84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8026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/>
          <p:cNvSpPr/>
          <p:nvPr/>
        </p:nvSpPr>
        <p:spPr bwMode="auto">
          <a:xfrm>
            <a:off x="-9209" y="0"/>
            <a:ext cx="9189721" cy="6900331"/>
          </a:xfrm>
          <a:prstGeom prst="rect">
            <a:avLst/>
          </a:prstGeom>
          <a:solidFill>
            <a:srgbClr val="9CB0A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7600" b="1" i="0" u="none" strike="noStrike" cap="none" normalizeH="0" baseline="0">
              <a:ln>
                <a:noFill/>
              </a:ln>
              <a:solidFill>
                <a:srgbClr val="FFD624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837393" y="5878339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Yes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/>
          <p:cNvCxnSpPr>
            <a:stCxn id="130" idx="0"/>
            <a:endCxn id="142" idx="2"/>
          </p:cNvCxnSpPr>
          <p:nvPr/>
        </p:nvCxnSpPr>
        <p:spPr bwMode="auto">
          <a:xfrm flipV="1">
            <a:off x="7204356" y="3315610"/>
            <a:ext cx="0" cy="32143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69381" y="3412350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Yes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695064" y="6017028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140" name="Elbow Connector 139"/>
          <p:cNvCxnSpPr>
            <a:stCxn id="122" idx="0"/>
            <a:endCxn id="130" idx="2"/>
          </p:cNvCxnSpPr>
          <p:nvPr/>
        </p:nvCxnSpPr>
        <p:spPr bwMode="auto">
          <a:xfrm rot="5400000" flipH="1" flipV="1">
            <a:off x="6898396" y="4586058"/>
            <a:ext cx="326111" cy="285810"/>
          </a:xfrm>
          <a:prstGeom prst="bentConnector3">
            <a:avLst>
              <a:gd name="adj1" fmla="val 40413"/>
            </a:avLst>
          </a:prstGeom>
          <a:ln>
            <a:solidFill>
              <a:srgbClr val="F9DFB1"/>
            </a:solidFill>
            <a:prstDash val="sysDash"/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7" name="Elbow Connector 276"/>
          <p:cNvCxnSpPr>
            <a:stCxn id="68" idx="0"/>
            <a:endCxn id="130" idx="3"/>
          </p:cNvCxnSpPr>
          <p:nvPr/>
        </p:nvCxnSpPr>
        <p:spPr bwMode="auto">
          <a:xfrm rot="5400000" flipH="1" flipV="1">
            <a:off x="6884521" y="5112361"/>
            <a:ext cx="2086803" cy="65036"/>
          </a:xfrm>
          <a:prstGeom prst="bentConnector4">
            <a:avLst>
              <a:gd name="adj1" fmla="val 38872"/>
              <a:gd name="adj2" fmla="val 451498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587222" y="800708"/>
            <a:ext cx="1584176" cy="648072"/>
          </a:xfrm>
          <a:prstGeom prst="flowChartMagneticDisk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Test Data</a:t>
            </a:r>
            <a:endParaRPr lang="en-IE" sz="1200" b="0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4585651" y="628950"/>
            <a:ext cx="1224136" cy="1008112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TA data – NEDC </a:t>
            </a:r>
            <a:r>
              <a:rPr lang="en-US" sz="1200" b="0" dirty="0"/>
              <a:t>DV –    </a:t>
            </a:r>
            <a:r>
              <a:rPr lang="en-US" sz="1200" b="0" dirty="0" smtClean="0"/>
              <a:t>TA Doc.</a:t>
            </a:r>
            <a:endParaRPr lang="en-IE" sz="1200" b="0" dirty="0"/>
          </a:p>
        </p:txBody>
      </p:sp>
      <p:cxnSp>
        <p:nvCxnSpPr>
          <p:cNvPr id="30" name="Straight Arrow Connector 29"/>
          <p:cNvCxnSpPr>
            <a:stCxn id="8" idx="4"/>
            <a:endCxn id="10" idx="1"/>
          </p:cNvCxnSpPr>
          <p:nvPr/>
        </p:nvCxnSpPr>
        <p:spPr bwMode="auto">
          <a:xfrm>
            <a:off x="2171398" y="1124744"/>
            <a:ext cx="515458" cy="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10" idx="3"/>
          </p:cNvCxnSpPr>
          <p:nvPr/>
        </p:nvCxnSpPr>
        <p:spPr bwMode="auto">
          <a:xfrm flipH="1" flipV="1">
            <a:off x="3983000" y="1124744"/>
            <a:ext cx="602651" cy="8262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2" name="Flowchart: Process 121"/>
          <p:cNvSpPr/>
          <p:nvPr/>
        </p:nvSpPr>
        <p:spPr>
          <a:xfrm>
            <a:off x="6278096" y="4892018"/>
            <a:ext cx="1280900" cy="769230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Dice report  emailed to Timestamp Server </a:t>
            </a:r>
            <a:endParaRPr lang="en-IE" sz="1200" b="0" dirty="0"/>
          </a:p>
        </p:txBody>
      </p:sp>
      <p:sp>
        <p:nvSpPr>
          <p:cNvPr id="130" name="Flowchart: Decision 129"/>
          <p:cNvSpPr/>
          <p:nvPr/>
        </p:nvSpPr>
        <p:spPr>
          <a:xfrm>
            <a:off x="6448272" y="3637047"/>
            <a:ext cx="1512168" cy="928860"/>
          </a:xfrm>
          <a:prstGeom prst="flowChartDecisi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NEDC to be tested?</a:t>
            </a:r>
            <a:endParaRPr lang="en-IE" sz="1200" b="0" dirty="0"/>
          </a:p>
        </p:txBody>
      </p:sp>
      <p:sp>
        <p:nvSpPr>
          <p:cNvPr id="142" name="Flowchart: Process 141"/>
          <p:cNvSpPr/>
          <p:nvPr/>
        </p:nvSpPr>
        <p:spPr>
          <a:xfrm>
            <a:off x="6563906" y="2406426"/>
            <a:ext cx="1280900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Physical NEDC Test</a:t>
            </a:r>
            <a:endParaRPr lang="en-IE" sz="1200" b="0" dirty="0"/>
          </a:p>
        </p:txBody>
      </p:sp>
      <p:sp>
        <p:nvSpPr>
          <p:cNvPr id="170" name="TextBox 169"/>
          <p:cNvSpPr txBox="1"/>
          <p:nvPr/>
        </p:nvSpPr>
        <p:spPr>
          <a:xfrm rot="16200000">
            <a:off x="5410577" y="2865425"/>
            <a:ext cx="179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– Accept DV, Add Hash in TA doc 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Flowchart: Decision 67"/>
              <p:cNvSpPr/>
              <p:nvPr/>
            </p:nvSpPr>
            <p:spPr>
              <a:xfrm>
                <a:off x="6826321" y="6188280"/>
                <a:ext cx="2138165" cy="657849"/>
              </a:xfrm>
              <a:prstGeom prst="flowChartDecision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" b="0" dirty="0" smtClean="0"/>
                  <a:t> </a:t>
                </a:r>
                <a:endParaRPr lang="en-IE" sz="600" b="0" dirty="0"/>
              </a:p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0" dirty="0"/>
                          <m:t>CO</m:t>
                        </m:r>
                        <m:r>
                          <m:rPr>
                            <m:nor/>
                          </m:rPr>
                          <a:rPr lang="en-US" sz="1050" b="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1050" b="0" i="0" baseline="-25000" dirty="0" smtClean="0"/>
                          <m:t>DV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0" dirty="0"/>
                          <m:t>CO</m:t>
                        </m:r>
                        <m:r>
                          <m:rPr>
                            <m:nor/>
                          </m:rPr>
                          <a:rPr lang="en-US" sz="1050" b="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1050" b="0" i="0" baseline="-25000" dirty="0" smtClean="0"/>
                          <m:t> </m:t>
                        </m:r>
                        <m:r>
                          <a:rPr lang="en-US" sz="1050" b="0" i="1" baseline="-25000" dirty="0" smtClean="0">
                            <a:latin typeface="Cambria Math"/>
                          </a:rPr>
                          <m:t>𝐶𝑂</m:t>
                        </m:r>
                        <m:r>
                          <a:rPr lang="en-US" sz="1050" b="0" i="1" baseline="-25000" dirty="0" smtClean="0">
                            <a:latin typeface="Cambria Math"/>
                          </a:rPr>
                          <m:t>2</m:t>
                        </m:r>
                        <m:r>
                          <a:rPr lang="en-US" sz="1050" b="0" i="1" baseline="-25000" dirty="0" smtClean="0">
                            <a:latin typeface="Cambria Math"/>
                          </a:rPr>
                          <m:t>𝑀𝑃𝐴𝑆</m:t>
                        </m:r>
                      </m:den>
                    </m:f>
                  </m:oMath>
                </a14:m>
                <a:r>
                  <a:rPr lang="en-US" sz="500" b="0" dirty="0" smtClean="0"/>
                  <a:t> &gt;</a:t>
                </a:r>
                <a:r>
                  <a:rPr lang="en-US" sz="600" b="0" dirty="0" smtClean="0"/>
                  <a:t> 0.96</a:t>
                </a:r>
                <a:endParaRPr lang="en-IE" sz="700" b="0" dirty="0"/>
              </a:p>
            </p:txBody>
          </p:sp>
        </mc:Choice>
        <mc:Fallback>
          <p:sp>
            <p:nvSpPr>
              <p:cNvPr id="68" name="Flowchart: Decision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321" y="6188280"/>
                <a:ext cx="2138165" cy="657849"/>
              </a:xfrm>
              <a:prstGeom prst="flowChartDecision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2" name="Elbow Connector 221"/>
          <p:cNvCxnSpPr>
            <a:stCxn id="68" idx="3"/>
            <a:endCxn id="76" idx="2"/>
          </p:cNvCxnSpPr>
          <p:nvPr/>
        </p:nvCxnSpPr>
        <p:spPr bwMode="auto">
          <a:xfrm flipH="1" flipV="1">
            <a:off x="8661254" y="3315610"/>
            <a:ext cx="303232" cy="3201595"/>
          </a:xfrm>
          <a:prstGeom prst="bentConnector4">
            <a:avLst>
              <a:gd name="adj1" fmla="val -56872"/>
              <a:gd name="adj2" fmla="val 55137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130" idx="1"/>
            <a:endCxn id="109" idx="1"/>
          </p:cNvCxnSpPr>
          <p:nvPr/>
        </p:nvCxnSpPr>
        <p:spPr bwMode="auto">
          <a:xfrm rot="10800000" flipH="1">
            <a:off x="6448272" y="539969"/>
            <a:ext cx="378050" cy="3561509"/>
          </a:xfrm>
          <a:prstGeom prst="bentConnector3">
            <a:avLst>
              <a:gd name="adj1" fmla="val -3566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36512" y="1772816"/>
            <a:ext cx="6093377" cy="5192196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366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Correlation and CO</a:t>
            </a:r>
            <a:r>
              <a:rPr lang="en-US" sz="2000" baseline="-25000" dirty="0" smtClean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MPAS Process flow chart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0" name="Flowchart: Manual Input 9"/>
          <p:cNvSpPr/>
          <p:nvPr/>
        </p:nvSpPr>
        <p:spPr>
          <a:xfrm>
            <a:off x="2686856" y="728700"/>
            <a:ext cx="1296144" cy="792088"/>
          </a:xfrm>
          <a:prstGeom prst="flowChartManualInp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Input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MPAS GUI</a:t>
            </a:r>
            <a:endParaRPr lang="en-IE" sz="1200" b="0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2682413" y="2027856"/>
            <a:ext cx="1296144" cy="760692"/>
          </a:xfrm>
          <a:prstGeom prst="flowChartPredefined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Generic Values Selection</a:t>
            </a:r>
            <a:endParaRPr lang="en-IE" sz="1200" b="0" dirty="0"/>
          </a:p>
        </p:txBody>
      </p:sp>
      <p:sp>
        <p:nvSpPr>
          <p:cNvPr id="12" name="Flowchart: Process 11"/>
          <p:cNvSpPr/>
          <p:nvPr/>
        </p:nvSpPr>
        <p:spPr>
          <a:xfrm>
            <a:off x="2690033" y="3096258"/>
            <a:ext cx="1280900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Sub models calibration</a:t>
            </a:r>
            <a:br>
              <a:rPr lang="en-US" sz="1200" b="0" dirty="0" smtClean="0"/>
            </a:br>
            <a:r>
              <a:rPr lang="en-US" sz="1200" b="0" dirty="0" smtClean="0"/>
              <a:t> </a:t>
            </a:r>
            <a:r>
              <a:rPr lang="en-US" sz="800" b="0" dirty="0" smtClean="0"/>
              <a:t>(Eng. Temp., RPM, G/box, Clutch-TC, Power)</a:t>
            </a:r>
            <a:endParaRPr lang="en-IE" sz="1200" b="0" dirty="0"/>
          </a:p>
        </p:txBody>
      </p:sp>
      <p:sp>
        <p:nvSpPr>
          <p:cNvPr id="13" name="Flowchart: Decision 12"/>
          <p:cNvSpPr/>
          <p:nvPr/>
        </p:nvSpPr>
        <p:spPr>
          <a:xfrm>
            <a:off x="733225" y="4255014"/>
            <a:ext cx="1512168" cy="928860"/>
          </a:xfrm>
          <a:prstGeom prst="flowChartDecisi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CO</a:t>
            </a:r>
            <a:r>
              <a:rPr lang="en-US" sz="1200" b="0" baseline="-25000" dirty="0" smtClean="0"/>
              <a:t>2 </a:t>
            </a:r>
            <a:r>
              <a:rPr lang="en-US" sz="1200" b="0" dirty="0" smtClean="0"/>
              <a:t>Improving?</a:t>
            </a:r>
            <a:endParaRPr lang="en-IE" sz="1200" b="0" dirty="0"/>
          </a:p>
        </p:txBody>
      </p:sp>
      <p:sp>
        <p:nvSpPr>
          <p:cNvPr id="14" name="Flowchart: Process 13"/>
          <p:cNvSpPr/>
          <p:nvPr/>
        </p:nvSpPr>
        <p:spPr>
          <a:xfrm>
            <a:off x="733225" y="3076580"/>
            <a:ext cx="1512168" cy="928861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Engine -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  model calibration / Instantaneous samples</a:t>
            </a:r>
            <a:endParaRPr lang="en-IE" sz="1200" b="0" dirty="0"/>
          </a:p>
        </p:txBody>
      </p:sp>
      <p:sp>
        <p:nvSpPr>
          <p:cNvPr id="15" name="Flowchart: Internal Storage 14"/>
          <p:cNvSpPr/>
          <p:nvPr/>
        </p:nvSpPr>
        <p:spPr>
          <a:xfrm>
            <a:off x="733225" y="2053228"/>
            <a:ext cx="1512168" cy="706396"/>
          </a:xfrm>
          <a:prstGeom prst="flowChartInternalStorag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Initial Engine -CO</a:t>
            </a:r>
            <a:r>
              <a:rPr lang="en-US" sz="1200" b="0" baseline="-25000" dirty="0" smtClean="0"/>
              <a:t>2 </a:t>
            </a:r>
            <a:r>
              <a:rPr lang="en-US" sz="1200" b="0" dirty="0" smtClean="0"/>
              <a:t>model setup</a:t>
            </a:r>
            <a:endParaRPr lang="en-IE" sz="1200" b="0" dirty="0"/>
          </a:p>
        </p:txBody>
      </p:sp>
      <p:sp>
        <p:nvSpPr>
          <p:cNvPr id="17" name="Flowchart: Process 16"/>
          <p:cNvSpPr/>
          <p:nvPr/>
        </p:nvSpPr>
        <p:spPr>
          <a:xfrm>
            <a:off x="847951" y="5439151"/>
            <a:ext cx="1296144" cy="928861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Engine -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  model trimming </a:t>
            </a:r>
            <a:r>
              <a:rPr lang="en-US" sz="1200" b="0" dirty="0"/>
              <a:t>/ </a:t>
            </a:r>
            <a:r>
              <a:rPr lang="en-US" sz="1200" b="0" dirty="0" smtClean="0"/>
              <a:t>WLTP bag values</a:t>
            </a:r>
            <a:endParaRPr lang="en-IE" sz="1200" b="0" dirty="0"/>
          </a:p>
        </p:txBody>
      </p:sp>
      <p:cxnSp>
        <p:nvCxnSpPr>
          <p:cNvPr id="19" name="Elbow Connector 18"/>
          <p:cNvCxnSpPr>
            <a:stCxn id="13" idx="1"/>
          </p:cNvCxnSpPr>
          <p:nvPr/>
        </p:nvCxnSpPr>
        <p:spPr bwMode="auto">
          <a:xfrm>
            <a:off x="733225" y="4719444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Elbow Connector 20"/>
          <p:cNvCxnSpPr>
            <a:stCxn id="13" idx="1"/>
          </p:cNvCxnSpPr>
          <p:nvPr/>
        </p:nvCxnSpPr>
        <p:spPr bwMode="auto">
          <a:xfrm>
            <a:off x="733225" y="4719444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13" idx="1"/>
            <a:endCxn id="15" idx="1"/>
          </p:cNvCxnSpPr>
          <p:nvPr/>
        </p:nvCxnSpPr>
        <p:spPr bwMode="auto">
          <a:xfrm rot="10800000">
            <a:off x="733225" y="2406426"/>
            <a:ext cx="12700" cy="2313018"/>
          </a:xfrm>
          <a:prstGeom prst="bentConnector3">
            <a:avLst>
              <a:gd name="adj1" fmla="val 180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-935251" y="3374256"/>
            <a:ext cx="2327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</a:rPr>
              <a:t>Yes - Engine data. update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10" idx="2"/>
            <a:endCxn id="11" idx="0"/>
          </p:cNvCxnSpPr>
          <p:nvPr/>
        </p:nvCxnSpPr>
        <p:spPr bwMode="auto">
          <a:xfrm flipH="1">
            <a:off x="3330485" y="1520788"/>
            <a:ext cx="4443" cy="507068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 bwMode="auto">
          <a:xfrm flipH="1">
            <a:off x="3330483" y="2788548"/>
            <a:ext cx="2" cy="30771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14" idx="0"/>
          </p:cNvCxnSpPr>
          <p:nvPr/>
        </p:nvCxnSpPr>
        <p:spPr bwMode="auto">
          <a:xfrm>
            <a:off x="1489309" y="2759624"/>
            <a:ext cx="0" cy="316956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1"/>
          </p:cNvCxnSpPr>
          <p:nvPr/>
        </p:nvCxnSpPr>
        <p:spPr bwMode="auto">
          <a:xfrm flipH="1">
            <a:off x="2253013" y="3550850"/>
            <a:ext cx="437020" cy="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13" idx="0"/>
          </p:cNvCxnSpPr>
          <p:nvPr/>
        </p:nvCxnSpPr>
        <p:spPr bwMode="auto">
          <a:xfrm>
            <a:off x="1489309" y="4005441"/>
            <a:ext cx="0" cy="249573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7" idx="0"/>
          </p:cNvCxnSpPr>
          <p:nvPr/>
        </p:nvCxnSpPr>
        <p:spPr bwMode="auto">
          <a:xfrm>
            <a:off x="1489309" y="5183874"/>
            <a:ext cx="6714" cy="25527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1"/>
            <a:endCxn id="15" idx="3"/>
          </p:cNvCxnSpPr>
          <p:nvPr/>
        </p:nvCxnSpPr>
        <p:spPr bwMode="auto">
          <a:xfrm flipH="1" flipV="1">
            <a:off x="2245393" y="2406426"/>
            <a:ext cx="437020" cy="1776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2"/>
            <a:endCxn id="80" idx="0"/>
          </p:cNvCxnSpPr>
          <p:nvPr/>
        </p:nvCxnSpPr>
        <p:spPr bwMode="auto">
          <a:xfrm>
            <a:off x="3330483" y="4005442"/>
            <a:ext cx="2" cy="32938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08" idx="1"/>
          </p:cNvCxnSpPr>
          <p:nvPr/>
        </p:nvCxnSpPr>
        <p:spPr bwMode="auto">
          <a:xfrm>
            <a:off x="5157650" y="4005442"/>
            <a:ext cx="4077" cy="32938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23326" y="5041492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sp>
        <p:nvSpPr>
          <p:cNvPr id="80" name="Flowchart: Internal Storage 79"/>
          <p:cNvSpPr/>
          <p:nvPr/>
        </p:nvSpPr>
        <p:spPr>
          <a:xfrm>
            <a:off x="2682413" y="4334829"/>
            <a:ext cx="1296144" cy="1104322"/>
          </a:xfrm>
          <a:prstGeom prst="flowChartInternalStorag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Final Engine -Vehicle</a:t>
            </a:r>
            <a:r>
              <a:rPr lang="en-US" sz="1200" b="0" baseline="-25000" dirty="0" smtClean="0"/>
              <a:t> </a:t>
            </a:r>
            <a:r>
              <a:rPr lang="en-US" sz="1200" b="0" dirty="0" smtClean="0"/>
              <a:t>model setup</a:t>
            </a:r>
            <a:endParaRPr lang="en-IE" sz="1200" b="0" dirty="0"/>
          </a:p>
        </p:txBody>
      </p:sp>
      <p:cxnSp>
        <p:nvCxnSpPr>
          <p:cNvPr id="81" name="Elbow Connector 80"/>
          <p:cNvCxnSpPr>
            <a:stCxn id="17" idx="3"/>
            <a:endCxn id="80" idx="1"/>
          </p:cNvCxnSpPr>
          <p:nvPr/>
        </p:nvCxnSpPr>
        <p:spPr bwMode="auto">
          <a:xfrm flipV="1">
            <a:off x="2144095" y="4886990"/>
            <a:ext cx="538318" cy="1016592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Flowchart: Process 85"/>
          <p:cNvSpPr/>
          <p:nvPr/>
        </p:nvSpPr>
        <p:spPr>
          <a:xfrm>
            <a:off x="4410605" y="3096258"/>
            <a:ext cx="1502244" cy="909183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(prediction) &amp; NEDC Test simulation</a:t>
            </a:r>
            <a:endParaRPr lang="en-IE" sz="1200" b="0" dirty="0"/>
          </a:p>
        </p:txBody>
      </p:sp>
      <p:cxnSp>
        <p:nvCxnSpPr>
          <p:cNvPr id="95" name="Elbow Connector 94"/>
          <p:cNvCxnSpPr>
            <a:stCxn id="80" idx="3"/>
            <a:endCxn id="86" idx="1"/>
          </p:cNvCxnSpPr>
          <p:nvPr/>
        </p:nvCxnSpPr>
        <p:spPr bwMode="auto">
          <a:xfrm flipV="1">
            <a:off x="3978557" y="3550850"/>
            <a:ext cx="432048" cy="1336140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Flowchart: Data 107"/>
          <p:cNvSpPr/>
          <p:nvPr/>
        </p:nvSpPr>
        <p:spPr>
          <a:xfrm>
            <a:off x="4410605" y="4334829"/>
            <a:ext cx="1502244" cy="769230"/>
          </a:xfrm>
          <a:prstGeom prst="flowChartInputOutp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&amp; NEDC sim. data </a:t>
            </a:r>
            <a:endParaRPr lang="en-IE" sz="1200" b="0" dirty="0"/>
          </a:p>
        </p:txBody>
      </p:sp>
      <p:sp>
        <p:nvSpPr>
          <p:cNvPr id="117" name="Flowchart: Multidocument 116"/>
          <p:cNvSpPr/>
          <p:nvPr/>
        </p:nvSpPr>
        <p:spPr>
          <a:xfrm>
            <a:off x="4468732" y="5401772"/>
            <a:ext cx="1224136" cy="915168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Reports (Summary, Dice)</a:t>
            </a:r>
            <a:endParaRPr lang="en-IE" sz="1200" b="0" dirty="0"/>
          </a:p>
        </p:txBody>
      </p:sp>
      <p:cxnSp>
        <p:nvCxnSpPr>
          <p:cNvPr id="118" name="Straight Arrow Connector 117"/>
          <p:cNvCxnSpPr>
            <a:stCxn id="108" idx="4"/>
            <a:endCxn id="117" idx="0"/>
          </p:cNvCxnSpPr>
          <p:nvPr/>
        </p:nvCxnSpPr>
        <p:spPr bwMode="auto">
          <a:xfrm>
            <a:off x="5161727" y="5104059"/>
            <a:ext cx="3289" cy="297713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2" name="Elbow Connector 291"/>
          <p:cNvCxnSpPr>
            <a:stCxn id="10" idx="2"/>
            <a:endCxn id="86" idx="0"/>
          </p:cNvCxnSpPr>
          <p:nvPr/>
        </p:nvCxnSpPr>
        <p:spPr bwMode="auto">
          <a:xfrm rot="16200000" flipH="1">
            <a:off x="3460592" y="1395123"/>
            <a:ext cx="1575470" cy="1826799"/>
          </a:xfrm>
          <a:prstGeom prst="bentConnector3">
            <a:avLst>
              <a:gd name="adj1" fmla="val 18078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50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2844071" y="6543660"/>
            <a:ext cx="972824" cy="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Elbow Connector 113"/>
          <p:cNvCxnSpPr>
            <a:stCxn id="117" idx="2"/>
            <a:endCxn id="68" idx="1"/>
          </p:cNvCxnSpPr>
          <p:nvPr/>
        </p:nvCxnSpPr>
        <p:spPr bwMode="auto">
          <a:xfrm rot="16200000" flipH="1">
            <a:off x="5793538" y="5484421"/>
            <a:ext cx="234923" cy="1830644"/>
          </a:xfrm>
          <a:prstGeom prst="bentConnector2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17" idx="3"/>
            <a:endCxn id="122" idx="1"/>
          </p:cNvCxnSpPr>
          <p:nvPr/>
        </p:nvCxnSpPr>
        <p:spPr bwMode="auto">
          <a:xfrm flipV="1">
            <a:off x="5692868" y="5276633"/>
            <a:ext cx="585228" cy="582723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prstDash val="sysDash"/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8020804" y="2406426"/>
            <a:ext cx="1280900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NEDC TA</a:t>
            </a:r>
            <a:endParaRPr lang="en-IE" sz="1200" b="0" dirty="0"/>
          </a:p>
        </p:txBody>
      </p:sp>
      <p:sp>
        <p:nvSpPr>
          <p:cNvPr id="100" name="Flowchart: Multidocument 99"/>
          <p:cNvSpPr/>
          <p:nvPr/>
        </p:nvSpPr>
        <p:spPr>
          <a:xfrm>
            <a:off x="6747870" y="1384704"/>
            <a:ext cx="1063977" cy="748151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DF &amp; VF</a:t>
            </a:r>
            <a:endParaRPr lang="en-IE" sz="1200" b="0" dirty="0"/>
          </a:p>
        </p:txBody>
      </p:sp>
      <p:cxnSp>
        <p:nvCxnSpPr>
          <p:cNvPr id="101" name="Elbow Connector 100"/>
          <p:cNvCxnSpPr>
            <a:stCxn id="142" idx="0"/>
            <a:endCxn id="100" idx="2"/>
          </p:cNvCxnSpPr>
          <p:nvPr/>
        </p:nvCxnSpPr>
        <p:spPr bwMode="auto">
          <a:xfrm rot="5400000" flipH="1" flipV="1">
            <a:off x="7054162" y="2254716"/>
            <a:ext cx="301904" cy="1517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9" name="Flowchart: Multidocument 108"/>
          <p:cNvSpPr/>
          <p:nvPr/>
        </p:nvSpPr>
        <p:spPr>
          <a:xfrm>
            <a:off x="6826322" y="35912"/>
            <a:ext cx="1224136" cy="1008112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TA Report</a:t>
            </a:r>
            <a:endParaRPr lang="en-IE" sz="1200" b="0" dirty="0"/>
          </a:p>
        </p:txBody>
      </p:sp>
      <p:cxnSp>
        <p:nvCxnSpPr>
          <p:cNvPr id="119" name="Elbow Connector 118"/>
          <p:cNvCxnSpPr>
            <a:stCxn id="100" idx="0"/>
            <a:endCxn id="109" idx="2"/>
          </p:cNvCxnSpPr>
          <p:nvPr/>
        </p:nvCxnSpPr>
        <p:spPr bwMode="auto">
          <a:xfrm rot="5400000" flipH="1" flipV="1">
            <a:off x="7163732" y="1195170"/>
            <a:ext cx="378858" cy="211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76" idx="0"/>
            <a:endCxn id="109" idx="3"/>
          </p:cNvCxnSpPr>
          <p:nvPr/>
        </p:nvCxnSpPr>
        <p:spPr bwMode="auto">
          <a:xfrm rot="16200000" flipV="1">
            <a:off x="7422627" y="1167799"/>
            <a:ext cx="1866458" cy="610796"/>
          </a:xfrm>
          <a:prstGeom prst="bentConnector2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6512" y="1772816"/>
            <a:ext cx="6093377" cy="5192196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pic>
        <p:nvPicPr>
          <p:cNvPr id="62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324372" y="3500489"/>
            <a:ext cx="3209241" cy="99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0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Elbow Connector 123"/>
          <p:cNvCxnSpPr>
            <a:stCxn id="76" idx="0"/>
            <a:endCxn id="109" idx="3"/>
          </p:cNvCxnSpPr>
          <p:nvPr/>
        </p:nvCxnSpPr>
        <p:spPr bwMode="auto">
          <a:xfrm rot="16200000" flipV="1">
            <a:off x="7384926" y="1205500"/>
            <a:ext cx="1866458" cy="535393"/>
          </a:xfrm>
          <a:prstGeom prst="bentConnector2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2" idx="0"/>
            <a:endCxn id="130" idx="2"/>
          </p:cNvCxnSpPr>
          <p:nvPr/>
        </p:nvCxnSpPr>
        <p:spPr bwMode="auto">
          <a:xfrm rot="5400000" flipH="1" flipV="1">
            <a:off x="6898396" y="4586058"/>
            <a:ext cx="326111" cy="285810"/>
          </a:xfrm>
          <a:prstGeom prst="bentConnector3">
            <a:avLst>
              <a:gd name="adj1" fmla="val 40413"/>
            </a:avLst>
          </a:prstGeom>
          <a:ln>
            <a:solidFill>
              <a:srgbClr val="F9DFB1"/>
            </a:solidFill>
            <a:prstDash val="sysDash"/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163138" y="5607516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Yes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/>
          <p:cNvCxnSpPr>
            <a:stCxn id="130" idx="0"/>
            <a:endCxn id="142" idx="2"/>
          </p:cNvCxnSpPr>
          <p:nvPr/>
        </p:nvCxnSpPr>
        <p:spPr bwMode="auto">
          <a:xfrm flipV="1">
            <a:off x="7204356" y="3315610"/>
            <a:ext cx="0" cy="32143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69381" y="3412350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Yes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695064" y="6017028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 rot="16200000">
            <a:off x="5410577" y="2865425"/>
            <a:ext cx="179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– Accept DV, Add Hash in TA doc 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222" name="Elbow Connector 221"/>
          <p:cNvCxnSpPr>
            <a:stCxn id="68" idx="3"/>
            <a:endCxn id="76" idx="2"/>
          </p:cNvCxnSpPr>
          <p:nvPr/>
        </p:nvCxnSpPr>
        <p:spPr bwMode="auto">
          <a:xfrm flipH="1" flipV="1">
            <a:off x="8585851" y="3315610"/>
            <a:ext cx="296910" cy="3033336"/>
          </a:xfrm>
          <a:prstGeom prst="bentConnector4">
            <a:avLst>
              <a:gd name="adj1" fmla="val -76993"/>
              <a:gd name="adj2" fmla="val 57655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7" name="Elbow Connector 276"/>
          <p:cNvCxnSpPr>
            <a:stCxn id="68" idx="0"/>
            <a:endCxn id="130" idx="3"/>
          </p:cNvCxnSpPr>
          <p:nvPr/>
        </p:nvCxnSpPr>
        <p:spPr bwMode="auto">
          <a:xfrm rot="16200000" flipV="1">
            <a:off x="7152040" y="4909878"/>
            <a:ext cx="1783039" cy="166237"/>
          </a:xfrm>
          <a:prstGeom prst="bentConnector2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587222" y="800708"/>
            <a:ext cx="1584176" cy="648072"/>
          </a:xfrm>
          <a:prstGeom prst="flowChartMagneticDisk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Test Data</a:t>
            </a:r>
            <a:endParaRPr lang="en-IE" sz="1200" b="0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4585651" y="628950"/>
            <a:ext cx="1224136" cy="1008112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TA data – NEDC </a:t>
            </a:r>
            <a:r>
              <a:rPr lang="en-US" sz="1200" b="0" dirty="0"/>
              <a:t>DV –    </a:t>
            </a:r>
            <a:r>
              <a:rPr lang="en-US" sz="1200" b="0" dirty="0" smtClean="0"/>
              <a:t>TA Doc.</a:t>
            </a:r>
            <a:endParaRPr lang="en-IE" sz="1200" b="0" dirty="0"/>
          </a:p>
        </p:txBody>
      </p:sp>
      <p:cxnSp>
        <p:nvCxnSpPr>
          <p:cNvPr id="30" name="Straight Arrow Connector 29"/>
          <p:cNvCxnSpPr>
            <a:stCxn id="8" idx="4"/>
            <a:endCxn id="10" idx="1"/>
          </p:cNvCxnSpPr>
          <p:nvPr/>
        </p:nvCxnSpPr>
        <p:spPr bwMode="auto">
          <a:xfrm>
            <a:off x="2171398" y="1124744"/>
            <a:ext cx="515458" cy="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10" idx="3"/>
          </p:cNvCxnSpPr>
          <p:nvPr/>
        </p:nvCxnSpPr>
        <p:spPr bwMode="auto">
          <a:xfrm flipH="1" flipV="1">
            <a:off x="3983000" y="1124744"/>
            <a:ext cx="602651" cy="8262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2" name="Flowchart: Process 121"/>
          <p:cNvSpPr/>
          <p:nvPr/>
        </p:nvSpPr>
        <p:spPr>
          <a:xfrm>
            <a:off x="6278096" y="4892018"/>
            <a:ext cx="1280900" cy="769230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Dice report  emailed to Timestamp Server </a:t>
            </a:r>
            <a:endParaRPr lang="en-IE" sz="1200" b="0" dirty="0"/>
          </a:p>
        </p:txBody>
      </p:sp>
      <p:sp>
        <p:nvSpPr>
          <p:cNvPr id="130" name="Flowchart: Decision 129"/>
          <p:cNvSpPr/>
          <p:nvPr/>
        </p:nvSpPr>
        <p:spPr>
          <a:xfrm>
            <a:off x="6448272" y="3637047"/>
            <a:ext cx="1512168" cy="928860"/>
          </a:xfrm>
          <a:prstGeom prst="flowChartDecisi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NEDC to be tested?</a:t>
            </a:r>
            <a:endParaRPr lang="en-IE" sz="1200" b="0" dirty="0"/>
          </a:p>
        </p:txBody>
      </p:sp>
      <p:sp>
        <p:nvSpPr>
          <p:cNvPr id="142" name="Flowchart: Process 141"/>
          <p:cNvSpPr/>
          <p:nvPr/>
        </p:nvSpPr>
        <p:spPr>
          <a:xfrm>
            <a:off x="6563906" y="2406426"/>
            <a:ext cx="1280900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Physical NEDC Test</a:t>
            </a:r>
            <a:endParaRPr lang="en-IE" sz="1200" b="0" dirty="0"/>
          </a:p>
        </p:txBody>
      </p:sp>
      <p:sp>
        <p:nvSpPr>
          <p:cNvPr id="68" name="Flowchart: Decision 67"/>
          <p:cNvSpPr/>
          <p:nvPr/>
        </p:nvSpPr>
        <p:spPr>
          <a:xfrm>
            <a:off x="7370593" y="5884516"/>
            <a:ext cx="1512168" cy="928860"/>
          </a:xfrm>
          <a:prstGeom prst="flowChartDecisi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 smtClean="0"/>
              <a:t>CO</a:t>
            </a:r>
            <a:r>
              <a:rPr lang="en-US" sz="1050" b="0" baseline="-25000" dirty="0" smtClean="0"/>
              <a:t>2</a:t>
            </a:r>
            <a:r>
              <a:rPr lang="en-US" sz="500" b="0" dirty="0" smtClean="0"/>
              <a:t>CO</a:t>
            </a:r>
            <a:r>
              <a:rPr lang="en-US" sz="500" b="0" baseline="-25000" dirty="0" smtClean="0"/>
              <a:t>2</a:t>
            </a:r>
            <a:r>
              <a:rPr lang="en-US" sz="500" b="0" dirty="0" smtClean="0"/>
              <a:t>MPAS </a:t>
            </a:r>
            <a:r>
              <a:rPr lang="en-US" sz="1050" b="0" dirty="0" smtClean="0"/>
              <a:t>&lt;1.04 </a:t>
            </a:r>
            <a:r>
              <a:rPr lang="en-US" sz="1050" b="0" dirty="0" smtClean="0">
                <a:latin typeface="Vrinda"/>
                <a:cs typeface="Vrinda"/>
              </a:rPr>
              <a:t>·</a:t>
            </a:r>
            <a:r>
              <a:rPr lang="en-US" sz="1050" b="0" dirty="0" smtClean="0"/>
              <a:t> CO</a:t>
            </a:r>
            <a:r>
              <a:rPr lang="en-US" sz="1050" b="0" baseline="-25000" dirty="0" smtClean="0"/>
              <a:t>2</a:t>
            </a:r>
            <a:r>
              <a:rPr lang="en-US" sz="600" b="0" dirty="0" smtClean="0"/>
              <a:t>DV</a:t>
            </a:r>
            <a:endParaRPr lang="en-IE" sz="1100" b="0" dirty="0"/>
          </a:p>
        </p:txBody>
      </p:sp>
      <p:cxnSp>
        <p:nvCxnSpPr>
          <p:cNvPr id="230" name="Elbow Connector 229"/>
          <p:cNvCxnSpPr>
            <a:stCxn id="130" idx="1"/>
            <a:endCxn id="109" idx="1"/>
          </p:cNvCxnSpPr>
          <p:nvPr/>
        </p:nvCxnSpPr>
        <p:spPr bwMode="auto">
          <a:xfrm rot="10800000" flipH="1">
            <a:off x="6448272" y="539969"/>
            <a:ext cx="378050" cy="3561509"/>
          </a:xfrm>
          <a:prstGeom prst="bentConnector3">
            <a:avLst>
              <a:gd name="adj1" fmla="val -3566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8020804" y="2406426"/>
            <a:ext cx="1130093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NEDC TA</a:t>
            </a:r>
            <a:endParaRPr lang="en-IE" sz="1200" b="0" dirty="0"/>
          </a:p>
        </p:txBody>
      </p:sp>
      <p:sp>
        <p:nvSpPr>
          <p:cNvPr id="100" name="Flowchart: Multidocument 99"/>
          <p:cNvSpPr/>
          <p:nvPr/>
        </p:nvSpPr>
        <p:spPr>
          <a:xfrm>
            <a:off x="6747870" y="1384704"/>
            <a:ext cx="1063977" cy="748151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DF &amp; VF</a:t>
            </a:r>
            <a:endParaRPr lang="en-IE" sz="1200" b="0" dirty="0"/>
          </a:p>
        </p:txBody>
      </p:sp>
      <p:sp>
        <p:nvSpPr>
          <p:cNvPr id="109" name="Flowchart: Multidocument 108"/>
          <p:cNvSpPr/>
          <p:nvPr/>
        </p:nvSpPr>
        <p:spPr>
          <a:xfrm>
            <a:off x="6826322" y="35912"/>
            <a:ext cx="1224136" cy="1008112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TA Report</a:t>
            </a:r>
            <a:endParaRPr lang="en-IE" sz="1200" b="0" dirty="0"/>
          </a:p>
        </p:txBody>
      </p:sp>
      <p:sp>
        <p:nvSpPr>
          <p:cNvPr id="60" name="Rectangle 59"/>
          <p:cNvSpPr/>
          <p:nvPr/>
        </p:nvSpPr>
        <p:spPr bwMode="auto">
          <a:xfrm>
            <a:off x="-1" y="1"/>
            <a:ext cx="9150897" cy="6962920"/>
          </a:xfrm>
          <a:prstGeom prst="rect">
            <a:avLst/>
          </a:prstGeom>
          <a:solidFill>
            <a:srgbClr val="9CB0A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7600" b="1" i="0" u="none" strike="noStrike" cap="none" normalizeH="0" baseline="0">
              <a:ln>
                <a:noFill/>
              </a:ln>
              <a:solidFill>
                <a:srgbClr val="FFD624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 rot="3325596">
            <a:off x="5952288" y="1706636"/>
            <a:ext cx="3450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Procedures’ Space</a:t>
            </a:r>
            <a:endParaRPr lang="en-IE" sz="3600" dirty="0"/>
          </a:p>
        </p:txBody>
      </p:sp>
      <p:sp>
        <p:nvSpPr>
          <p:cNvPr id="16" name="Rectangle 15"/>
          <p:cNvSpPr/>
          <p:nvPr/>
        </p:nvSpPr>
        <p:spPr>
          <a:xfrm>
            <a:off x="-36512" y="1772816"/>
            <a:ext cx="6093377" cy="5192196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366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Correlation and CO</a:t>
            </a:r>
            <a:r>
              <a:rPr lang="en-US" sz="2000" baseline="-25000" dirty="0" smtClean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MPAS Process flow chart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0" name="Flowchart: Manual Input 9"/>
          <p:cNvSpPr/>
          <p:nvPr/>
        </p:nvSpPr>
        <p:spPr>
          <a:xfrm>
            <a:off x="2686856" y="728700"/>
            <a:ext cx="1296144" cy="792088"/>
          </a:xfrm>
          <a:prstGeom prst="flowChartManualInp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Input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MPAS GUI</a:t>
            </a:r>
            <a:endParaRPr lang="en-IE" sz="1200" b="0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2682413" y="2027856"/>
            <a:ext cx="1296144" cy="760692"/>
          </a:xfrm>
          <a:prstGeom prst="flowChartPredefined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Generic Values Selection</a:t>
            </a:r>
            <a:endParaRPr lang="en-IE" sz="1200" b="0" dirty="0"/>
          </a:p>
        </p:txBody>
      </p:sp>
      <p:sp>
        <p:nvSpPr>
          <p:cNvPr id="12" name="Flowchart: Process 11"/>
          <p:cNvSpPr/>
          <p:nvPr/>
        </p:nvSpPr>
        <p:spPr>
          <a:xfrm>
            <a:off x="2690033" y="3096258"/>
            <a:ext cx="1280900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Sub models calibration</a:t>
            </a:r>
            <a:br>
              <a:rPr lang="en-US" sz="1200" b="0" dirty="0" smtClean="0"/>
            </a:br>
            <a:r>
              <a:rPr lang="en-US" sz="1200" b="0" dirty="0" smtClean="0"/>
              <a:t> </a:t>
            </a:r>
            <a:r>
              <a:rPr lang="en-US" sz="800" b="0" dirty="0" smtClean="0"/>
              <a:t>(Eng. Temp., RPM, G/box, Clutch-TC, Power)</a:t>
            </a:r>
            <a:endParaRPr lang="en-IE" sz="1200" b="0" dirty="0"/>
          </a:p>
        </p:txBody>
      </p:sp>
      <p:sp>
        <p:nvSpPr>
          <p:cNvPr id="13" name="Flowchart: Decision 12"/>
          <p:cNvSpPr/>
          <p:nvPr/>
        </p:nvSpPr>
        <p:spPr>
          <a:xfrm>
            <a:off x="733225" y="4255014"/>
            <a:ext cx="1512168" cy="928860"/>
          </a:xfrm>
          <a:prstGeom prst="flowChartDecisi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CO</a:t>
            </a:r>
            <a:r>
              <a:rPr lang="en-US" sz="1200" b="0" baseline="-25000" dirty="0" smtClean="0"/>
              <a:t>2 </a:t>
            </a:r>
            <a:r>
              <a:rPr lang="en-US" sz="1200" b="0" dirty="0" smtClean="0"/>
              <a:t>Improving?</a:t>
            </a:r>
            <a:endParaRPr lang="en-IE" sz="1200" b="0" dirty="0"/>
          </a:p>
        </p:txBody>
      </p:sp>
      <p:sp>
        <p:nvSpPr>
          <p:cNvPr id="14" name="Flowchart: Process 13"/>
          <p:cNvSpPr/>
          <p:nvPr/>
        </p:nvSpPr>
        <p:spPr>
          <a:xfrm>
            <a:off x="733225" y="3076580"/>
            <a:ext cx="1512168" cy="928861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Engine -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  model calibration / Instantaneous samples</a:t>
            </a:r>
            <a:endParaRPr lang="en-IE" sz="1200" b="0" dirty="0"/>
          </a:p>
        </p:txBody>
      </p:sp>
      <p:sp>
        <p:nvSpPr>
          <p:cNvPr id="15" name="Flowchart: Internal Storage 14"/>
          <p:cNvSpPr/>
          <p:nvPr/>
        </p:nvSpPr>
        <p:spPr>
          <a:xfrm>
            <a:off x="733225" y="2053228"/>
            <a:ext cx="1512168" cy="706396"/>
          </a:xfrm>
          <a:prstGeom prst="flowChartInternalStorag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Initial Engine -CO</a:t>
            </a:r>
            <a:r>
              <a:rPr lang="en-US" sz="1200" b="0" baseline="-25000" dirty="0" smtClean="0"/>
              <a:t>2 </a:t>
            </a:r>
            <a:r>
              <a:rPr lang="en-US" sz="1200" b="0" dirty="0" smtClean="0"/>
              <a:t>model setup</a:t>
            </a:r>
            <a:endParaRPr lang="en-IE" sz="1200" b="0" dirty="0"/>
          </a:p>
        </p:txBody>
      </p:sp>
      <p:sp>
        <p:nvSpPr>
          <p:cNvPr id="17" name="Flowchart: Process 16"/>
          <p:cNvSpPr/>
          <p:nvPr/>
        </p:nvSpPr>
        <p:spPr>
          <a:xfrm>
            <a:off x="847951" y="5439151"/>
            <a:ext cx="1296144" cy="928861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Engine -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  model trimming </a:t>
            </a:r>
            <a:r>
              <a:rPr lang="en-US" sz="1200" b="0" dirty="0"/>
              <a:t>/ </a:t>
            </a:r>
            <a:r>
              <a:rPr lang="en-US" sz="1200" b="0" dirty="0" smtClean="0"/>
              <a:t>WLTP bag values</a:t>
            </a:r>
            <a:endParaRPr lang="en-IE" sz="1200" b="0" dirty="0"/>
          </a:p>
        </p:txBody>
      </p:sp>
      <p:cxnSp>
        <p:nvCxnSpPr>
          <p:cNvPr id="19" name="Elbow Connector 18"/>
          <p:cNvCxnSpPr>
            <a:stCxn id="13" idx="1"/>
          </p:cNvCxnSpPr>
          <p:nvPr/>
        </p:nvCxnSpPr>
        <p:spPr bwMode="auto">
          <a:xfrm>
            <a:off x="733225" y="4719444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Elbow Connector 20"/>
          <p:cNvCxnSpPr>
            <a:stCxn id="13" idx="1"/>
          </p:cNvCxnSpPr>
          <p:nvPr/>
        </p:nvCxnSpPr>
        <p:spPr bwMode="auto">
          <a:xfrm>
            <a:off x="733225" y="4719444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13" idx="1"/>
            <a:endCxn id="15" idx="1"/>
          </p:cNvCxnSpPr>
          <p:nvPr/>
        </p:nvCxnSpPr>
        <p:spPr bwMode="auto">
          <a:xfrm rot="10800000">
            <a:off x="733225" y="2406426"/>
            <a:ext cx="12700" cy="2313018"/>
          </a:xfrm>
          <a:prstGeom prst="bentConnector3">
            <a:avLst>
              <a:gd name="adj1" fmla="val 180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-935251" y="3374256"/>
            <a:ext cx="2327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</a:rPr>
              <a:t>Yes - Engine data. update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10" idx="2"/>
            <a:endCxn id="11" idx="0"/>
          </p:cNvCxnSpPr>
          <p:nvPr/>
        </p:nvCxnSpPr>
        <p:spPr bwMode="auto">
          <a:xfrm flipH="1">
            <a:off x="3330485" y="1520788"/>
            <a:ext cx="4443" cy="507068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 bwMode="auto">
          <a:xfrm flipH="1">
            <a:off x="3330483" y="2788548"/>
            <a:ext cx="2" cy="30771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14" idx="0"/>
          </p:cNvCxnSpPr>
          <p:nvPr/>
        </p:nvCxnSpPr>
        <p:spPr bwMode="auto">
          <a:xfrm>
            <a:off x="1489309" y="2759624"/>
            <a:ext cx="0" cy="316956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1"/>
          </p:cNvCxnSpPr>
          <p:nvPr/>
        </p:nvCxnSpPr>
        <p:spPr bwMode="auto">
          <a:xfrm flipH="1">
            <a:off x="2253013" y="3550850"/>
            <a:ext cx="437020" cy="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13" idx="0"/>
          </p:cNvCxnSpPr>
          <p:nvPr/>
        </p:nvCxnSpPr>
        <p:spPr bwMode="auto">
          <a:xfrm>
            <a:off x="1489309" y="4005441"/>
            <a:ext cx="0" cy="249573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7" idx="0"/>
          </p:cNvCxnSpPr>
          <p:nvPr/>
        </p:nvCxnSpPr>
        <p:spPr bwMode="auto">
          <a:xfrm>
            <a:off x="1489309" y="5183874"/>
            <a:ext cx="6714" cy="25527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1"/>
            <a:endCxn id="15" idx="3"/>
          </p:cNvCxnSpPr>
          <p:nvPr/>
        </p:nvCxnSpPr>
        <p:spPr bwMode="auto">
          <a:xfrm flipH="1" flipV="1">
            <a:off x="2245393" y="2406426"/>
            <a:ext cx="437020" cy="1776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2"/>
            <a:endCxn id="80" idx="0"/>
          </p:cNvCxnSpPr>
          <p:nvPr/>
        </p:nvCxnSpPr>
        <p:spPr bwMode="auto">
          <a:xfrm>
            <a:off x="3330483" y="4005442"/>
            <a:ext cx="2" cy="32938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08" idx="1"/>
          </p:cNvCxnSpPr>
          <p:nvPr/>
        </p:nvCxnSpPr>
        <p:spPr bwMode="auto">
          <a:xfrm>
            <a:off x="5157650" y="4005442"/>
            <a:ext cx="4077" cy="32938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23326" y="5041492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sp>
        <p:nvSpPr>
          <p:cNvPr id="80" name="Flowchart: Internal Storage 79"/>
          <p:cNvSpPr/>
          <p:nvPr/>
        </p:nvSpPr>
        <p:spPr>
          <a:xfrm>
            <a:off x="2682413" y="4334829"/>
            <a:ext cx="1296144" cy="1104322"/>
          </a:xfrm>
          <a:prstGeom prst="flowChartInternalStorag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Final Engine -Vehicle</a:t>
            </a:r>
            <a:r>
              <a:rPr lang="en-US" sz="1200" b="0" baseline="-25000" dirty="0" smtClean="0"/>
              <a:t> </a:t>
            </a:r>
            <a:r>
              <a:rPr lang="en-US" sz="1200" b="0" dirty="0" smtClean="0"/>
              <a:t>model setup</a:t>
            </a:r>
            <a:endParaRPr lang="en-IE" sz="1200" b="0" dirty="0"/>
          </a:p>
        </p:txBody>
      </p:sp>
      <p:cxnSp>
        <p:nvCxnSpPr>
          <p:cNvPr id="81" name="Elbow Connector 80"/>
          <p:cNvCxnSpPr>
            <a:stCxn id="17" idx="3"/>
            <a:endCxn id="80" idx="1"/>
          </p:cNvCxnSpPr>
          <p:nvPr/>
        </p:nvCxnSpPr>
        <p:spPr bwMode="auto">
          <a:xfrm flipV="1">
            <a:off x="2144095" y="4886990"/>
            <a:ext cx="538318" cy="1016592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Flowchart: Process 85"/>
          <p:cNvSpPr/>
          <p:nvPr/>
        </p:nvSpPr>
        <p:spPr>
          <a:xfrm>
            <a:off x="4410605" y="3096258"/>
            <a:ext cx="1502244" cy="909183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(prediction) &amp; NEDC Test simulation</a:t>
            </a:r>
            <a:endParaRPr lang="en-IE" sz="1200" b="0" dirty="0"/>
          </a:p>
        </p:txBody>
      </p:sp>
      <p:cxnSp>
        <p:nvCxnSpPr>
          <p:cNvPr id="95" name="Elbow Connector 94"/>
          <p:cNvCxnSpPr>
            <a:stCxn id="80" idx="3"/>
            <a:endCxn id="86" idx="1"/>
          </p:cNvCxnSpPr>
          <p:nvPr/>
        </p:nvCxnSpPr>
        <p:spPr bwMode="auto">
          <a:xfrm flipV="1">
            <a:off x="3978557" y="3550850"/>
            <a:ext cx="432048" cy="1336140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Flowchart: Data 107"/>
          <p:cNvSpPr/>
          <p:nvPr/>
        </p:nvSpPr>
        <p:spPr>
          <a:xfrm>
            <a:off x="4410605" y="4334829"/>
            <a:ext cx="1502244" cy="769230"/>
          </a:xfrm>
          <a:prstGeom prst="flowChartInputOutp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&amp; NEDC sim. data </a:t>
            </a:r>
            <a:endParaRPr lang="en-IE" sz="1200" b="0" dirty="0"/>
          </a:p>
        </p:txBody>
      </p:sp>
      <p:sp>
        <p:nvSpPr>
          <p:cNvPr id="117" name="Flowchart: Multidocument 116"/>
          <p:cNvSpPr/>
          <p:nvPr/>
        </p:nvSpPr>
        <p:spPr>
          <a:xfrm>
            <a:off x="4468732" y="5401772"/>
            <a:ext cx="1224136" cy="915168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Reports (Summary, Dice)</a:t>
            </a:r>
            <a:endParaRPr lang="en-IE" sz="1200" b="0" dirty="0"/>
          </a:p>
        </p:txBody>
      </p:sp>
      <p:cxnSp>
        <p:nvCxnSpPr>
          <p:cNvPr id="118" name="Straight Arrow Connector 117"/>
          <p:cNvCxnSpPr>
            <a:stCxn id="108" idx="4"/>
            <a:endCxn id="117" idx="0"/>
          </p:cNvCxnSpPr>
          <p:nvPr/>
        </p:nvCxnSpPr>
        <p:spPr bwMode="auto">
          <a:xfrm>
            <a:off x="5161727" y="5104059"/>
            <a:ext cx="3289" cy="297713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2" name="Elbow Connector 291"/>
          <p:cNvCxnSpPr>
            <a:stCxn id="10" idx="2"/>
            <a:endCxn id="86" idx="0"/>
          </p:cNvCxnSpPr>
          <p:nvPr/>
        </p:nvCxnSpPr>
        <p:spPr bwMode="auto">
          <a:xfrm rot="16200000" flipH="1">
            <a:off x="3460592" y="1395123"/>
            <a:ext cx="1575470" cy="1826799"/>
          </a:xfrm>
          <a:prstGeom prst="bentConnector3">
            <a:avLst>
              <a:gd name="adj1" fmla="val 18078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50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2844071" y="6543660"/>
            <a:ext cx="972824" cy="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Elbow Connector 113"/>
          <p:cNvCxnSpPr>
            <a:stCxn id="117" idx="2"/>
            <a:endCxn id="68" idx="1"/>
          </p:cNvCxnSpPr>
          <p:nvPr/>
        </p:nvCxnSpPr>
        <p:spPr bwMode="auto">
          <a:xfrm rot="16200000" flipH="1">
            <a:off x="6149803" y="5128156"/>
            <a:ext cx="66664" cy="2374916"/>
          </a:xfrm>
          <a:prstGeom prst="bentConnector2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17" idx="3"/>
            <a:endCxn id="122" idx="1"/>
          </p:cNvCxnSpPr>
          <p:nvPr/>
        </p:nvCxnSpPr>
        <p:spPr bwMode="auto">
          <a:xfrm flipV="1">
            <a:off x="5692868" y="5276633"/>
            <a:ext cx="585228" cy="582723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prstDash val="sysDash"/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42" idx="0"/>
            <a:endCxn id="100" idx="2"/>
          </p:cNvCxnSpPr>
          <p:nvPr/>
        </p:nvCxnSpPr>
        <p:spPr bwMode="auto">
          <a:xfrm rot="5400000" flipH="1" flipV="1">
            <a:off x="7054162" y="2254716"/>
            <a:ext cx="301904" cy="1517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0" idx="0"/>
            <a:endCxn id="109" idx="2"/>
          </p:cNvCxnSpPr>
          <p:nvPr/>
        </p:nvCxnSpPr>
        <p:spPr bwMode="auto">
          <a:xfrm rot="5400000" flipH="1" flipV="1">
            <a:off x="7163732" y="1195170"/>
            <a:ext cx="378858" cy="211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2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/>
          <p:cNvSpPr/>
          <p:nvPr/>
        </p:nvSpPr>
        <p:spPr bwMode="auto">
          <a:xfrm>
            <a:off x="-9209" y="0"/>
            <a:ext cx="9189721" cy="6900331"/>
          </a:xfrm>
          <a:prstGeom prst="rect">
            <a:avLst/>
          </a:prstGeom>
          <a:solidFill>
            <a:srgbClr val="9CB0A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7600" b="1" i="0" u="none" strike="noStrike" cap="none" normalizeH="0" baseline="0">
              <a:ln>
                <a:noFill/>
              </a:ln>
              <a:solidFill>
                <a:srgbClr val="FFD624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837393" y="5878339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Yes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/>
          <p:cNvCxnSpPr>
            <a:stCxn id="130" idx="0"/>
            <a:endCxn id="142" idx="2"/>
          </p:cNvCxnSpPr>
          <p:nvPr/>
        </p:nvCxnSpPr>
        <p:spPr bwMode="auto">
          <a:xfrm flipV="1">
            <a:off x="7204356" y="3315610"/>
            <a:ext cx="0" cy="32143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69381" y="3412350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Yes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695064" y="6017028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140" name="Elbow Connector 139"/>
          <p:cNvCxnSpPr>
            <a:stCxn id="122" idx="0"/>
            <a:endCxn id="130" idx="2"/>
          </p:cNvCxnSpPr>
          <p:nvPr/>
        </p:nvCxnSpPr>
        <p:spPr bwMode="auto">
          <a:xfrm rot="5400000" flipH="1" flipV="1">
            <a:off x="6898396" y="4586058"/>
            <a:ext cx="326111" cy="285810"/>
          </a:xfrm>
          <a:prstGeom prst="bentConnector3">
            <a:avLst>
              <a:gd name="adj1" fmla="val 40413"/>
            </a:avLst>
          </a:prstGeom>
          <a:ln>
            <a:solidFill>
              <a:srgbClr val="F9DFB1"/>
            </a:solidFill>
            <a:prstDash val="sysDash"/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7" name="Elbow Connector 276"/>
          <p:cNvCxnSpPr>
            <a:stCxn id="68" idx="0"/>
            <a:endCxn id="130" idx="3"/>
          </p:cNvCxnSpPr>
          <p:nvPr/>
        </p:nvCxnSpPr>
        <p:spPr bwMode="auto">
          <a:xfrm rot="5400000" flipH="1" flipV="1">
            <a:off x="6884521" y="5112361"/>
            <a:ext cx="2086803" cy="65036"/>
          </a:xfrm>
          <a:prstGeom prst="bentConnector4">
            <a:avLst>
              <a:gd name="adj1" fmla="val 38872"/>
              <a:gd name="adj2" fmla="val 451498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587222" y="800708"/>
            <a:ext cx="1584176" cy="648072"/>
          </a:xfrm>
          <a:prstGeom prst="flowChartMagneticDisk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Test Data</a:t>
            </a:r>
            <a:endParaRPr lang="en-IE" sz="1200" b="0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4585651" y="628950"/>
            <a:ext cx="1224136" cy="1008112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TA data – NEDC </a:t>
            </a:r>
            <a:r>
              <a:rPr lang="en-US" sz="1200" b="0" dirty="0"/>
              <a:t>DV –    </a:t>
            </a:r>
            <a:r>
              <a:rPr lang="en-US" sz="1200" b="0" dirty="0" smtClean="0"/>
              <a:t>TA Doc.</a:t>
            </a:r>
            <a:endParaRPr lang="en-IE" sz="1200" b="0" dirty="0"/>
          </a:p>
        </p:txBody>
      </p:sp>
      <p:cxnSp>
        <p:nvCxnSpPr>
          <p:cNvPr id="30" name="Straight Arrow Connector 29"/>
          <p:cNvCxnSpPr>
            <a:stCxn id="8" idx="4"/>
            <a:endCxn id="10" idx="1"/>
          </p:cNvCxnSpPr>
          <p:nvPr/>
        </p:nvCxnSpPr>
        <p:spPr bwMode="auto">
          <a:xfrm>
            <a:off x="2171398" y="1124744"/>
            <a:ext cx="515458" cy="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10" idx="3"/>
          </p:cNvCxnSpPr>
          <p:nvPr/>
        </p:nvCxnSpPr>
        <p:spPr bwMode="auto">
          <a:xfrm flipH="1" flipV="1">
            <a:off x="3983000" y="1124744"/>
            <a:ext cx="602651" cy="8262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2" name="Flowchart: Process 121"/>
          <p:cNvSpPr/>
          <p:nvPr/>
        </p:nvSpPr>
        <p:spPr>
          <a:xfrm>
            <a:off x="6278096" y="4892018"/>
            <a:ext cx="1280900" cy="769230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Dice report  emailed to Timestamp Server </a:t>
            </a:r>
            <a:endParaRPr lang="en-IE" sz="1200" b="0" dirty="0"/>
          </a:p>
        </p:txBody>
      </p:sp>
      <p:sp>
        <p:nvSpPr>
          <p:cNvPr id="130" name="Flowchart: Decision 129"/>
          <p:cNvSpPr/>
          <p:nvPr/>
        </p:nvSpPr>
        <p:spPr>
          <a:xfrm>
            <a:off x="6448272" y="3637047"/>
            <a:ext cx="1512168" cy="928860"/>
          </a:xfrm>
          <a:prstGeom prst="flowChartDecisi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NEDC to be tested?</a:t>
            </a:r>
            <a:endParaRPr lang="en-IE" sz="1200" b="0" dirty="0"/>
          </a:p>
        </p:txBody>
      </p:sp>
      <p:sp>
        <p:nvSpPr>
          <p:cNvPr id="142" name="Flowchart: Process 141"/>
          <p:cNvSpPr/>
          <p:nvPr/>
        </p:nvSpPr>
        <p:spPr>
          <a:xfrm>
            <a:off x="6563906" y="2406426"/>
            <a:ext cx="1280900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Physical NEDC Test</a:t>
            </a:r>
            <a:endParaRPr lang="en-IE" sz="1200" b="0" dirty="0"/>
          </a:p>
        </p:txBody>
      </p:sp>
      <p:sp>
        <p:nvSpPr>
          <p:cNvPr id="170" name="TextBox 169"/>
          <p:cNvSpPr txBox="1"/>
          <p:nvPr/>
        </p:nvSpPr>
        <p:spPr>
          <a:xfrm rot="16200000">
            <a:off x="5410577" y="2865425"/>
            <a:ext cx="179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– Accept DV, Add Hash in TA doc 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Flowchart: Decision 67"/>
              <p:cNvSpPr/>
              <p:nvPr/>
            </p:nvSpPr>
            <p:spPr>
              <a:xfrm>
                <a:off x="6826321" y="6188280"/>
                <a:ext cx="2138165" cy="657849"/>
              </a:xfrm>
              <a:prstGeom prst="flowChartDecision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" b="0" dirty="0" smtClean="0"/>
                  <a:t> </a:t>
                </a:r>
                <a:endParaRPr lang="en-IE" sz="600" b="0" dirty="0"/>
              </a:p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0" dirty="0"/>
                          <m:t>CO</m:t>
                        </m:r>
                        <m:r>
                          <m:rPr>
                            <m:nor/>
                          </m:rPr>
                          <a:rPr lang="en-US" sz="1050" b="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1050" b="0" i="0" baseline="-25000" dirty="0" smtClean="0"/>
                          <m:t>DV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0" dirty="0"/>
                          <m:t>CO</m:t>
                        </m:r>
                        <m:r>
                          <m:rPr>
                            <m:nor/>
                          </m:rPr>
                          <a:rPr lang="en-US" sz="1050" b="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1050" b="0" i="0" baseline="-25000" dirty="0" smtClean="0"/>
                          <m:t> </m:t>
                        </m:r>
                        <m:r>
                          <a:rPr lang="en-US" sz="1050" b="0" i="1" baseline="-25000" dirty="0" smtClean="0">
                            <a:latin typeface="Cambria Math"/>
                          </a:rPr>
                          <m:t>𝐶𝑂</m:t>
                        </m:r>
                        <m:r>
                          <a:rPr lang="en-US" sz="1050" b="0" i="1" baseline="-25000" dirty="0" smtClean="0">
                            <a:latin typeface="Cambria Math"/>
                          </a:rPr>
                          <m:t>2</m:t>
                        </m:r>
                        <m:r>
                          <a:rPr lang="en-US" sz="1050" b="0" i="1" baseline="-25000" dirty="0" smtClean="0">
                            <a:latin typeface="Cambria Math"/>
                          </a:rPr>
                          <m:t>𝑀𝑃𝐴𝑆</m:t>
                        </m:r>
                      </m:den>
                    </m:f>
                  </m:oMath>
                </a14:m>
                <a:r>
                  <a:rPr lang="en-US" sz="500" b="0" dirty="0" smtClean="0"/>
                  <a:t> &gt;</a:t>
                </a:r>
                <a:r>
                  <a:rPr lang="en-US" sz="600" b="0" dirty="0" smtClean="0"/>
                  <a:t> 0.96</a:t>
                </a:r>
                <a:endParaRPr lang="en-IE" sz="700" b="0" dirty="0"/>
              </a:p>
            </p:txBody>
          </p:sp>
        </mc:Choice>
        <mc:Fallback>
          <p:sp>
            <p:nvSpPr>
              <p:cNvPr id="68" name="Flowchart: Decision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321" y="6188280"/>
                <a:ext cx="2138165" cy="657849"/>
              </a:xfrm>
              <a:prstGeom prst="flowChartDecision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2" name="Elbow Connector 221"/>
          <p:cNvCxnSpPr>
            <a:stCxn id="68" idx="3"/>
            <a:endCxn id="76" idx="2"/>
          </p:cNvCxnSpPr>
          <p:nvPr/>
        </p:nvCxnSpPr>
        <p:spPr bwMode="auto">
          <a:xfrm flipH="1" flipV="1">
            <a:off x="8661254" y="3315610"/>
            <a:ext cx="303232" cy="3201595"/>
          </a:xfrm>
          <a:prstGeom prst="bentConnector4">
            <a:avLst>
              <a:gd name="adj1" fmla="val -56872"/>
              <a:gd name="adj2" fmla="val 55137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130" idx="1"/>
            <a:endCxn id="109" idx="1"/>
          </p:cNvCxnSpPr>
          <p:nvPr/>
        </p:nvCxnSpPr>
        <p:spPr bwMode="auto">
          <a:xfrm rot="10800000" flipH="1">
            <a:off x="6448272" y="539969"/>
            <a:ext cx="378050" cy="3561509"/>
          </a:xfrm>
          <a:prstGeom prst="bentConnector3">
            <a:avLst>
              <a:gd name="adj1" fmla="val -3566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36512" y="1772816"/>
            <a:ext cx="6093377" cy="5192196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3662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Correlation and CO</a:t>
            </a:r>
            <a:r>
              <a:rPr lang="en-US" sz="2000" baseline="-25000" dirty="0" smtClean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MPAS Process flow chart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0" name="Flowchart: Manual Input 9"/>
          <p:cNvSpPr/>
          <p:nvPr/>
        </p:nvSpPr>
        <p:spPr>
          <a:xfrm>
            <a:off x="2686856" y="728700"/>
            <a:ext cx="1296144" cy="792088"/>
          </a:xfrm>
          <a:prstGeom prst="flowChartManualInp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Input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MPAS GUI</a:t>
            </a:r>
            <a:endParaRPr lang="en-IE" sz="1200" b="0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2682413" y="2027856"/>
            <a:ext cx="1296144" cy="760692"/>
          </a:xfrm>
          <a:prstGeom prst="flowChartPredefined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Generic Values Selection</a:t>
            </a:r>
            <a:endParaRPr lang="en-IE" sz="1200" b="0" dirty="0"/>
          </a:p>
        </p:txBody>
      </p:sp>
      <p:sp>
        <p:nvSpPr>
          <p:cNvPr id="12" name="Flowchart: Process 11"/>
          <p:cNvSpPr/>
          <p:nvPr/>
        </p:nvSpPr>
        <p:spPr>
          <a:xfrm>
            <a:off x="2690033" y="3096258"/>
            <a:ext cx="1280900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Sub models calibration</a:t>
            </a:r>
            <a:br>
              <a:rPr lang="en-US" sz="1200" b="0" dirty="0" smtClean="0"/>
            </a:br>
            <a:r>
              <a:rPr lang="en-US" sz="1200" b="0" dirty="0" smtClean="0"/>
              <a:t> </a:t>
            </a:r>
            <a:r>
              <a:rPr lang="en-US" sz="800" b="0" dirty="0" smtClean="0"/>
              <a:t>(Eng. Temp., RPM, G/box, Clutch-TC, Power)</a:t>
            </a:r>
            <a:endParaRPr lang="en-IE" sz="1200" b="0" dirty="0"/>
          </a:p>
        </p:txBody>
      </p:sp>
      <p:sp>
        <p:nvSpPr>
          <p:cNvPr id="13" name="Flowchart: Decision 12"/>
          <p:cNvSpPr/>
          <p:nvPr/>
        </p:nvSpPr>
        <p:spPr>
          <a:xfrm>
            <a:off x="733225" y="4255014"/>
            <a:ext cx="1512168" cy="928860"/>
          </a:xfrm>
          <a:prstGeom prst="flowChartDecisi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CO</a:t>
            </a:r>
            <a:r>
              <a:rPr lang="en-US" sz="1200" b="0" baseline="-25000" dirty="0" smtClean="0"/>
              <a:t>2 </a:t>
            </a:r>
            <a:r>
              <a:rPr lang="en-US" sz="1200" b="0" dirty="0" smtClean="0"/>
              <a:t>Improving?</a:t>
            </a:r>
            <a:endParaRPr lang="en-IE" sz="1200" b="0" dirty="0"/>
          </a:p>
        </p:txBody>
      </p:sp>
      <p:sp>
        <p:nvSpPr>
          <p:cNvPr id="14" name="Flowchart: Process 13"/>
          <p:cNvSpPr/>
          <p:nvPr/>
        </p:nvSpPr>
        <p:spPr>
          <a:xfrm>
            <a:off x="733225" y="3076580"/>
            <a:ext cx="1512168" cy="928861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Engine -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  model calibration / Instantaneous samples</a:t>
            </a:r>
            <a:endParaRPr lang="en-IE" sz="1200" b="0" dirty="0"/>
          </a:p>
        </p:txBody>
      </p:sp>
      <p:sp>
        <p:nvSpPr>
          <p:cNvPr id="15" name="Flowchart: Internal Storage 14"/>
          <p:cNvSpPr/>
          <p:nvPr/>
        </p:nvSpPr>
        <p:spPr>
          <a:xfrm>
            <a:off x="733225" y="2053228"/>
            <a:ext cx="1512168" cy="706396"/>
          </a:xfrm>
          <a:prstGeom prst="flowChartInternalStorag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Initial Engine -CO</a:t>
            </a:r>
            <a:r>
              <a:rPr lang="en-US" sz="1200" b="0" baseline="-25000" dirty="0" smtClean="0"/>
              <a:t>2 </a:t>
            </a:r>
            <a:r>
              <a:rPr lang="en-US" sz="1200" b="0" dirty="0" smtClean="0"/>
              <a:t>model setup</a:t>
            </a:r>
            <a:endParaRPr lang="en-IE" sz="1200" b="0" dirty="0"/>
          </a:p>
        </p:txBody>
      </p:sp>
      <p:sp>
        <p:nvSpPr>
          <p:cNvPr id="17" name="Flowchart: Process 16"/>
          <p:cNvSpPr/>
          <p:nvPr/>
        </p:nvSpPr>
        <p:spPr>
          <a:xfrm>
            <a:off x="847951" y="5439151"/>
            <a:ext cx="1296144" cy="928861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Engine - CO</a:t>
            </a:r>
            <a:r>
              <a:rPr lang="en-US" sz="1200" b="0" baseline="-25000" dirty="0" smtClean="0"/>
              <a:t>2</a:t>
            </a:r>
            <a:r>
              <a:rPr lang="en-US" sz="1200" b="0" dirty="0" smtClean="0"/>
              <a:t>  model trimming </a:t>
            </a:r>
            <a:r>
              <a:rPr lang="en-US" sz="1200" b="0" dirty="0"/>
              <a:t>/ </a:t>
            </a:r>
            <a:r>
              <a:rPr lang="en-US" sz="1200" b="0" dirty="0" smtClean="0"/>
              <a:t>WLTP bag values</a:t>
            </a:r>
            <a:endParaRPr lang="en-IE" sz="1200" b="0" dirty="0"/>
          </a:p>
        </p:txBody>
      </p:sp>
      <p:cxnSp>
        <p:nvCxnSpPr>
          <p:cNvPr id="19" name="Elbow Connector 18"/>
          <p:cNvCxnSpPr>
            <a:stCxn id="13" idx="1"/>
          </p:cNvCxnSpPr>
          <p:nvPr/>
        </p:nvCxnSpPr>
        <p:spPr bwMode="auto">
          <a:xfrm>
            <a:off x="733225" y="4719444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Elbow Connector 20"/>
          <p:cNvCxnSpPr>
            <a:stCxn id="13" idx="1"/>
          </p:cNvCxnSpPr>
          <p:nvPr/>
        </p:nvCxnSpPr>
        <p:spPr bwMode="auto">
          <a:xfrm>
            <a:off x="733225" y="4719444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13" idx="1"/>
            <a:endCxn id="15" idx="1"/>
          </p:cNvCxnSpPr>
          <p:nvPr/>
        </p:nvCxnSpPr>
        <p:spPr bwMode="auto">
          <a:xfrm rot="10800000">
            <a:off x="733225" y="2406426"/>
            <a:ext cx="12700" cy="2313018"/>
          </a:xfrm>
          <a:prstGeom prst="bentConnector3">
            <a:avLst>
              <a:gd name="adj1" fmla="val 180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-935251" y="3374256"/>
            <a:ext cx="2327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</a:rPr>
              <a:t>Yes - Engine data. update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10" idx="2"/>
            <a:endCxn id="11" idx="0"/>
          </p:cNvCxnSpPr>
          <p:nvPr/>
        </p:nvCxnSpPr>
        <p:spPr bwMode="auto">
          <a:xfrm flipH="1">
            <a:off x="3330485" y="1520788"/>
            <a:ext cx="4443" cy="507068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 bwMode="auto">
          <a:xfrm flipH="1">
            <a:off x="3330483" y="2788548"/>
            <a:ext cx="2" cy="30771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14" idx="0"/>
          </p:cNvCxnSpPr>
          <p:nvPr/>
        </p:nvCxnSpPr>
        <p:spPr bwMode="auto">
          <a:xfrm>
            <a:off x="1489309" y="2759624"/>
            <a:ext cx="0" cy="316956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1"/>
          </p:cNvCxnSpPr>
          <p:nvPr/>
        </p:nvCxnSpPr>
        <p:spPr bwMode="auto">
          <a:xfrm flipH="1">
            <a:off x="2253013" y="3550850"/>
            <a:ext cx="437020" cy="0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13" idx="0"/>
          </p:cNvCxnSpPr>
          <p:nvPr/>
        </p:nvCxnSpPr>
        <p:spPr bwMode="auto">
          <a:xfrm>
            <a:off x="1489309" y="4005441"/>
            <a:ext cx="0" cy="249573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7" idx="0"/>
          </p:cNvCxnSpPr>
          <p:nvPr/>
        </p:nvCxnSpPr>
        <p:spPr bwMode="auto">
          <a:xfrm>
            <a:off x="1489309" y="5183874"/>
            <a:ext cx="6714" cy="25527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1"/>
            <a:endCxn id="15" idx="3"/>
          </p:cNvCxnSpPr>
          <p:nvPr/>
        </p:nvCxnSpPr>
        <p:spPr bwMode="auto">
          <a:xfrm flipH="1" flipV="1">
            <a:off x="2245393" y="2406426"/>
            <a:ext cx="437020" cy="1776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2"/>
            <a:endCxn id="80" idx="0"/>
          </p:cNvCxnSpPr>
          <p:nvPr/>
        </p:nvCxnSpPr>
        <p:spPr bwMode="auto">
          <a:xfrm>
            <a:off x="3330483" y="4005442"/>
            <a:ext cx="2" cy="32938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08" idx="1"/>
          </p:cNvCxnSpPr>
          <p:nvPr/>
        </p:nvCxnSpPr>
        <p:spPr bwMode="auto">
          <a:xfrm>
            <a:off x="5157650" y="4005442"/>
            <a:ext cx="4077" cy="329387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23326" y="5041492"/>
            <a:ext cx="801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 </a:t>
            </a:r>
            <a:r>
              <a:rPr lang="en-US" sz="1200" b="0" dirty="0" smtClean="0">
                <a:solidFill>
                  <a:schemeClr val="bg1"/>
                </a:solidFill>
              </a:rPr>
              <a:t>No </a:t>
            </a:r>
            <a:endParaRPr lang="en-IE" sz="1200" b="0" dirty="0" err="1" smtClean="0">
              <a:solidFill>
                <a:schemeClr val="bg1"/>
              </a:solidFill>
            </a:endParaRPr>
          </a:p>
        </p:txBody>
      </p:sp>
      <p:sp>
        <p:nvSpPr>
          <p:cNvPr id="80" name="Flowchart: Internal Storage 79"/>
          <p:cNvSpPr/>
          <p:nvPr/>
        </p:nvSpPr>
        <p:spPr>
          <a:xfrm>
            <a:off x="2682413" y="4334829"/>
            <a:ext cx="1296144" cy="1104322"/>
          </a:xfrm>
          <a:prstGeom prst="flowChartInternalStorag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Final Engine -Vehicle</a:t>
            </a:r>
            <a:r>
              <a:rPr lang="en-US" sz="1200" b="0" baseline="-25000" dirty="0" smtClean="0"/>
              <a:t> </a:t>
            </a:r>
            <a:r>
              <a:rPr lang="en-US" sz="1200" b="0" dirty="0" smtClean="0"/>
              <a:t>model setup</a:t>
            </a:r>
            <a:endParaRPr lang="en-IE" sz="1200" b="0" dirty="0"/>
          </a:p>
        </p:txBody>
      </p:sp>
      <p:cxnSp>
        <p:nvCxnSpPr>
          <p:cNvPr id="81" name="Elbow Connector 80"/>
          <p:cNvCxnSpPr>
            <a:stCxn id="17" idx="3"/>
            <a:endCxn id="80" idx="1"/>
          </p:cNvCxnSpPr>
          <p:nvPr/>
        </p:nvCxnSpPr>
        <p:spPr bwMode="auto">
          <a:xfrm flipV="1">
            <a:off x="2144095" y="4886990"/>
            <a:ext cx="538318" cy="1016592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Flowchart: Process 85"/>
          <p:cNvSpPr/>
          <p:nvPr/>
        </p:nvSpPr>
        <p:spPr>
          <a:xfrm>
            <a:off x="4410605" y="3096258"/>
            <a:ext cx="1502244" cy="909183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(prediction) &amp; NEDC Test simulation</a:t>
            </a:r>
            <a:endParaRPr lang="en-IE" sz="1200" b="0" dirty="0"/>
          </a:p>
        </p:txBody>
      </p:sp>
      <p:cxnSp>
        <p:nvCxnSpPr>
          <p:cNvPr id="95" name="Elbow Connector 94"/>
          <p:cNvCxnSpPr>
            <a:stCxn id="80" idx="3"/>
            <a:endCxn id="86" idx="1"/>
          </p:cNvCxnSpPr>
          <p:nvPr/>
        </p:nvCxnSpPr>
        <p:spPr bwMode="auto">
          <a:xfrm flipV="1">
            <a:off x="3978557" y="3550850"/>
            <a:ext cx="432048" cy="1336140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Flowchart: Data 107"/>
          <p:cNvSpPr/>
          <p:nvPr/>
        </p:nvSpPr>
        <p:spPr>
          <a:xfrm>
            <a:off x="4410605" y="4334829"/>
            <a:ext cx="1502244" cy="769230"/>
          </a:xfrm>
          <a:prstGeom prst="flowChartInputOutp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WLTP &amp; NEDC sim. data </a:t>
            </a:r>
            <a:endParaRPr lang="en-IE" sz="1200" b="0" dirty="0"/>
          </a:p>
        </p:txBody>
      </p:sp>
      <p:sp>
        <p:nvSpPr>
          <p:cNvPr id="117" name="Flowchart: Multidocument 116"/>
          <p:cNvSpPr/>
          <p:nvPr/>
        </p:nvSpPr>
        <p:spPr>
          <a:xfrm>
            <a:off x="4468732" y="5401772"/>
            <a:ext cx="1224136" cy="915168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Reports (Summary, Dice)</a:t>
            </a:r>
            <a:endParaRPr lang="en-IE" sz="1200" b="0" dirty="0"/>
          </a:p>
        </p:txBody>
      </p:sp>
      <p:cxnSp>
        <p:nvCxnSpPr>
          <p:cNvPr id="118" name="Straight Arrow Connector 117"/>
          <p:cNvCxnSpPr>
            <a:stCxn id="108" idx="4"/>
            <a:endCxn id="117" idx="0"/>
          </p:cNvCxnSpPr>
          <p:nvPr/>
        </p:nvCxnSpPr>
        <p:spPr bwMode="auto">
          <a:xfrm>
            <a:off x="5161727" y="5104059"/>
            <a:ext cx="3289" cy="297713"/>
          </a:xfrm>
          <a:prstGeom prst="straightConnector1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2" name="Elbow Connector 291"/>
          <p:cNvCxnSpPr>
            <a:stCxn id="10" idx="2"/>
            <a:endCxn id="86" idx="0"/>
          </p:cNvCxnSpPr>
          <p:nvPr/>
        </p:nvCxnSpPr>
        <p:spPr bwMode="auto">
          <a:xfrm rot="16200000" flipH="1">
            <a:off x="3460592" y="1395123"/>
            <a:ext cx="1575470" cy="1826799"/>
          </a:xfrm>
          <a:prstGeom prst="bentConnector3">
            <a:avLst>
              <a:gd name="adj1" fmla="val 18078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50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2844071" y="6543660"/>
            <a:ext cx="972824" cy="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Elbow Connector 113"/>
          <p:cNvCxnSpPr>
            <a:stCxn id="117" idx="2"/>
            <a:endCxn id="68" idx="1"/>
          </p:cNvCxnSpPr>
          <p:nvPr/>
        </p:nvCxnSpPr>
        <p:spPr bwMode="auto">
          <a:xfrm rot="16200000" flipH="1">
            <a:off x="5793538" y="5484421"/>
            <a:ext cx="234923" cy="1830644"/>
          </a:xfrm>
          <a:prstGeom prst="bentConnector2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17" idx="3"/>
            <a:endCxn id="122" idx="1"/>
          </p:cNvCxnSpPr>
          <p:nvPr/>
        </p:nvCxnSpPr>
        <p:spPr bwMode="auto">
          <a:xfrm flipV="1">
            <a:off x="5692868" y="5276633"/>
            <a:ext cx="585228" cy="582723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prstDash val="sysDash"/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8020804" y="2406426"/>
            <a:ext cx="1280900" cy="909184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NEDC TA</a:t>
            </a:r>
            <a:endParaRPr lang="en-IE" sz="1200" b="0" dirty="0"/>
          </a:p>
        </p:txBody>
      </p:sp>
      <p:sp>
        <p:nvSpPr>
          <p:cNvPr id="100" name="Flowchart: Multidocument 99"/>
          <p:cNvSpPr/>
          <p:nvPr/>
        </p:nvSpPr>
        <p:spPr>
          <a:xfrm>
            <a:off x="6747870" y="1384704"/>
            <a:ext cx="1063977" cy="748151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DF &amp; VF</a:t>
            </a:r>
            <a:endParaRPr lang="en-IE" sz="1200" b="0" dirty="0"/>
          </a:p>
        </p:txBody>
      </p:sp>
      <p:cxnSp>
        <p:nvCxnSpPr>
          <p:cNvPr id="101" name="Elbow Connector 100"/>
          <p:cNvCxnSpPr>
            <a:stCxn id="142" idx="0"/>
            <a:endCxn id="100" idx="2"/>
          </p:cNvCxnSpPr>
          <p:nvPr/>
        </p:nvCxnSpPr>
        <p:spPr bwMode="auto">
          <a:xfrm rot="5400000" flipH="1" flipV="1">
            <a:off x="7054162" y="2254716"/>
            <a:ext cx="301904" cy="1517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9" name="Flowchart: Multidocument 108"/>
          <p:cNvSpPr/>
          <p:nvPr/>
        </p:nvSpPr>
        <p:spPr>
          <a:xfrm>
            <a:off x="6826322" y="35912"/>
            <a:ext cx="1224136" cy="1008112"/>
          </a:xfrm>
          <a:prstGeom prst="flowChartMultidocumen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/>
              <a:t>TA Report</a:t>
            </a:r>
            <a:endParaRPr lang="en-IE" sz="1200" b="0" dirty="0"/>
          </a:p>
        </p:txBody>
      </p:sp>
      <p:cxnSp>
        <p:nvCxnSpPr>
          <p:cNvPr id="119" name="Elbow Connector 118"/>
          <p:cNvCxnSpPr>
            <a:stCxn id="100" idx="0"/>
            <a:endCxn id="109" idx="2"/>
          </p:cNvCxnSpPr>
          <p:nvPr/>
        </p:nvCxnSpPr>
        <p:spPr bwMode="auto">
          <a:xfrm rot="5400000" flipH="1" flipV="1">
            <a:off x="7163732" y="1195170"/>
            <a:ext cx="378858" cy="211"/>
          </a:xfrm>
          <a:prstGeom prst="bentConnector3">
            <a:avLst>
              <a:gd name="adj1" fmla="val 50000"/>
            </a:avLst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76" idx="0"/>
            <a:endCxn id="109" idx="3"/>
          </p:cNvCxnSpPr>
          <p:nvPr/>
        </p:nvCxnSpPr>
        <p:spPr bwMode="auto">
          <a:xfrm rot="16200000" flipV="1">
            <a:off x="7422627" y="1167799"/>
            <a:ext cx="1866458" cy="610796"/>
          </a:xfrm>
          <a:prstGeom prst="bentConnector2">
            <a:avLst/>
          </a:prstGeom>
          <a:ln>
            <a:solidFill>
              <a:srgbClr val="F9DFB1"/>
            </a:solidFill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dirty="0" smtClean="0"/>
              <a:t>	   JRC </a:t>
            </a:r>
            <a:r>
              <a:rPr lang="en-GB" dirty="0"/>
              <a:t>Science Hub</a:t>
            </a:r>
            <a:r>
              <a:rPr lang="en-GB" b="0" dirty="0"/>
              <a:t>:  </a:t>
            </a:r>
            <a:r>
              <a:rPr lang="en-GB" b="0" dirty="0" smtClean="0"/>
              <a:t>www.ec.europa.eu/jrc</a:t>
            </a:r>
          </a:p>
          <a:p>
            <a:endParaRPr lang="fr-BE" dirty="0"/>
          </a:p>
          <a:p>
            <a:pPr>
              <a:lnSpc>
                <a:spcPct val="250000"/>
              </a:lnSpc>
            </a:pPr>
            <a:r>
              <a:rPr lang="en-GB" dirty="0" smtClean="0"/>
              <a:t>	   Twitter</a:t>
            </a:r>
            <a:r>
              <a:rPr lang="en-GB" b="0" dirty="0" smtClean="0"/>
              <a:t>:</a:t>
            </a:r>
            <a:r>
              <a:rPr lang="en-GB" dirty="0" smtClean="0"/>
              <a:t> </a:t>
            </a:r>
            <a:r>
              <a:rPr lang="en-GB" b="0" dirty="0" smtClean="0"/>
              <a:t>@</a:t>
            </a:r>
            <a:r>
              <a:rPr lang="en-GB" b="0" dirty="0" err="1"/>
              <a:t>EU_ScienceHub</a:t>
            </a:r>
            <a:r>
              <a:rPr lang="en-GB" b="0" dirty="0"/>
              <a:t> </a:t>
            </a:r>
            <a:endParaRPr lang="en-GB" b="0" dirty="0" smtClean="0"/>
          </a:p>
          <a:p>
            <a:pPr>
              <a:lnSpc>
                <a:spcPct val="250000"/>
              </a:lnSpc>
            </a:pPr>
            <a:r>
              <a:rPr lang="en-GB" dirty="0" smtClean="0"/>
              <a:t>	   LinkedIn</a:t>
            </a:r>
            <a:r>
              <a:rPr lang="en-GB" b="0" dirty="0" smtClean="0"/>
              <a:t>:</a:t>
            </a:r>
            <a:r>
              <a:rPr lang="en-GB" dirty="0" smtClean="0"/>
              <a:t> </a:t>
            </a:r>
            <a:r>
              <a:rPr lang="en-GB" b="0" dirty="0" err="1" smtClean="0"/>
              <a:t>european</a:t>
            </a:r>
            <a:r>
              <a:rPr lang="en-GB" b="0" dirty="0" smtClean="0"/>
              <a:t>-commission-joint-research-centre</a:t>
            </a:r>
          </a:p>
          <a:p>
            <a:pPr>
              <a:lnSpc>
                <a:spcPct val="250000"/>
              </a:lnSpc>
            </a:pPr>
            <a:r>
              <a:rPr lang="en-GB" dirty="0" smtClean="0"/>
              <a:t>	   YouTube</a:t>
            </a:r>
            <a:r>
              <a:rPr lang="en-GB" b="0" dirty="0" smtClean="0"/>
              <a:t>:</a:t>
            </a:r>
            <a:r>
              <a:rPr lang="en-GB" dirty="0" smtClean="0"/>
              <a:t> </a:t>
            </a:r>
            <a:r>
              <a:rPr lang="en-GB" b="0" dirty="0"/>
              <a:t>JRC </a:t>
            </a:r>
            <a:r>
              <a:rPr lang="en-GB" b="0" dirty="0" err="1"/>
              <a:t>Audiovisuals</a:t>
            </a:r>
            <a:endParaRPr lang="en-GB" b="0" dirty="0"/>
          </a:p>
          <a:p>
            <a:pPr>
              <a:lnSpc>
                <a:spcPct val="250000"/>
              </a:lnSpc>
            </a:pPr>
            <a:r>
              <a:rPr lang="en-GB" dirty="0" smtClean="0"/>
              <a:t>	   </a:t>
            </a:r>
            <a:r>
              <a:rPr lang="en-GB" dirty="0" err="1" smtClean="0"/>
              <a:t>Vimeo</a:t>
            </a:r>
            <a:r>
              <a:rPr lang="en-GB" b="0" dirty="0" smtClean="0"/>
              <a:t>: </a:t>
            </a:r>
            <a:r>
              <a:rPr lang="en-GB" b="0" dirty="0" err="1" smtClean="0"/>
              <a:t>Science@EC</a:t>
            </a:r>
            <a:endParaRPr lang="en-GB" b="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029"/>
            <a:ext cx="9144000" cy="223113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Stay in touch</a:t>
            </a:r>
          </a:p>
        </p:txBody>
      </p:sp>
      <p:pic>
        <p:nvPicPr>
          <p:cNvPr id="1026" name="Picture 2" descr="H:\Desktop\NS_Visuals\Ppt\JRC ppt\2015 04 14 VS Expo\linkedi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9" y="4535505"/>
            <a:ext cx="570683" cy="57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Desktop\NS_Visuals\Ppt\JRC ppt\2015 04 14 VS Expo\twitt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93" y="3935109"/>
            <a:ext cx="570684" cy="57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Desktop\NS_Visuals\Ppt\JRC ppt\2015 04 14 VS Expo\vimeo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7" y="5814401"/>
            <a:ext cx="563640" cy="56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:\Desktop\NS_Visuals\Ppt\JRC ppt\2015 04 14 VS Expo\youtub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1" y="5170328"/>
            <a:ext cx="559664" cy="56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:\Desktop\NS_Visuals\Ppt\JRC ppt\2015 04 14 VS Expo\web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7" y="3068960"/>
            <a:ext cx="504056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436096" y="3068960"/>
            <a:ext cx="352839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0" i="1" dirty="0">
                <a:solidFill>
                  <a:schemeClr val="tx1"/>
                </a:solidFill>
                <a:hlinkClick r:id="rId8"/>
              </a:rPr>
              <a:t>https://</a:t>
            </a:r>
            <a:r>
              <a:rPr lang="en-US" sz="1600" b="0" i="1" dirty="0" smtClean="0">
                <a:solidFill>
                  <a:schemeClr val="tx1"/>
                </a:solidFill>
                <a:hlinkClick r:id="rId8"/>
              </a:rPr>
              <a:t>co2mpas.io</a:t>
            </a:r>
            <a:endParaRPr lang="en-US" sz="1600" b="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0" i="1" dirty="0" smtClean="0">
                <a:solidFill>
                  <a:schemeClr val="tx1"/>
                </a:solidFill>
                <a:hlinkClick r:id="rId9"/>
              </a:rPr>
              <a:t>co2mpas@jrc.ec.europa.eu</a:t>
            </a:r>
            <a:endParaRPr lang="en-US" sz="1600" b="0" i="1" dirty="0" smtClean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2120" y="2276872"/>
            <a:ext cx="2991500" cy="8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IE" sz="2800" dirty="0" smtClean="0"/>
              <a:t>Validation against 39 real cars</a:t>
            </a:r>
            <a:endParaRPr lang="en-IE" sz="2800" dirty="0"/>
          </a:p>
        </p:txBody>
      </p:sp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62236"/>
            <a:ext cx="9073823" cy="43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55585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000" dirty="0" smtClean="0"/>
              <a:t>Results within +-4%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MT: Manual Transmission, AT: Automatic transmission, CVT: constant variable transmission</a:t>
            </a:r>
          </a:p>
          <a:p>
            <a:pPr>
              <a:lnSpc>
                <a:spcPct val="130000"/>
              </a:lnSpc>
            </a:pPr>
            <a:endParaRPr lang="en-IE" sz="2000" dirty="0" smtClean="0"/>
          </a:p>
        </p:txBody>
      </p:sp>
    </p:spTree>
    <p:extLst>
      <p:ext uri="{BB962C8B-B14F-4D97-AF65-F5344CB8AC3E}">
        <p14:creationId xmlns:p14="http://schemas.microsoft.com/office/powerpoint/2010/main" val="29910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IE" sz="2800" dirty="0" smtClean="0"/>
              <a:t>Validation against 39 real cars</a:t>
            </a:r>
            <a:endParaRPr lang="en-IE" sz="2800" dirty="0"/>
          </a:p>
        </p:txBody>
      </p:sp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5883920" cy="411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3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00413764"/>
              </p:ext>
            </p:extLst>
          </p:nvPr>
        </p:nvGraphicFramePr>
        <p:xfrm>
          <a:off x="12545" y="1124744"/>
          <a:ext cx="8928992" cy="52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5" y="404664"/>
            <a:ext cx="8229600" cy="936625"/>
          </a:xfrm>
        </p:spPr>
        <p:txBody>
          <a:bodyPr/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MPAS data flow overview</a:t>
            </a:r>
            <a:endParaRPr lang="en-IE" dirty="0"/>
          </a:p>
        </p:txBody>
      </p:sp>
      <p:pic>
        <p:nvPicPr>
          <p:cNvPr id="1026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2915816" y="1700808"/>
            <a:ext cx="3024336" cy="40324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7600" b="1" i="0" u="none" strike="noStrike" cap="none" normalizeH="0" baseline="0">
              <a:ln>
                <a:noFill/>
              </a:ln>
              <a:solidFill>
                <a:srgbClr val="FFD624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04664"/>
            <a:ext cx="8229600" cy="936625"/>
          </a:xfrm>
        </p:spPr>
        <p:txBody>
          <a:bodyPr/>
          <a:lstStyle/>
          <a:p>
            <a:pPr marL="0" indent="0"/>
            <a:r>
              <a:rPr lang="en-US" sz="2400" dirty="0" smtClean="0"/>
              <a:t>Evaluation AT model options</a:t>
            </a:r>
            <a:endParaRPr lang="en-US" sz="2000" i="1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323528" y="1473404"/>
            <a:ext cx="4756452" cy="690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E" sz="3700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39355"/>
              </p:ext>
            </p:extLst>
          </p:nvPr>
        </p:nvGraphicFramePr>
        <p:xfrm>
          <a:off x="457200" y="1484785"/>
          <a:ext cx="8229600" cy="2952327"/>
        </p:xfrm>
        <a:graphic>
          <a:graphicData uri="http://schemas.openxmlformats.org/drawingml/2006/table">
            <a:tbl>
              <a:tblPr/>
              <a:tblGrid>
                <a:gridCol w="1195029"/>
                <a:gridCol w="1406914"/>
                <a:gridCol w="1822208"/>
                <a:gridCol w="2076470"/>
                <a:gridCol w="1728979"/>
              </a:tblGrid>
              <a:tr h="738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Method</a:t>
                      </a:r>
                    </a:p>
                  </a:txBody>
                  <a:tcPr marL="8475" marR="8475" marT="84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Top 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Performance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8475" marR="8475" marT="84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Average Performance</a:t>
                      </a:r>
                    </a:p>
                  </a:txBody>
                  <a:tcPr marL="8475" marR="8475" marT="84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Prediction vs Calibration</a:t>
                      </a:r>
                    </a:p>
                  </a:txBody>
                  <a:tcPr marL="8475" marR="8475" marT="84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Computational Time</a:t>
                      </a:r>
                    </a:p>
                  </a:txBody>
                  <a:tcPr marL="8475" marR="8475" marT="84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Decision Tree</a:t>
                      </a:r>
                    </a:p>
                  </a:txBody>
                  <a:tcPr marL="8475" marR="8475" marT="84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Good</a:t>
                      </a:r>
                    </a:p>
                  </a:txBody>
                  <a:tcPr marL="8475" marR="8475" marT="84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Good</a:t>
                      </a:r>
                    </a:p>
                  </a:txBody>
                  <a:tcPr marL="8475" marR="8475" marT="84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Bad</a:t>
                      </a:r>
                    </a:p>
                  </a:txBody>
                  <a:tcPr marL="8475" marR="8475" marT="84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Good</a:t>
                      </a:r>
                    </a:p>
                  </a:txBody>
                  <a:tcPr marL="8475" marR="8475" marT="84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73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CMV</a:t>
                      </a:r>
                    </a:p>
                  </a:txBody>
                  <a:tcPr marL="8475" marR="8475" marT="84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Neutral</a:t>
                      </a:r>
                    </a:p>
                  </a:txBody>
                  <a:tcPr marL="8475" marR="8475" marT="84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Good</a:t>
                      </a:r>
                    </a:p>
                  </a:txBody>
                  <a:tcPr marL="8475" marR="8475" marT="84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Good</a:t>
                      </a:r>
                    </a:p>
                  </a:txBody>
                  <a:tcPr marL="8475" marR="8475" marT="84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Bad</a:t>
                      </a:r>
                    </a:p>
                  </a:txBody>
                  <a:tcPr marL="8475" marR="8475" marT="84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73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GSPV</a:t>
                      </a:r>
                    </a:p>
                  </a:txBody>
                  <a:tcPr marL="8475" marR="8475" marT="84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Neutral</a:t>
                      </a:r>
                    </a:p>
                  </a:txBody>
                  <a:tcPr marL="8475" marR="8475" marT="84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Neutral</a:t>
                      </a:r>
                    </a:p>
                  </a:txBody>
                  <a:tcPr marL="8475" marR="8475" marT="84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Good</a:t>
                      </a:r>
                    </a:p>
                  </a:txBody>
                  <a:tcPr marL="8475" marR="8475" marT="84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Good</a:t>
                      </a:r>
                    </a:p>
                  </a:txBody>
                  <a:tcPr marL="8475" marR="8475" marT="84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79512" y="2996952"/>
            <a:ext cx="9145016" cy="144016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sp>
        <p:nvSpPr>
          <p:cNvPr id="6" name="TextBox 5"/>
          <p:cNvSpPr txBox="1"/>
          <p:nvPr/>
        </p:nvSpPr>
        <p:spPr>
          <a:xfrm>
            <a:off x="352680" y="5457998"/>
            <a:ext cx="8045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0F5494"/>
                </a:solidFill>
              </a:rPr>
              <a:t>GSPV appears to offer the most advantages</a:t>
            </a:r>
          </a:p>
          <a:p>
            <a:r>
              <a:rPr lang="en-US" sz="1800" b="0" dirty="0" smtClean="0">
                <a:solidFill>
                  <a:srgbClr val="0F5494"/>
                </a:solidFill>
              </a:rPr>
              <a:t>Decision tree gives good results but is unstable</a:t>
            </a:r>
          </a:p>
          <a:p>
            <a:r>
              <a:rPr lang="en-US" sz="1800" dirty="0" smtClean="0">
                <a:solidFill>
                  <a:srgbClr val="0F5494"/>
                </a:solidFill>
              </a:rPr>
              <a:t>JRC proposal is to use the best of CMV – GSPV, identified on </a:t>
            </a:r>
          </a:p>
          <a:p>
            <a:r>
              <a:rPr lang="en-US" sz="1800" dirty="0" smtClean="0">
                <a:solidFill>
                  <a:srgbClr val="0F5494"/>
                </a:solidFill>
              </a:rPr>
              <a:t>a case by case basis (see ex – post analysis)</a:t>
            </a:r>
            <a:endParaRPr lang="en-IE" sz="1800" dirty="0" err="1" smtClean="0">
              <a:solidFill>
                <a:srgbClr val="0F5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Results on selected profiles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6E2CA0-7B02-4051-9AC7-CC5973846911}" type="slidenum">
              <a:rPr lang="en-GB" smtClean="0">
                <a:solidFill>
                  <a:srgbClr val="360036"/>
                </a:solidFill>
              </a:rPr>
              <a:pPr/>
              <a:t>31</a:t>
            </a:fld>
            <a:endParaRPr lang="en-GB">
              <a:solidFill>
                <a:srgbClr val="360036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50564"/>
              </p:ext>
            </p:extLst>
          </p:nvPr>
        </p:nvGraphicFramePr>
        <p:xfrm>
          <a:off x="1043610" y="1066999"/>
          <a:ext cx="7200798" cy="3668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618"/>
                <a:gridCol w="654618"/>
                <a:gridCol w="654618"/>
                <a:gridCol w="654618"/>
                <a:gridCol w="654618"/>
                <a:gridCol w="654618"/>
                <a:gridCol w="654618"/>
                <a:gridCol w="654618"/>
                <a:gridCol w="654618"/>
                <a:gridCol w="654618"/>
                <a:gridCol w="654618"/>
              </a:tblGrid>
              <a:tr h="743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Vehicle</a:t>
                      </a:r>
                      <a:endParaRPr lang="en-I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Cycle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Validation CO2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 smtClean="0">
                          <a:effectLst/>
                        </a:rPr>
                        <a:t>Error (g/km) corrected </a:t>
                      </a:r>
                      <a:r>
                        <a:rPr lang="en-IE" sz="900" u="none" strike="noStrike" dirty="0">
                          <a:effectLst/>
                        </a:rPr>
                        <a:t>matrix velocity</a:t>
                      </a:r>
                      <a:endParaRPr lang="en-I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 smtClean="0">
                          <a:effectLst/>
                        </a:rPr>
                        <a:t>Error (g/km) corrected </a:t>
                      </a:r>
                      <a:r>
                        <a:rPr lang="en-IE" sz="900" u="none" strike="noStrike" dirty="0">
                          <a:effectLst/>
                        </a:rPr>
                        <a:t>matrix power velocity</a:t>
                      </a:r>
                      <a:endParaRPr lang="en-I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 smtClean="0">
                          <a:effectLst/>
                        </a:rPr>
                        <a:t>Error (g/km) </a:t>
                      </a:r>
                    </a:p>
                    <a:p>
                      <a:pPr algn="ctr" rtl="0" fontAlgn="ctr"/>
                      <a:r>
                        <a:rPr lang="en-IE" sz="900" u="none" strike="noStrike" dirty="0" smtClean="0">
                          <a:effectLst/>
                        </a:rPr>
                        <a:t>corrected </a:t>
                      </a:r>
                      <a:r>
                        <a:rPr lang="en-IE" sz="900" u="none" strike="noStrike" dirty="0">
                          <a:effectLst/>
                        </a:rPr>
                        <a:t>matrix velocity hot/cold</a:t>
                      </a:r>
                      <a:endParaRPr lang="en-I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 smtClean="0">
                          <a:effectLst/>
                        </a:rPr>
                        <a:t>Error (g/km) </a:t>
                      </a:r>
                    </a:p>
                    <a:p>
                      <a:pPr algn="ctr" rtl="0" fontAlgn="ctr"/>
                      <a:r>
                        <a:rPr lang="en-IE" sz="900" u="none" strike="noStrike" dirty="0" smtClean="0">
                          <a:effectLst/>
                        </a:rPr>
                        <a:t>corrected </a:t>
                      </a:r>
                      <a:r>
                        <a:rPr lang="en-IE" sz="900" u="none" strike="noStrike" dirty="0">
                          <a:effectLst/>
                        </a:rPr>
                        <a:t>matrix power velocity hot/cold</a:t>
                      </a:r>
                      <a:endParaRPr lang="en-I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 smtClean="0">
                          <a:effectLst/>
                        </a:rPr>
                        <a:t>Error (g/km) </a:t>
                      </a:r>
                    </a:p>
                    <a:p>
                      <a:pPr algn="ctr" rtl="0" fontAlgn="ctr"/>
                      <a:r>
                        <a:rPr lang="en-IE" sz="900" u="none" strike="noStrike" dirty="0" smtClean="0">
                          <a:effectLst/>
                        </a:rPr>
                        <a:t>decision </a:t>
                      </a:r>
                      <a:r>
                        <a:rPr lang="en-IE" sz="900" u="none" strike="noStrike" dirty="0">
                          <a:effectLst/>
                        </a:rPr>
                        <a:t>tree</a:t>
                      </a:r>
                      <a:endParaRPr lang="en-I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 smtClean="0">
                          <a:effectLst/>
                        </a:rPr>
                        <a:t>Error (g/km) </a:t>
                      </a:r>
                    </a:p>
                    <a:p>
                      <a:pPr algn="ctr" rtl="0" fontAlgn="ctr"/>
                      <a:r>
                        <a:rPr lang="en-IE" sz="900" u="none" strike="noStrike" dirty="0" smtClean="0">
                          <a:effectLst/>
                        </a:rPr>
                        <a:t>decision </a:t>
                      </a:r>
                      <a:r>
                        <a:rPr lang="en-IE" sz="900" u="none" strike="noStrike" dirty="0">
                          <a:effectLst/>
                        </a:rPr>
                        <a:t>tree power</a:t>
                      </a:r>
                      <a:endParaRPr lang="en-I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 smtClean="0">
                          <a:effectLst/>
                        </a:rPr>
                        <a:t>Error (g/km) </a:t>
                      </a:r>
                    </a:p>
                    <a:p>
                      <a:pPr algn="ctr" rtl="0" fontAlgn="ctr"/>
                      <a:r>
                        <a:rPr lang="en-IE" sz="900" u="none" strike="noStrike" dirty="0" smtClean="0">
                          <a:effectLst/>
                        </a:rPr>
                        <a:t>decision </a:t>
                      </a:r>
                      <a:r>
                        <a:rPr lang="en-IE" sz="900" u="none" strike="noStrike" dirty="0">
                          <a:effectLst/>
                        </a:rPr>
                        <a:t>tree temperature</a:t>
                      </a:r>
                      <a:endParaRPr lang="en-I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 smtClean="0">
                          <a:effectLst/>
                        </a:rPr>
                        <a:t>Error (g/km) </a:t>
                      </a:r>
                    </a:p>
                    <a:p>
                      <a:pPr algn="ctr" rtl="0" fontAlgn="ctr"/>
                      <a:r>
                        <a:rPr lang="en-IE" sz="900" u="none" strike="noStrike" dirty="0" smtClean="0">
                          <a:effectLst/>
                        </a:rPr>
                        <a:t>decision </a:t>
                      </a:r>
                      <a:r>
                        <a:rPr lang="en-IE" sz="900" u="none" strike="noStrike" dirty="0">
                          <a:effectLst/>
                        </a:rPr>
                        <a:t>tree temperature power</a:t>
                      </a:r>
                      <a:endParaRPr lang="en-I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275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BMW 328i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NEDC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170.7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-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1.4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-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1.2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2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2759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WLTP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193.7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-0.7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-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-0.2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275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AUDI A8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NEDC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169.7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3.1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2.8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1.6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1.8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2759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WLTP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189.5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0.9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0.2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275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Mercedes E350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NEDC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174.6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0.4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0.6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-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1.5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-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2759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WLTP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203.1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0.1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-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-0.4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-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275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Opel Mokka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NEDC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161.9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0.6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0.9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3.4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-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2759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WLTP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171.7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-1.4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0.1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-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275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Smart ForTwo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NEDC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105.9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2.9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2.8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2.9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2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2759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WLTP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131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1.9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1.7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275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Volvo V40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NEDC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220.9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2.3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-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-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1.6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1.7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2759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WLTP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222.2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-1.6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-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-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-0.5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-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275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I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NEDC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2.2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1.0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2.1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1.1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2.2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 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2.1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1.9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2759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WLTP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-1.6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-0.3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0.5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 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-0.3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 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0.6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 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9933" y="4725144"/>
            <a:ext cx="83905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rgbClr val="0F5494"/>
                </a:solidFill>
              </a:rPr>
              <a:t>For vehicle the DT was studied separately from the other two methods</a:t>
            </a:r>
          </a:p>
          <a:p>
            <a:endParaRPr lang="en-US" sz="1200" b="0" dirty="0" smtClean="0">
              <a:solidFill>
                <a:srgbClr val="0F5494"/>
              </a:solidFill>
            </a:endParaRPr>
          </a:p>
          <a:p>
            <a:r>
              <a:rPr lang="en-US" sz="1200" b="0" dirty="0" smtClean="0">
                <a:solidFill>
                  <a:srgbClr val="0F5494"/>
                </a:solidFill>
              </a:rPr>
              <a:t>The methods with the best score over NEDC and WLTP were selected</a:t>
            </a:r>
          </a:p>
          <a:p>
            <a:r>
              <a:rPr lang="en-US" sz="1200" b="0" dirty="0" smtClean="0">
                <a:solidFill>
                  <a:srgbClr val="0F5494"/>
                </a:solidFill>
              </a:rPr>
              <a:t>Simulations were run with both (WLTP &amp; NEDC best case)</a:t>
            </a:r>
          </a:p>
          <a:p>
            <a:endParaRPr lang="en-US" sz="1200" b="0" dirty="0" smtClean="0">
              <a:solidFill>
                <a:srgbClr val="0F5494"/>
              </a:solidFill>
            </a:endParaRPr>
          </a:p>
          <a:p>
            <a:r>
              <a:rPr lang="en-US" sz="1200" b="0" dirty="0" smtClean="0">
                <a:solidFill>
                  <a:srgbClr val="0F5494"/>
                </a:solidFill>
              </a:rPr>
              <a:t>The error introduced from not selecting the best NEDC case but relying solely on WLTP best case is in the order of 0.2-0.4g/km. </a:t>
            </a:r>
          </a:p>
          <a:p>
            <a:endParaRPr lang="en-US" sz="1200" b="0" dirty="0">
              <a:solidFill>
                <a:srgbClr val="0F5494"/>
              </a:solidFill>
            </a:endParaRPr>
          </a:p>
          <a:p>
            <a:r>
              <a:rPr lang="en-US" sz="1200" b="0" dirty="0" smtClean="0">
                <a:solidFill>
                  <a:srgbClr val="0F5494"/>
                </a:solidFill>
              </a:rPr>
              <a:t>NEDC appears to be overestimated by 1.5g/km. An equal compensation can be applied in the final results.</a:t>
            </a:r>
          </a:p>
          <a:p>
            <a:endParaRPr lang="en-US" sz="1200" b="0" dirty="0">
              <a:solidFill>
                <a:srgbClr val="0F5494"/>
              </a:solidFill>
            </a:endParaRPr>
          </a:p>
          <a:p>
            <a:endParaRPr lang="en-IE" sz="1200" b="0" dirty="0" err="1" smtClean="0">
              <a:solidFill>
                <a:srgbClr val="0F5494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59832" y="4365104"/>
            <a:ext cx="2736304" cy="363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IE" sz="2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933" y="1818515"/>
            <a:ext cx="8208912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charset="2"/>
              <a:buChar char="q"/>
            </a:pPr>
            <a:r>
              <a:rPr lang="en-US" sz="1100" b="0" dirty="0" smtClean="0">
                <a:solidFill>
                  <a:srgbClr val="0F5494"/>
                </a:solidFill>
              </a:rPr>
              <a:t>CMV – CMPV appear to be more stable, all present the same error range in NEDC CO</a:t>
            </a:r>
            <a:r>
              <a:rPr lang="en-US" sz="1100" b="0" baseline="-25000" dirty="0" smtClean="0">
                <a:solidFill>
                  <a:srgbClr val="0F5494"/>
                </a:solidFill>
              </a:rPr>
              <a:t>2</a:t>
            </a:r>
            <a:r>
              <a:rPr lang="en-US" sz="1100" b="0" dirty="0" smtClean="0">
                <a:solidFill>
                  <a:srgbClr val="0F5494"/>
                </a:solidFill>
              </a:rPr>
              <a:t> prediction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q"/>
            </a:pPr>
            <a:r>
              <a:rPr lang="en-US" sz="1100" b="0" dirty="0" smtClean="0">
                <a:solidFill>
                  <a:srgbClr val="0F5494"/>
                </a:solidFill>
              </a:rPr>
              <a:t>Proposal to use CMV-CMPV in the batch runs and final </a:t>
            </a:r>
            <a:r>
              <a:rPr lang="en-US" sz="1100" b="0" dirty="0" err="1" smtClean="0">
                <a:solidFill>
                  <a:srgbClr val="0F5494"/>
                </a:solidFill>
              </a:rPr>
              <a:t>compas</a:t>
            </a:r>
            <a:r>
              <a:rPr lang="en-US" sz="1100" b="0" dirty="0" smtClean="0">
                <a:solidFill>
                  <a:srgbClr val="0F5494"/>
                </a:solidFill>
              </a:rPr>
              <a:t> version, selection to be made based on the best WLTP performance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q"/>
            </a:pPr>
            <a:r>
              <a:rPr lang="en-US" sz="1100" b="0" dirty="0" smtClean="0">
                <a:solidFill>
                  <a:srgbClr val="0F5494"/>
                </a:solidFill>
              </a:rPr>
              <a:t>Based on the current analysis JRC proposes to adopt the following correction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q"/>
            </a:pPr>
            <a:r>
              <a:rPr lang="en-US" sz="1100" b="0" dirty="0" err="1" smtClean="0">
                <a:solidFill>
                  <a:srgbClr val="0F5494"/>
                </a:solidFill>
              </a:rPr>
              <a:t>NEDC</a:t>
            </a:r>
            <a:r>
              <a:rPr lang="en-US" sz="1100" b="0" baseline="-25000" dirty="0" err="1" smtClean="0">
                <a:solidFill>
                  <a:srgbClr val="0F5494"/>
                </a:solidFill>
              </a:rPr>
              <a:t>final</a:t>
            </a:r>
            <a:r>
              <a:rPr lang="en-US" sz="1100" b="0" dirty="0" smtClean="0">
                <a:solidFill>
                  <a:srgbClr val="0F5494"/>
                </a:solidFill>
              </a:rPr>
              <a:t> = </a:t>
            </a:r>
            <a:r>
              <a:rPr lang="en-US" sz="1100" b="0" dirty="0" err="1" smtClean="0">
                <a:solidFill>
                  <a:srgbClr val="0F5494"/>
                </a:solidFill>
              </a:rPr>
              <a:t>NEDC</a:t>
            </a:r>
            <a:r>
              <a:rPr lang="en-US" sz="1100" b="0" baseline="-25000" dirty="0" err="1" smtClean="0">
                <a:solidFill>
                  <a:srgbClr val="0F5494"/>
                </a:solidFill>
              </a:rPr>
              <a:t>compas</a:t>
            </a:r>
            <a:r>
              <a:rPr lang="en-US" sz="1100" b="0" baseline="-25000" dirty="0" smtClean="0">
                <a:solidFill>
                  <a:srgbClr val="0F5494"/>
                </a:solidFill>
              </a:rPr>
              <a:t> predicted </a:t>
            </a:r>
            <a:r>
              <a:rPr lang="en-US" sz="1100" b="0" dirty="0" smtClean="0">
                <a:solidFill>
                  <a:srgbClr val="0F5494"/>
                </a:solidFill>
              </a:rPr>
              <a:t>– absolute (</a:t>
            </a:r>
            <a:r>
              <a:rPr lang="en-US" sz="1100" b="0" dirty="0" err="1" smtClean="0">
                <a:solidFill>
                  <a:srgbClr val="0F5494"/>
                </a:solidFill>
              </a:rPr>
              <a:t>Error</a:t>
            </a:r>
            <a:r>
              <a:rPr lang="en-US" sz="1100" b="0" baseline="-25000" dirty="0" err="1" smtClean="0">
                <a:solidFill>
                  <a:srgbClr val="0F5494"/>
                </a:solidFill>
              </a:rPr>
              <a:t>wltp</a:t>
            </a:r>
            <a:r>
              <a:rPr lang="en-US" sz="1100" b="0" baseline="-25000" dirty="0" smtClean="0">
                <a:solidFill>
                  <a:srgbClr val="0F5494"/>
                </a:solidFill>
              </a:rPr>
              <a:t> prediction</a:t>
            </a:r>
            <a:r>
              <a:rPr lang="en-US" sz="1100" b="0" dirty="0" smtClean="0">
                <a:solidFill>
                  <a:srgbClr val="0F5494"/>
                </a:solidFill>
              </a:rPr>
              <a:t>)</a:t>
            </a:r>
            <a:r>
              <a:rPr lang="en-US" sz="1100" b="0" baseline="-25000" dirty="0" smtClean="0">
                <a:solidFill>
                  <a:srgbClr val="0F5494"/>
                </a:solidFill>
              </a:rPr>
              <a:t> </a:t>
            </a:r>
            <a:r>
              <a:rPr lang="en-US" sz="1100" b="0" dirty="0" smtClean="0">
                <a:solidFill>
                  <a:srgbClr val="0F5494"/>
                </a:solidFill>
              </a:rPr>
              <a:t> 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q"/>
            </a:pPr>
            <a:endParaRPr lang="en-US" sz="1100" b="0" dirty="0" smtClean="0">
              <a:solidFill>
                <a:srgbClr val="0F5494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charset="2"/>
              <a:buChar char="q"/>
            </a:pPr>
            <a:r>
              <a:rPr lang="en-US" sz="1100" b="0" dirty="0" smtClean="0">
                <a:solidFill>
                  <a:srgbClr val="0F5494"/>
                </a:solidFill>
              </a:rPr>
              <a:t>Where: </a:t>
            </a:r>
            <a:r>
              <a:rPr lang="en-US" sz="1100" b="0" dirty="0" err="1" smtClean="0">
                <a:solidFill>
                  <a:srgbClr val="0F5494"/>
                </a:solidFill>
              </a:rPr>
              <a:t>Error</a:t>
            </a:r>
            <a:r>
              <a:rPr lang="en-US" sz="1100" b="0" baseline="-25000" dirty="0" err="1" smtClean="0">
                <a:solidFill>
                  <a:srgbClr val="0F5494"/>
                </a:solidFill>
              </a:rPr>
              <a:t>wltp</a:t>
            </a:r>
            <a:r>
              <a:rPr lang="en-US" sz="1100" b="0" baseline="-25000" dirty="0" smtClean="0">
                <a:solidFill>
                  <a:srgbClr val="0F5494"/>
                </a:solidFill>
              </a:rPr>
              <a:t> prediction </a:t>
            </a:r>
            <a:r>
              <a:rPr lang="en-US" sz="1100" b="0" dirty="0" smtClean="0">
                <a:solidFill>
                  <a:srgbClr val="0F5494"/>
                </a:solidFill>
              </a:rPr>
              <a:t> = CO</a:t>
            </a:r>
            <a:r>
              <a:rPr lang="en-US" sz="1100" b="0" baseline="-25000" dirty="0" smtClean="0">
                <a:solidFill>
                  <a:srgbClr val="0F5494"/>
                </a:solidFill>
              </a:rPr>
              <a:t>2compas estimation with OBD RPM</a:t>
            </a:r>
            <a:r>
              <a:rPr lang="en-US" sz="1100" b="0" dirty="0" smtClean="0">
                <a:solidFill>
                  <a:srgbClr val="0F5494"/>
                </a:solidFill>
              </a:rPr>
              <a:t> – CO</a:t>
            </a:r>
            <a:r>
              <a:rPr lang="en-US" sz="1100" b="0" baseline="-25000" dirty="0" smtClean="0">
                <a:solidFill>
                  <a:srgbClr val="0F5494"/>
                </a:solidFill>
              </a:rPr>
              <a:t>2 </a:t>
            </a:r>
            <a:r>
              <a:rPr lang="en-US" sz="1100" b="0" baseline="-25000" dirty="0" err="1" smtClean="0">
                <a:solidFill>
                  <a:srgbClr val="0F5494"/>
                </a:solidFill>
              </a:rPr>
              <a:t>compas</a:t>
            </a:r>
            <a:r>
              <a:rPr lang="en-US" sz="1100" b="0" baseline="-25000" dirty="0" smtClean="0">
                <a:solidFill>
                  <a:srgbClr val="0F5494"/>
                </a:solidFill>
              </a:rPr>
              <a:t> estimation with A/T tool RPM</a:t>
            </a:r>
            <a:r>
              <a:rPr lang="en-US" sz="1100" b="0" dirty="0" smtClean="0">
                <a:solidFill>
                  <a:srgbClr val="0F5494"/>
                </a:solidFill>
              </a:rPr>
              <a:t> 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q"/>
            </a:pPr>
            <a:r>
              <a:rPr lang="en-US" sz="1100" b="0" dirty="0" smtClean="0">
                <a:solidFill>
                  <a:srgbClr val="0F5494"/>
                </a:solidFill>
              </a:rPr>
              <a:t>In all cases COMPAS calibration is done based on OBD recorded RPMs 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q"/>
            </a:pPr>
            <a:r>
              <a:rPr lang="en-US" sz="1100" b="0" dirty="0" smtClean="0">
                <a:solidFill>
                  <a:srgbClr val="0F5494"/>
                </a:solidFill>
              </a:rPr>
              <a:t>End results will look like this:</a:t>
            </a:r>
            <a:endParaRPr lang="en-US" sz="1100" b="0" dirty="0">
              <a:solidFill>
                <a:srgbClr val="0F549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05091"/>
            <a:ext cx="8229600" cy="936625"/>
          </a:xfrm>
        </p:spPr>
        <p:txBody>
          <a:bodyPr/>
          <a:lstStyle/>
          <a:p>
            <a:pPr marL="0" indent="0"/>
            <a:r>
              <a:rPr lang="en-US" sz="2400" dirty="0" smtClean="0"/>
              <a:t>JRC proposal</a:t>
            </a:r>
            <a:endParaRPr lang="en-US" sz="2000" i="1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429933" y="1473404"/>
            <a:ext cx="4756452" cy="690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E" sz="3700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07530"/>
              </p:ext>
            </p:extLst>
          </p:nvPr>
        </p:nvGraphicFramePr>
        <p:xfrm>
          <a:off x="251522" y="4005061"/>
          <a:ext cx="8496942" cy="2712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157"/>
                <a:gridCol w="1416157"/>
                <a:gridCol w="1416157"/>
                <a:gridCol w="1416157"/>
                <a:gridCol w="1416157"/>
                <a:gridCol w="1416157"/>
              </a:tblGrid>
              <a:tr h="10042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Vehicle</a:t>
                      </a:r>
                      <a:endParaRPr lang="en-I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Cycle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Error (g/km) corrected matrix velocity</a:t>
                      </a:r>
                      <a:endParaRPr lang="en-I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Error (g/km) corrected matrix power velocity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Error (g/km) corrected matrix velocity hot/cold</a:t>
                      </a:r>
                      <a:endParaRPr lang="en-I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Error (g/km) corrected matrix power velocity hot/cold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71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BMW 328i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NEDC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0.7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71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AUDI A8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NEDC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1.9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3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Mercedes E350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NEDC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0.5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 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3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Opel Mokka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NEDC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-0.8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 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3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Smart ForTwo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NEDC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0.9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71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Volvo V40</a:t>
                      </a:r>
                      <a:endParaRPr lang="en-I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NEDC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0.7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>
                          <a:effectLst/>
                        </a:rPr>
                        <a:t> </a:t>
                      </a:r>
                      <a:endParaRPr lang="en-I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71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I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b="1" u="none" strike="noStrike" dirty="0">
                          <a:effectLst/>
                        </a:rPr>
                        <a:t>NEDC</a:t>
                      </a:r>
                      <a:endParaRPr lang="en-I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0.7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0.6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0.7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900" u="none" strike="noStrike" dirty="0">
                          <a:effectLst/>
                        </a:rPr>
                        <a:t> </a:t>
                      </a:r>
                      <a:endParaRPr lang="en-I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59832" y="6525344"/>
            <a:ext cx="5688632" cy="21602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</p:spTree>
    <p:extLst>
      <p:ext uri="{BB962C8B-B14F-4D97-AF65-F5344CB8AC3E}">
        <p14:creationId xmlns:p14="http://schemas.microsoft.com/office/powerpoint/2010/main" val="18151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724361"/>
              </p:ext>
            </p:extLst>
          </p:nvPr>
        </p:nvGraphicFramePr>
        <p:xfrm>
          <a:off x="251520" y="35010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36047"/>
              </p:ext>
            </p:extLst>
          </p:nvPr>
        </p:nvGraphicFramePr>
        <p:xfrm>
          <a:off x="107504" y="4766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0" y="332656"/>
            <a:ext cx="4572000" cy="6048672"/>
          </a:xfrm>
          <a:prstGeom prst="rect">
            <a:avLst/>
          </a:prstGeom>
          <a:noFill/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7600" b="1" i="0" u="none" strike="noStrike" cap="none" normalizeH="0" baseline="0">
              <a:ln>
                <a:noFill/>
              </a:ln>
              <a:solidFill>
                <a:srgbClr val="FFD624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6165304"/>
            <a:ext cx="115212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TC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2835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644008" y="1988840"/>
            <a:ext cx="3960440" cy="273630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8000"/>
            </a:schemeClr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sp>
        <p:nvSpPr>
          <p:cNvPr id="8" name="Rounded Rectangle 7"/>
          <p:cNvSpPr/>
          <p:nvPr/>
        </p:nvSpPr>
        <p:spPr>
          <a:xfrm>
            <a:off x="395536" y="1988840"/>
            <a:ext cx="3960440" cy="2736304"/>
          </a:xfrm>
          <a:prstGeom prst="roundRect">
            <a:avLst/>
          </a:prstGeom>
          <a:solidFill>
            <a:schemeClr val="accent3">
              <a:lumMod val="75000"/>
              <a:alpha val="18000"/>
            </a:schemeClr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55" y="332656"/>
            <a:ext cx="8229600" cy="936625"/>
          </a:xfrm>
        </p:spPr>
        <p:txBody>
          <a:bodyPr/>
          <a:lstStyle/>
          <a:p>
            <a:r>
              <a:rPr lang="en-US" sz="2400" dirty="0" smtClean="0"/>
              <a:t>Key features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11487" y="1348153"/>
            <a:ext cx="8784976" cy="637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spcAft>
                <a:spcPts val="600"/>
              </a:spcAft>
              <a:buClr>
                <a:srgbClr val="0F5494"/>
              </a:buClr>
              <a:buFont typeface="Arial" pitchFamily="34" charset="0"/>
              <a:buChar char="•"/>
            </a:pPr>
            <a:r>
              <a:rPr lang="en-US" sz="1600" b="0" kern="0" dirty="0">
                <a:solidFill>
                  <a:srgbClr val="0F5494"/>
                </a:solidFill>
                <a:latin typeface="Verdana"/>
              </a:rPr>
              <a:t>C</a:t>
            </a:r>
            <a:r>
              <a:rPr lang="en-US" sz="1600" b="0" kern="0" dirty="0" smtClean="0">
                <a:solidFill>
                  <a:srgbClr val="0F5494"/>
                </a:solidFill>
                <a:latin typeface="Verdana"/>
              </a:rPr>
              <a:t>omprises of 2 main calculation modules</a:t>
            </a:r>
          </a:p>
          <a:p>
            <a:pPr lvl="0" eaLnBrk="0" hangingPunct="0">
              <a:spcBef>
                <a:spcPct val="20000"/>
              </a:spcBef>
              <a:spcAft>
                <a:spcPts val="600"/>
              </a:spcAft>
              <a:buClr>
                <a:srgbClr val="0F5494"/>
              </a:buClr>
            </a:pPr>
            <a:endParaRPr lang="en-US" sz="1200" b="0" kern="0" dirty="0" smtClean="0">
              <a:solidFill>
                <a:srgbClr val="0F5494"/>
              </a:solidFill>
              <a:latin typeface="Verdan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160145"/>
            <a:ext cx="3816424" cy="216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0" dirty="0" smtClean="0">
                <a:solidFill>
                  <a:srgbClr val="0F5494"/>
                </a:solidFill>
              </a:rPr>
              <a:t>Power – RPM module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Simple longitudinal dynamics (WLTP-GTR)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Engine power and RPM </a:t>
            </a:r>
            <a:r>
              <a:rPr lang="en-US" sz="1200" b="0" dirty="0" err="1" smtClean="0">
                <a:solidFill>
                  <a:srgbClr val="0F5494"/>
                </a:solidFill>
              </a:rPr>
              <a:t>calc’d</a:t>
            </a:r>
            <a:r>
              <a:rPr lang="en-US" sz="1200" b="0" dirty="0" smtClean="0">
                <a:solidFill>
                  <a:srgbClr val="0F5494"/>
                </a:solidFill>
              </a:rPr>
              <a:t> @ 1hz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Inclusion of </a:t>
            </a:r>
            <a:r>
              <a:rPr lang="en-US" sz="1200" b="0" dirty="0" err="1" smtClean="0">
                <a:solidFill>
                  <a:srgbClr val="0F5494"/>
                </a:solidFill>
              </a:rPr>
              <a:t>Mech</a:t>
            </a:r>
            <a:r>
              <a:rPr lang="en-US" sz="1200" b="0" dirty="0" smtClean="0">
                <a:solidFill>
                  <a:srgbClr val="0F5494"/>
                </a:solidFill>
              </a:rPr>
              <a:t> or Elec. loads where needed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Generic start-stop logic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A/T and CVT RPM prediction model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Alternator logic calibrated over WLTP</a:t>
            </a:r>
          </a:p>
          <a:p>
            <a:pPr>
              <a:lnSpc>
                <a:spcPct val="120000"/>
              </a:lnSpc>
            </a:pPr>
            <a:endParaRPr lang="en-US" sz="1200" b="0" dirty="0" smtClean="0">
              <a:solidFill>
                <a:srgbClr val="0F549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132855"/>
            <a:ext cx="3816424" cy="1975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0" dirty="0" smtClean="0">
                <a:solidFill>
                  <a:srgbClr val="0F5494"/>
                </a:solidFill>
              </a:rPr>
              <a:t>FC module </a:t>
            </a:r>
            <a:endParaRPr lang="en-US" sz="1050" b="0" dirty="0" smtClean="0">
              <a:solidFill>
                <a:srgbClr val="0F5494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Calculation of  FC</a:t>
            </a:r>
          </a:p>
          <a:p>
            <a:pPr lvl="1">
              <a:lnSpc>
                <a:spcPct val="120000"/>
              </a:lnSpc>
            </a:pPr>
            <a:r>
              <a:rPr lang="en-US" sz="1200" b="0" dirty="0" smtClean="0">
                <a:solidFill>
                  <a:srgbClr val="0F5494"/>
                </a:solidFill>
              </a:rPr>
              <a:t>Indicative instantaneous approach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Based on an extended </a:t>
            </a:r>
            <a:r>
              <a:rPr lang="en-US" sz="1200" b="0" dirty="0" err="1" smtClean="0">
                <a:solidFill>
                  <a:srgbClr val="0F5494"/>
                </a:solidFill>
              </a:rPr>
              <a:t>Willans</a:t>
            </a:r>
            <a:r>
              <a:rPr lang="en-US" sz="1200" b="0" dirty="0" smtClean="0">
                <a:solidFill>
                  <a:srgbClr val="0F5494"/>
                </a:solidFill>
              </a:rPr>
              <a:t> model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Semi-physical empirical cold start model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Calibration - Optimization based on WLTP results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F5494"/>
                </a:solidFill>
              </a:rPr>
              <a:t>Specific engine technologies included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619672" y="4869159"/>
            <a:ext cx="1332148" cy="432048"/>
          </a:xfrm>
          <a:prstGeom prst="down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sp>
        <p:nvSpPr>
          <p:cNvPr id="13" name="TextBox 12"/>
          <p:cNvSpPr txBox="1"/>
          <p:nvPr/>
        </p:nvSpPr>
        <p:spPr>
          <a:xfrm>
            <a:off x="323528" y="5301207"/>
            <a:ext cx="39604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F5494"/>
                </a:solidFill>
              </a:rPr>
              <a:t>Accurate calculation of average / instantaneous power demand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976156" y="4869159"/>
            <a:ext cx="1332148" cy="432048"/>
          </a:xfrm>
          <a:prstGeom prst="downArrow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IE" sz="1800" b="0"/>
          </a:p>
        </p:txBody>
      </p:sp>
      <p:sp>
        <p:nvSpPr>
          <p:cNvPr id="15" name="TextBox 14"/>
          <p:cNvSpPr txBox="1"/>
          <p:nvPr/>
        </p:nvSpPr>
        <p:spPr>
          <a:xfrm>
            <a:off x="4355976" y="5302948"/>
            <a:ext cx="43924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 smtClean="0">
                <a:solidFill>
                  <a:srgbClr val="0F5494"/>
                </a:solidFill>
              </a:rPr>
              <a:t>Very good accuracy when compared with results </a:t>
            </a:r>
            <a:r>
              <a:rPr lang="en-US" sz="1100" b="0" dirty="0">
                <a:solidFill>
                  <a:srgbClr val="0F5494"/>
                </a:solidFill>
              </a:rPr>
              <a:t>obtained from the Cruise simulations by </a:t>
            </a:r>
            <a:r>
              <a:rPr lang="en-US" sz="1100" b="0" dirty="0" smtClean="0">
                <a:solidFill>
                  <a:srgbClr val="0F5494"/>
                </a:solidFill>
              </a:rPr>
              <a:t>LAT  and </a:t>
            </a:r>
            <a:r>
              <a:rPr lang="en-US" sz="1100" dirty="0" smtClean="0">
                <a:solidFill>
                  <a:srgbClr val="0F5494"/>
                </a:solidFill>
              </a:rPr>
              <a:t>Real test data from 40 vehicles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6714" y="4181018"/>
            <a:ext cx="860655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+Parallel work for HEV control module and optimization</a:t>
            </a:r>
            <a:endParaRPr lang="en-IE" sz="2000" dirty="0"/>
          </a:p>
        </p:txBody>
      </p:sp>
      <p:pic>
        <p:nvPicPr>
          <p:cNvPr id="16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35496" y="6309320"/>
            <a:ext cx="1676623" cy="4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0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H="1">
            <a:off x="1828800" y="852647"/>
            <a:ext cx="4984565" cy="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95" name="Straight Arrow Connector 94"/>
          <p:cNvCxnSpPr/>
          <p:nvPr/>
        </p:nvCxnSpPr>
        <p:spPr>
          <a:xfrm flipV="1">
            <a:off x="533400" y="1288147"/>
            <a:ext cx="0" cy="3977544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0" y="72631"/>
            <a:ext cx="9144000" cy="67889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7600" b="1" i="0" u="none" strike="noStrike" cap="none" normalizeH="0" baseline="0" smtClean="0">
              <a:ln>
                <a:noFill/>
              </a:ln>
              <a:solidFill>
                <a:srgbClr val="FFD624"/>
              </a:solidFill>
              <a:effectLst/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061368" y="76200"/>
            <a:ext cx="4248108" cy="1301911"/>
          </a:xfrm>
          <a:prstGeom prst="rect">
            <a:avLst/>
          </a:prstGeom>
          <a:solidFill>
            <a:srgbClr val="2E6437">
              <a:alpha val="17000"/>
            </a:srgbClr>
          </a:solidFill>
          <a:ln w="12700" cap="flat" cmpd="sng" algn="ctr">
            <a:solidFill>
              <a:srgbClr val="2E6437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0" kern="0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Gearshifting / Engine RPM pred. Logic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81186" y="1974273"/>
            <a:ext cx="1171575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0" kern="0" dirty="0" smtClean="0">
                <a:solidFill>
                  <a:prstClr val="white"/>
                </a:solidFill>
                <a:latin typeface="Calibri"/>
              </a:rPr>
              <a:t>Currents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Alternator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74218" y="1974273"/>
            <a:ext cx="1020763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CurrentsBattery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8235" y="4993669"/>
            <a:ext cx="1562100" cy="1079544"/>
          </a:xfrm>
          <a:prstGeom prst="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Consumption Model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15487" y="5205008"/>
            <a:ext cx="1562100" cy="868205"/>
          </a:xfrm>
          <a:prstGeom prst="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Optimization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stCxn id="13" idx="3"/>
            <a:endCxn id="7" idx="1"/>
          </p:cNvCxnSpPr>
          <p:nvPr/>
        </p:nvCxnSpPr>
        <p:spPr>
          <a:xfrm>
            <a:off x="1828799" y="2222896"/>
            <a:ext cx="802693" cy="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>
          <a:xfrm>
            <a:off x="6813365" y="852647"/>
            <a:ext cx="0" cy="298748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>
          <a:xfrm flipV="1">
            <a:off x="6210300" y="852329"/>
            <a:ext cx="603065" cy="159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>
            <a:off x="1828800" y="852648"/>
            <a:ext cx="4399384" cy="2809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26" name="Straight Arrow Connector 25"/>
          <p:cNvCxnSpPr>
            <a:stCxn id="7" idx="3"/>
          </p:cNvCxnSpPr>
          <p:nvPr/>
        </p:nvCxnSpPr>
        <p:spPr>
          <a:xfrm>
            <a:off x="5425492" y="2222896"/>
            <a:ext cx="1391063" cy="1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flipV="1">
            <a:off x="4144959" y="3400402"/>
            <a:ext cx="2668406" cy="685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>
            <a:off x="4233068" y="5943599"/>
            <a:ext cx="2325167" cy="0"/>
          </a:xfrm>
          <a:prstGeom prst="straightConnector1">
            <a:avLst/>
          </a:prstGeom>
          <a:noFill/>
          <a:ln w="38100" cap="flat" cmpd="sng" algn="ctr">
            <a:solidFill>
              <a:srgbClr val="C0504D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>
            <a:off x="7348067" y="5861874"/>
            <a:ext cx="0" cy="557732"/>
          </a:xfrm>
          <a:prstGeom prst="straightConnector1">
            <a:avLst/>
          </a:prstGeom>
          <a:noFill/>
          <a:ln w="38100" cap="flat" cmpd="sng" algn="ctr">
            <a:solidFill>
              <a:srgbClr val="C0504D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32" name="Straight Arrow Connector 31"/>
          <p:cNvCxnSpPr>
            <a:stCxn id="46" idx="3"/>
          </p:cNvCxnSpPr>
          <p:nvPr/>
        </p:nvCxnSpPr>
        <p:spPr>
          <a:xfrm flipH="1" flipV="1">
            <a:off x="4277587" y="5352365"/>
            <a:ext cx="2289430" cy="1"/>
          </a:xfrm>
          <a:prstGeom prst="straightConnector1">
            <a:avLst/>
          </a:prstGeom>
          <a:noFill/>
          <a:ln w="38100" cap="flat" cmpd="sng" algn="ctr">
            <a:solidFill>
              <a:srgbClr val="C0504D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6567016" y="3833097"/>
            <a:ext cx="2291749" cy="86820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Engine Power Demand Model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129471" y="2772648"/>
            <a:ext cx="0" cy="2432360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2628302" y="4104236"/>
            <a:ext cx="1963737" cy="83820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0" kern="0" dirty="0">
                <a:solidFill>
                  <a:prstClr val="white"/>
                </a:solidFill>
                <a:latin typeface="Calibri"/>
              </a:rPr>
              <a:t>Engine Temperature model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89836" y="1219200"/>
            <a:ext cx="1562100" cy="868205"/>
          </a:xfrm>
          <a:prstGeom prst="rect">
            <a:avLst/>
          </a:prstGeom>
          <a:solidFill>
            <a:srgbClr val="2E6437">
              <a:alpha val="17000"/>
            </a:srgbClr>
          </a:solidFill>
          <a:ln w="12700" cap="flat" cmpd="sng" algn="ctr">
            <a:solidFill>
              <a:srgbClr val="2E6437"/>
            </a:solidFill>
            <a:prstDash val="solid"/>
          </a:ln>
          <a:effectLst/>
        </p:spPr>
        <p:txBody>
          <a:bodyPr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800" b="0" kern="0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Engine RPM Model</a:t>
            </a:r>
            <a:endParaRPr lang="en-GB" sz="1800" b="0" kern="0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339285" y="4717068"/>
            <a:ext cx="0" cy="265177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4474672" y="5029200"/>
            <a:ext cx="209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srgbClr val="C0504D">
                    <a:lumMod val="75000"/>
                  </a:srgbClr>
                </a:solidFill>
                <a:latin typeface="Calibri"/>
              </a:rPr>
              <a:t>WLTP CO</a:t>
            </a:r>
            <a:r>
              <a:rPr lang="de-DE" sz="1800" baseline="-25000" dirty="0" smtClean="0">
                <a:solidFill>
                  <a:srgbClr val="C0504D">
                    <a:lumMod val="75000"/>
                  </a:srgbClr>
                </a:solidFill>
                <a:latin typeface="Calibri"/>
              </a:rPr>
              <a:t>2</a:t>
            </a:r>
            <a:r>
              <a:rPr lang="de-DE" sz="1800" dirty="0" smtClean="0">
                <a:solidFill>
                  <a:srgbClr val="C0504D">
                    <a:lumMod val="75000"/>
                  </a:srgbClr>
                </a:solidFill>
                <a:latin typeface="Calibri"/>
              </a:rPr>
              <a:t> (Initial estimate)</a:t>
            </a:r>
            <a:endParaRPr lang="en-GB" sz="1800" dirty="0">
              <a:solidFill>
                <a:srgbClr val="C0504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67200" y="5638800"/>
            <a:ext cx="188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srgbClr val="C0504D">
                    <a:lumMod val="75000"/>
                  </a:srgbClr>
                </a:solidFill>
                <a:latin typeface="Calibri"/>
              </a:rPr>
              <a:t>WLTP CO</a:t>
            </a:r>
            <a:r>
              <a:rPr lang="de-DE" sz="1800" baseline="-25000" dirty="0" smtClean="0">
                <a:solidFill>
                  <a:srgbClr val="C0504D">
                    <a:lumMod val="75000"/>
                  </a:srgbClr>
                </a:solidFill>
                <a:latin typeface="Calibri"/>
              </a:rPr>
              <a:t>2 </a:t>
            </a:r>
            <a:r>
              <a:rPr lang="de-DE" sz="1800" dirty="0" smtClean="0">
                <a:solidFill>
                  <a:srgbClr val="C0504D">
                    <a:lumMod val="75000"/>
                  </a:srgbClr>
                </a:solidFill>
                <a:latin typeface="Calibri"/>
              </a:rPr>
              <a:t>(Calibrated)  </a:t>
            </a:r>
            <a:endParaRPr lang="en-GB" sz="1800" dirty="0">
              <a:solidFill>
                <a:srgbClr val="C0504D">
                  <a:lumMod val="75000"/>
                </a:srgbClr>
              </a:solidFill>
              <a:latin typeface="Calibri"/>
            </a:endParaRPr>
          </a:p>
        </p:txBody>
      </p:sp>
      <p:cxnSp>
        <p:nvCxnSpPr>
          <p:cNvPr id="75" name="Elbow Connector 74"/>
          <p:cNvCxnSpPr>
            <a:stCxn id="8" idx="3"/>
            <a:endCxn id="42" idx="0"/>
          </p:cNvCxnSpPr>
          <p:nvPr/>
        </p:nvCxnSpPr>
        <p:spPr bwMode="auto">
          <a:xfrm>
            <a:off x="6309476" y="727156"/>
            <a:ext cx="1661410" cy="492044"/>
          </a:xfrm>
          <a:prstGeom prst="bentConnector2">
            <a:avLst/>
          </a:prstGeom>
          <a:noFill/>
          <a:ln w="38100" cap="flat" cmpd="sng" algn="ctr">
            <a:solidFill>
              <a:srgbClr val="9CB0A6"/>
            </a:solidFill>
            <a:prstDash val="solid"/>
            <a:tailEnd type="arrow"/>
          </a:ln>
          <a:effectLst/>
          <a:extLst/>
        </p:spPr>
      </p:cxnSp>
      <p:cxnSp>
        <p:nvCxnSpPr>
          <p:cNvPr id="98" name="Elbow Connector 97"/>
          <p:cNvCxnSpPr/>
          <p:nvPr/>
        </p:nvCxnSpPr>
        <p:spPr bwMode="auto">
          <a:xfrm rot="5400000" flipH="1" flipV="1">
            <a:off x="911534" y="2391119"/>
            <a:ext cx="2299667" cy="273653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9CB0A6"/>
            </a:solidFill>
            <a:prstDash val="solid"/>
            <a:tailEnd type="arrow"/>
          </a:ln>
          <a:effectLst/>
          <a:extLst/>
        </p:spPr>
      </p:cxnSp>
      <p:cxnSp>
        <p:nvCxnSpPr>
          <p:cNvPr id="80" name="Elbow Connector 79"/>
          <p:cNvCxnSpPr>
            <a:stCxn id="42" idx="2"/>
            <a:endCxn id="153" idx="3"/>
          </p:cNvCxnSpPr>
          <p:nvPr/>
        </p:nvCxnSpPr>
        <p:spPr bwMode="auto">
          <a:xfrm rot="16200000" flipH="1">
            <a:off x="6145503" y="3912788"/>
            <a:ext cx="4538646" cy="887880"/>
          </a:xfrm>
          <a:prstGeom prst="bentConnector4">
            <a:avLst>
              <a:gd name="adj1" fmla="val 19220"/>
              <a:gd name="adj2" fmla="val 125747"/>
            </a:avLst>
          </a:prstGeom>
          <a:noFill/>
          <a:ln w="38100" cap="flat" cmpd="sng" algn="ctr">
            <a:solidFill>
              <a:srgbClr val="9CB0A6"/>
            </a:solidFill>
            <a:prstDash val="solid"/>
            <a:tailEnd type="arrow"/>
          </a:ln>
          <a:effectLst/>
          <a:extLst/>
        </p:spPr>
      </p:cxnSp>
      <p:sp>
        <p:nvSpPr>
          <p:cNvPr id="13" name="Rectangle 12"/>
          <p:cNvSpPr/>
          <p:nvPr/>
        </p:nvSpPr>
        <p:spPr>
          <a:xfrm>
            <a:off x="304800" y="1673143"/>
            <a:ext cx="1523999" cy="109950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Electric  power demand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88640"/>
            <a:ext cx="1524000" cy="109950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Power demand </a:t>
            </a:r>
            <a:r>
              <a:rPr lang="de-DE" sz="1800" b="0" kern="0" dirty="0">
                <a:solidFill>
                  <a:prstClr val="white"/>
                </a:solidFill>
                <a:latin typeface="Calibri"/>
              </a:rPr>
              <a:t>@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wheel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533400" y="1288147"/>
            <a:ext cx="0" cy="3977544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2631492" y="1571940"/>
            <a:ext cx="2794000" cy="1301911"/>
          </a:xfrm>
          <a:prstGeom prst="rect">
            <a:avLst/>
          </a:prstGeom>
          <a:solidFill>
            <a:srgbClr val="4F81BD">
              <a:alpha val="17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Electrical  System Logic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27046" y="3001927"/>
            <a:ext cx="1963737" cy="838200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Engine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Torque Losses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9" name="Elbow Connector 108"/>
          <p:cNvCxnSpPr>
            <a:stCxn id="39" idx="3"/>
          </p:cNvCxnSpPr>
          <p:nvPr/>
        </p:nvCxnSpPr>
        <p:spPr bwMode="auto">
          <a:xfrm>
            <a:off x="4592039" y="4523336"/>
            <a:ext cx="1966196" cy="50586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25000"/>
              </a:schemeClr>
            </a:solidFill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176392" y="1288147"/>
            <a:ext cx="0" cy="365314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1" name="Elbow Connector 140"/>
          <p:cNvCxnSpPr/>
          <p:nvPr/>
        </p:nvCxnSpPr>
        <p:spPr bwMode="auto">
          <a:xfrm>
            <a:off x="1908252" y="4057649"/>
            <a:ext cx="720050" cy="41910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25000"/>
              </a:schemeClr>
            </a:solidFill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5852987" y="6408999"/>
            <a:ext cx="3005779" cy="43410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0" kern="0" dirty="0" smtClean="0">
                <a:solidFill>
                  <a:prstClr val="white"/>
                </a:solidFill>
                <a:latin typeface="Calibri"/>
              </a:rPr>
              <a:t>Cycle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Prediction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05042" y="5205011"/>
            <a:ext cx="1676400" cy="1126810"/>
          </a:xfrm>
          <a:prstGeom prst="rect">
            <a:avLst/>
          </a:prstGeom>
          <a:solidFill>
            <a:srgbClr val="EEECE1">
              <a:lumMod val="5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Cycle, Road loads &amp; Vehicle Characteristics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0" name="Elbow Connector 159"/>
          <p:cNvCxnSpPr/>
          <p:nvPr/>
        </p:nvCxnSpPr>
        <p:spPr bwMode="auto">
          <a:xfrm flipV="1">
            <a:off x="1595795" y="2671148"/>
            <a:ext cx="1033104" cy="1006630"/>
          </a:xfrm>
          <a:prstGeom prst="bentConnector3">
            <a:avLst>
              <a:gd name="adj1" fmla="val 63411"/>
            </a:avLst>
          </a:prstGeom>
          <a:noFill/>
          <a:ln w="38100" cap="flat" cmpd="sng" algn="ctr">
            <a:solidFill>
              <a:schemeClr val="accent3">
                <a:lumMod val="65000"/>
              </a:schemeClr>
            </a:solidFill>
            <a:prstDash val="sysDash"/>
            <a:tailEnd type="arrow"/>
          </a:ln>
          <a:effectLst/>
          <a:extLst/>
        </p:spPr>
      </p:cxnSp>
      <p:cxnSp>
        <p:nvCxnSpPr>
          <p:cNvPr id="167" name="Elbow Connector 166"/>
          <p:cNvCxnSpPr/>
          <p:nvPr/>
        </p:nvCxnSpPr>
        <p:spPr bwMode="auto">
          <a:xfrm rot="5400000" flipH="1" flipV="1">
            <a:off x="1175204" y="3735947"/>
            <a:ext cx="1409477" cy="1528652"/>
          </a:xfrm>
          <a:prstGeom prst="bentConnector2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  <a:extLst/>
        </p:spPr>
      </p:cxnSp>
      <p:cxnSp>
        <p:nvCxnSpPr>
          <p:cNvPr id="177" name="Elbow Connector 176"/>
          <p:cNvCxnSpPr>
            <a:endCxn id="153" idx="1"/>
          </p:cNvCxnSpPr>
          <p:nvPr/>
        </p:nvCxnSpPr>
        <p:spPr bwMode="auto">
          <a:xfrm>
            <a:off x="1999522" y="6285131"/>
            <a:ext cx="3853465" cy="34092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endCxn id="18" idx="1"/>
          </p:cNvCxnSpPr>
          <p:nvPr/>
        </p:nvCxnSpPr>
        <p:spPr bwMode="auto">
          <a:xfrm>
            <a:off x="1176392" y="4267201"/>
            <a:ext cx="1539095" cy="1371910"/>
          </a:xfrm>
          <a:prstGeom prst="bentConnector3">
            <a:avLst>
              <a:gd name="adj1" fmla="val 65303"/>
            </a:avLst>
          </a:prstGeom>
          <a:noFill/>
          <a:ln w="38100" cap="flat" cmpd="sng" algn="ctr">
            <a:solidFill>
              <a:srgbClr val="C0504D">
                <a:lumMod val="75000"/>
              </a:srgbClr>
            </a:solidFill>
            <a:prstDash val="solid"/>
            <a:tailEnd type="arrow"/>
          </a:ln>
          <a:effectLst/>
          <a:extLst/>
        </p:spPr>
      </p:cxnSp>
      <p:sp>
        <p:nvSpPr>
          <p:cNvPr id="19" name="Rectangle 18"/>
          <p:cNvSpPr/>
          <p:nvPr/>
        </p:nvSpPr>
        <p:spPr>
          <a:xfrm>
            <a:off x="268684" y="3346275"/>
            <a:ext cx="1676400" cy="1153916"/>
          </a:xfrm>
          <a:prstGeom prst="rect">
            <a:avLst/>
          </a:prstGeom>
          <a:solidFill>
            <a:srgbClr val="EEECE1">
              <a:lumMod val="5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WLTP measurements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(Bag CO2 &amp; Timeseries signals)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4996" y="513875"/>
            <a:ext cx="1223188" cy="733742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Losses GB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5680" y="476672"/>
            <a:ext cx="1346200" cy="733742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Losses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Differential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4957" y="485617"/>
            <a:ext cx="1235075" cy="733742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Losses TC / Clutch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5" name="Straight Arrow Connector 224"/>
          <p:cNvCxnSpPr/>
          <p:nvPr/>
        </p:nvCxnSpPr>
        <p:spPr>
          <a:xfrm>
            <a:off x="8414826" y="4701302"/>
            <a:ext cx="0" cy="1707697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714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800" dirty="0" smtClean="0"/>
              <a:t>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MPAS sub-models</a:t>
            </a:r>
            <a:endParaRPr lang="en-IE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424011"/>
            <a:ext cx="8229600" cy="54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/>
              <a:t>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MPAS includes the following sub-models: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Automatic Transmission model (gear shifting)</a:t>
            </a:r>
            <a:endParaRPr lang="en-IE" sz="2000" b="1" dirty="0" smtClean="0"/>
          </a:p>
          <a:p>
            <a:pPr lvl="2">
              <a:lnSpc>
                <a:spcPct val="130000"/>
              </a:lnSpc>
            </a:pPr>
            <a:r>
              <a:rPr lang="en-IE" sz="2000" b="1" dirty="0" smtClean="0"/>
              <a:t>Clutch / Torque converter model score</a:t>
            </a:r>
          </a:p>
          <a:p>
            <a:pPr lvl="2">
              <a:lnSpc>
                <a:spcPct val="130000"/>
              </a:lnSpc>
            </a:pPr>
            <a:r>
              <a:rPr lang="en-IE" sz="2000" b="1" dirty="0" smtClean="0"/>
              <a:t>Engine cold start speed model</a:t>
            </a:r>
          </a:p>
          <a:p>
            <a:pPr lvl="2">
              <a:lnSpc>
                <a:spcPct val="130000"/>
              </a:lnSpc>
            </a:pPr>
            <a:r>
              <a:rPr lang="en-IE" sz="2000" b="1" dirty="0"/>
              <a:t>Engine speed model</a:t>
            </a:r>
          </a:p>
          <a:p>
            <a:pPr lvl="2">
              <a:lnSpc>
                <a:spcPct val="130000"/>
              </a:lnSpc>
            </a:pPr>
            <a:r>
              <a:rPr lang="en-IE" sz="2000" b="1" dirty="0"/>
              <a:t>Start stop model</a:t>
            </a:r>
          </a:p>
          <a:p>
            <a:pPr lvl="2">
              <a:lnSpc>
                <a:spcPct val="130000"/>
              </a:lnSpc>
            </a:pPr>
            <a:r>
              <a:rPr lang="en-IE" sz="2000" b="1" dirty="0" smtClean="0"/>
              <a:t>Alternator </a:t>
            </a:r>
            <a:r>
              <a:rPr lang="en-IE" sz="2000" b="1" dirty="0"/>
              <a:t>model </a:t>
            </a:r>
          </a:p>
          <a:p>
            <a:pPr lvl="2">
              <a:lnSpc>
                <a:spcPct val="130000"/>
              </a:lnSpc>
            </a:pPr>
            <a:r>
              <a:rPr lang="en-IE" sz="2000" b="1" dirty="0" smtClean="0"/>
              <a:t>Engine coolant temperature model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Engine fuel consumption (CO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 ) model</a:t>
            </a:r>
            <a:endParaRPr lang="en-IE" sz="2000" b="1" dirty="0"/>
          </a:p>
          <a:p>
            <a:pPr lvl="1">
              <a:lnSpc>
                <a:spcPct val="130000"/>
              </a:lnSpc>
            </a:pPr>
            <a:endParaRPr lang="en-IE" sz="2800" dirty="0"/>
          </a:p>
        </p:txBody>
      </p:sp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936625"/>
          </a:xfrm>
        </p:spPr>
        <p:txBody>
          <a:bodyPr/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MPAS self assessment of internal models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4411598" cy="401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534" y="1556792"/>
            <a:ext cx="423795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3568" y="5733256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8163" indent="-538163"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srgbClr val="0F5494"/>
                </a:solidFill>
              </a:rPr>
              <a:t>Mean absolute error (quantities with units)</a:t>
            </a:r>
          </a:p>
          <a:p>
            <a:pPr marL="538163" indent="-538163">
              <a:buFont typeface="Arial" panose="020B0604020202020204" pitchFamily="34" charset="0"/>
              <a:buChar char="•"/>
            </a:pPr>
            <a:r>
              <a:rPr lang="en-IE" sz="2000" dirty="0" smtClean="0">
                <a:solidFill>
                  <a:srgbClr val="0F5494"/>
                </a:solidFill>
              </a:rPr>
              <a:t>Calibration coefficient for unit-less quantities </a:t>
            </a:r>
            <a:endParaRPr lang="en-IE" sz="2000" dirty="0">
              <a:solidFill>
                <a:srgbClr val="0F5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0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35496" y="6309320"/>
            <a:ext cx="1676623" cy="4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000" dirty="0" smtClean="0"/>
              <a:t>Automatic </a:t>
            </a:r>
            <a:r>
              <a:rPr lang="en-US" sz="2000" dirty="0"/>
              <a:t>Transmission model (</a:t>
            </a:r>
            <a:r>
              <a:rPr lang="en-US" sz="2000" dirty="0" smtClean="0"/>
              <a:t>gear-shifting 1/2)</a:t>
            </a:r>
            <a:r>
              <a:rPr lang="en-US" sz="2000" dirty="0"/>
              <a:t/>
            </a:r>
            <a:br>
              <a:rPr lang="en-US" sz="2000" dirty="0"/>
            </a:br>
            <a:endParaRPr lang="en-IE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908720"/>
            <a:ext cx="8784976" cy="576064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1400" dirty="0" smtClean="0"/>
              <a:t>There are 2 </a:t>
            </a:r>
            <a:r>
              <a:rPr lang="en-US" sz="1400" b="1" dirty="0" smtClean="0"/>
              <a:t>official</a:t>
            </a:r>
            <a:r>
              <a:rPr lang="en-US" sz="1400" dirty="0" smtClean="0"/>
              <a:t> options enabled in the A/T model:</a:t>
            </a:r>
          </a:p>
          <a:p>
            <a:pPr lvl="2">
              <a:lnSpc>
                <a:spcPct val="140000"/>
              </a:lnSpc>
            </a:pPr>
            <a:r>
              <a:rPr lang="en-US" sz="1200" dirty="0" smtClean="0"/>
              <a:t>Corrected Mean Velocity (</a:t>
            </a:r>
            <a:r>
              <a:rPr lang="en-US" sz="1200" b="1" dirty="0" smtClean="0"/>
              <a:t>CMV</a:t>
            </a:r>
            <a:r>
              <a:rPr lang="en-US" sz="1200" dirty="0" smtClean="0"/>
              <a:t>) </a:t>
            </a:r>
            <a:r>
              <a:rPr lang="en-IE" sz="1200" dirty="0" smtClean="0"/>
              <a:t>creates </a:t>
            </a:r>
            <a:r>
              <a:rPr lang="en-IE" sz="1200" dirty="0"/>
              <a:t>a “map” of gear upshifts and down-speeds as a function of vehicle </a:t>
            </a:r>
            <a:r>
              <a:rPr lang="en-IE" sz="1200" dirty="0" smtClean="0"/>
              <a:t>speed. </a:t>
            </a:r>
            <a:endParaRPr lang="en-US" sz="1200" dirty="0" smtClean="0"/>
          </a:p>
          <a:p>
            <a:pPr lvl="2">
              <a:lnSpc>
                <a:spcPct val="140000"/>
              </a:lnSpc>
            </a:pPr>
            <a:r>
              <a:rPr lang="en-US" sz="1200" dirty="0" err="1" smtClean="0"/>
              <a:t>GearShift</a:t>
            </a:r>
            <a:r>
              <a:rPr lang="en-US" sz="1200" dirty="0" smtClean="0"/>
              <a:t> Power-Velocity (</a:t>
            </a:r>
            <a:r>
              <a:rPr lang="en-US" sz="1200" b="1" dirty="0" smtClean="0"/>
              <a:t>GSPV</a:t>
            </a:r>
            <a:r>
              <a:rPr lang="en-US" sz="1200" dirty="0" smtClean="0"/>
              <a:t>) creates a map of gear upshifts as a function of vehicle speed &amp; the power at the gearbox</a:t>
            </a:r>
          </a:p>
          <a:p>
            <a:pPr>
              <a:lnSpc>
                <a:spcPct val="140000"/>
              </a:lnSpc>
            </a:pPr>
            <a:r>
              <a:rPr lang="en-US" sz="1400" dirty="0"/>
              <a:t>CO</a:t>
            </a:r>
            <a:r>
              <a:rPr lang="en-US" sz="1400" baseline="-25000" dirty="0"/>
              <a:t>2</a:t>
            </a:r>
            <a:r>
              <a:rPr lang="en-US" sz="1400" dirty="0"/>
              <a:t>MPAS automatically selects the option that better reproduces gear shifting over </a:t>
            </a:r>
            <a:r>
              <a:rPr lang="en-US" sz="1400" dirty="0" smtClean="0"/>
              <a:t>WLTP</a:t>
            </a:r>
          </a:p>
          <a:p>
            <a:pPr>
              <a:lnSpc>
                <a:spcPct val="140000"/>
              </a:lnSpc>
            </a:pPr>
            <a:r>
              <a:rPr lang="en-US" sz="1400" dirty="0"/>
              <a:t>Two sets of gear-shift maps are calculated,  </a:t>
            </a:r>
            <a:r>
              <a:rPr lang="en-US" sz="1400" b="1" dirty="0"/>
              <a:t>hot</a:t>
            </a:r>
            <a:r>
              <a:rPr lang="en-US" sz="1400" dirty="0"/>
              <a:t> and </a:t>
            </a:r>
            <a:r>
              <a:rPr lang="en-US" sz="1400" b="1" dirty="0"/>
              <a:t>cold</a:t>
            </a:r>
            <a:r>
              <a:rPr lang="en-US" sz="1400" dirty="0"/>
              <a:t> </a:t>
            </a:r>
            <a:r>
              <a:rPr lang="en-US" sz="1400" dirty="0" smtClean="0"/>
              <a:t>conditions</a:t>
            </a:r>
          </a:p>
          <a:p>
            <a:pPr>
              <a:lnSpc>
                <a:spcPct val="140000"/>
              </a:lnSpc>
            </a:pPr>
            <a:r>
              <a:rPr lang="en-US" sz="1400" dirty="0" smtClean="0"/>
              <a:t>In engineering mode the DT option can be also enabled</a:t>
            </a:r>
          </a:p>
          <a:p>
            <a:pPr lvl="2">
              <a:lnSpc>
                <a:spcPct val="140000"/>
              </a:lnSpc>
            </a:pPr>
            <a:endParaRPr lang="en-US" sz="1200" b="1" dirty="0" smtClean="0"/>
          </a:p>
        </p:txBody>
      </p:sp>
      <p:pic>
        <p:nvPicPr>
          <p:cNvPr id="6" name="Picture 2" descr="C:\Users\arcidvi\Desktop\gspv.t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7" t="6647" r="8730" b="5485"/>
          <a:stretch/>
        </p:blipFill>
        <p:spPr bwMode="auto">
          <a:xfrm>
            <a:off x="1247070" y="3173380"/>
            <a:ext cx="6525366" cy="358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10763" y="3356992"/>
            <a:ext cx="1433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F5494"/>
                </a:solidFill>
              </a:rPr>
              <a:t>GSPV example</a:t>
            </a:r>
            <a:endParaRPr lang="en-IE" sz="2000" dirty="0">
              <a:solidFill>
                <a:srgbClr val="0F549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172735" y="4421022"/>
            <a:ext cx="2111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6"/>
                </a:solidFill>
              </a:rPr>
              <a:t>Power (kw)</a:t>
            </a:r>
            <a:endParaRPr lang="en-IE" sz="1800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952" y="6623774"/>
            <a:ext cx="211112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/>
                </a:solidFill>
              </a:rPr>
              <a:t>Velocity (km/h)</a:t>
            </a:r>
            <a:endParaRPr lang="en-IE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fontage\Desktop\compa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107504" y="6286170"/>
            <a:ext cx="1944216" cy="5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625"/>
          </a:xfrm>
        </p:spPr>
        <p:txBody>
          <a:bodyPr/>
          <a:lstStyle/>
          <a:p>
            <a:r>
              <a:rPr lang="en-US" sz="2000" dirty="0" smtClean="0"/>
              <a:t>Automatic </a:t>
            </a:r>
            <a:r>
              <a:rPr lang="en-US" sz="2000" dirty="0"/>
              <a:t>Transmission model (</a:t>
            </a:r>
            <a:r>
              <a:rPr lang="en-US" sz="2000" dirty="0" smtClean="0"/>
              <a:t>gear-shifting 2/2)</a:t>
            </a:r>
            <a:r>
              <a:rPr lang="en-US" sz="2000" dirty="0"/>
              <a:t/>
            </a:r>
            <a:br>
              <a:rPr lang="en-US" sz="2000" dirty="0"/>
            </a:br>
            <a:endParaRPr lang="en-IE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583" y="836712"/>
            <a:ext cx="8784976" cy="5760640"/>
          </a:xfrm>
          <a:solidFill>
            <a:schemeClr val="bg1"/>
          </a:solidFill>
        </p:spPr>
        <p:txBody>
          <a:bodyPr/>
          <a:lstStyle/>
          <a:p>
            <a:pPr lvl="2">
              <a:lnSpc>
                <a:spcPct val="140000"/>
              </a:lnSpc>
            </a:pPr>
            <a:endParaRPr lang="en-US" b="1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Final step: Matrix </a:t>
            </a:r>
            <a:r>
              <a:rPr lang="en-US" dirty="0"/>
              <a:t>Velocity Limits (</a:t>
            </a:r>
            <a:r>
              <a:rPr lang="en-US" b="1" dirty="0"/>
              <a:t>MVL</a:t>
            </a:r>
            <a:r>
              <a:rPr lang="en-US" dirty="0"/>
              <a:t>) correction model corrects gear-shifting over quasi-steady state conditions </a:t>
            </a:r>
            <a:r>
              <a:rPr lang="en-US" dirty="0" smtClean="0"/>
              <a:t> ()</a:t>
            </a:r>
            <a:br>
              <a:rPr lang="en-US" dirty="0" smtClean="0"/>
            </a:br>
            <a:endParaRPr lang="en-IE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424945"/>
              </p:ext>
            </p:extLst>
          </p:nvPr>
        </p:nvGraphicFramePr>
        <p:xfrm>
          <a:off x="18365" y="3140968"/>
          <a:ext cx="4265603" cy="2714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785114"/>
              </p:ext>
            </p:extLst>
          </p:nvPr>
        </p:nvGraphicFramePr>
        <p:xfrm>
          <a:off x="4644008" y="3140968"/>
          <a:ext cx="4589968" cy="2786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 flipH="1">
            <a:off x="6156176" y="3819914"/>
            <a:ext cx="432048" cy="227599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588224" y="3800615"/>
            <a:ext cx="432048" cy="246898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5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Master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lide_Master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18031</TotalTime>
  <Words>2403</Words>
  <Application>Microsoft Office PowerPoint</Application>
  <PresentationFormat>On-screen Show (4:3)</PresentationFormat>
  <Paragraphs>562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Slide_Master</vt:lpstr>
      <vt:lpstr>1_Slide_Master</vt:lpstr>
      <vt:lpstr>  The CO2MPAS tool</vt:lpstr>
      <vt:lpstr>Approach – Phasing-in</vt:lpstr>
      <vt:lpstr>CO2MPAS data flow overview</vt:lpstr>
      <vt:lpstr>Key features</vt:lpstr>
      <vt:lpstr>PowerPoint Presentation</vt:lpstr>
      <vt:lpstr>CO2MPAS sub-models</vt:lpstr>
      <vt:lpstr>CO2MPAS self assessment of internal models</vt:lpstr>
      <vt:lpstr>Automatic Transmission model (gear-shifting 1/2) </vt:lpstr>
      <vt:lpstr>Automatic Transmission model (gear-shifting 2/2) </vt:lpstr>
      <vt:lpstr>Automatic Transmission model (gear-shifting 2/2) </vt:lpstr>
      <vt:lpstr>Clutch / Torque converter model </vt:lpstr>
      <vt:lpstr>Engine cold start speed model </vt:lpstr>
      <vt:lpstr>Engine speed model </vt:lpstr>
      <vt:lpstr>Start stop model </vt:lpstr>
      <vt:lpstr>Alternator model  </vt:lpstr>
      <vt:lpstr>Alternator logic and current prediction</vt:lpstr>
      <vt:lpstr>Alternator logic and current prediction -windows</vt:lpstr>
      <vt:lpstr>Engine coolant temperature model</vt:lpstr>
      <vt:lpstr>Engine fuel consumption (CO2) model</vt:lpstr>
      <vt:lpstr>Fuel Consumption (Fc) Calculation Function</vt:lpstr>
      <vt:lpstr>Engine fuel consumption (CO2) model</vt:lpstr>
      <vt:lpstr>Optimization path</vt:lpstr>
      <vt:lpstr>Summary</vt:lpstr>
      <vt:lpstr>Correlation and CO2MPAS Process flow chart</vt:lpstr>
      <vt:lpstr>Correlation and CO2MPAS Process flow chart</vt:lpstr>
      <vt:lpstr>Correlation and CO2MPAS Process flow chart</vt:lpstr>
      <vt:lpstr>Stay in touch</vt:lpstr>
      <vt:lpstr>Validation against 39 real cars</vt:lpstr>
      <vt:lpstr>Validation against 39 real cars</vt:lpstr>
      <vt:lpstr>Evaluation AT model options</vt:lpstr>
      <vt:lpstr>CO2 Results on selected profiles</vt:lpstr>
      <vt:lpstr>JRC proposal</vt:lpstr>
      <vt:lpstr>PowerPoint Presentation</vt:lpstr>
    </vt:vector>
  </TitlesOfParts>
  <Company>European Commission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turneem</dc:creator>
  <cp:lastModifiedBy>Georgios Fontaras</cp:lastModifiedBy>
  <cp:revision>549</cp:revision>
  <cp:lastPrinted>2015-02-12T17:08:05Z</cp:lastPrinted>
  <dcterms:created xsi:type="dcterms:W3CDTF">2011-10-28T10:25:18Z</dcterms:created>
  <dcterms:modified xsi:type="dcterms:W3CDTF">2016-12-12T11:42:16Z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3</vt:lpwstr>
  </property>
  <property fmtid="{D5CDD505-2E9C-101B-9397-08002B2CF9AE}" pid="3" name="Jive_LatestUserAccountName">
    <vt:lpwstr>ciuffbi</vt:lpwstr>
  </property>
  <property fmtid="{D5CDD505-2E9C-101B-9397-08002B2CF9AE}" pid="4" name="Offisync_UniqueId">
    <vt:lpwstr>64605</vt:lpwstr>
  </property>
  <property fmtid="{D5CDD505-2E9C-101B-9397-08002B2CF9AE}" pid="5" name="Offisync_ServerID">
    <vt:lpwstr>0d3b22a6-6203-4efc-8e8e-b5279256493b</vt:lpwstr>
  </property>
  <property fmtid="{D5CDD505-2E9C-101B-9397-08002B2CF9AE}" pid="6" name="Offisync_ProviderInitializationData">
    <vt:lpwstr>https://connected.cnect.cec.eu.int</vt:lpwstr>
  </property>
  <property fmtid="{D5CDD505-2E9C-101B-9397-08002B2CF9AE}" pid="7" name="Jive_VersionGuid">
    <vt:lpwstr>858419cc-cbf7-4ffc-89f9-13dc9437987c</vt:lpwstr>
  </property>
</Properties>
</file>