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5"/>
    <p:restoredTop sz="92376"/>
  </p:normalViewPr>
  <p:slideViewPr>
    <p:cSldViewPr snapToGrid="0" snapToObjects="1">
      <p:cViewPr varScale="1">
        <p:scale>
          <a:sx n="101" d="100"/>
          <a:sy n="101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C2CC-7C9F-924D-B334-DA731C9F387D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F994-4A0D-6B4D-8D23-5F3E60EA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9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C2CC-7C9F-924D-B334-DA731C9F387D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F994-4A0D-6B4D-8D23-5F3E60EA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C2CC-7C9F-924D-B334-DA731C9F387D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F994-4A0D-6B4D-8D23-5F3E60EA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0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C2CC-7C9F-924D-B334-DA731C9F387D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F994-4A0D-6B4D-8D23-5F3E60EA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C2CC-7C9F-924D-B334-DA731C9F387D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F994-4A0D-6B4D-8D23-5F3E60EA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3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C2CC-7C9F-924D-B334-DA731C9F387D}" type="datetimeFigureOut">
              <a:rPr lang="en-US" smtClean="0"/>
              <a:t>1/8/17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F994-4A0D-6B4D-8D23-5F3E60EA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7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C2CC-7C9F-924D-B334-DA731C9F387D}" type="datetimeFigureOut">
              <a:rPr lang="en-US" smtClean="0"/>
              <a:t>1/8/17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F994-4A0D-6B4D-8D23-5F3E60EA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7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C2CC-7C9F-924D-B334-DA731C9F387D}" type="datetimeFigureOut">
              <a:rPr lang="en-US" smtClean="0"/>
              <a:t>1/8/17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F994-4A0D-6B4D-8D23-5F3E60EA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5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C2CC-7C9F-924D-B334-DA731C9F387D}" type="datetimeFigureOut">
              <a:rPr lang="en-US" smtClean="0"/>
              <a:t>1/8/17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F994-4A0D-6B4D-8D23-5F3E60EA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5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C2CC-7C9F-924D-B334-DA731C9F387D}" type="datetimeFigureOut">
              <a:rPr lang="en-US" smtClean="0"/>
              <a:t>1/8/17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F994-4A0D-6B4D-8D23-5F3E60EA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C2CC-7C9F-924D-B334-DA731C9F387D}" type="datetimeFigureOut">
              <a:rPr lang="en-US" smtClean="0"/>
              <a:t>1/8/17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F994-4A0D-6B4D-8D23-5F3E60EA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C2CC-7C9F-924D-B334-DA731C9F387D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F994-4A0D-6B4D-8D23-5F3E60EA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4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334" y="3497676"/>
            <a:ext cx="7539266" cy="3613541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5388429" y="388257"/>
            <a:ext cx="0" cy="3425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47457" y="968829"/>
            <a:ext cx="237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smtClean="0"/>
              <a:t>olo_init_ram_cache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3265714" y="354323"/>
            <a:ext cx="1401534" cy="740083"/>
          </a:xfrm>
          <a:prstGeom prst="cloudCallout">
            <a:avLst>
              <a:gd name="adj1" fmla="val 56763"/>
              <a:gd name="adj2" fmla="val 46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Cache the whole memory</a:t>
            </a:r>
            <a:endParaRPr 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951513" y="1633640"/>
            <a:ext cx="332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</a:t>
            </a:r>
            <a:r>
              <a:rPr lang="en-US" smtClean="0"/>
              <a:t>eme_loadvm_state_mainload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2" name="云形标注 11"/>
          <p:cNvSpPr/>
          <p:nvPr/>
        </p:nvSpPr>
        <p:spPr>
          <a:xfrm>
            <a:off x="3189516" y="2164836"/>
            <a:ext cx="1821086" cy="961962"/>
          </a:xfrm>
          <a:prstGeom prst="cloudCallout">
            <a:avLst>
              <a:gd name="adj1" fmla="val 51392"/>
              <a:gd name="adj2" fmla="val -67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Load the Dirty Page from PVM into </a:t>
            </a:r>
            <a:r>
              <a:rPr lang="en-US" sz="1200" dirty="0" err="1" smtClean="0"/>
              <a:t>colo_cache</a:t>
            </a:r>
            <a:endParaRPr 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103913" y="3126797"/>
            <a:ext cx="256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olo_flush_ram_cache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4" name="云形标注 13"/>
          <p:cNvSpPr/>
          <p:nvPr/>
        </p:nvSpPr>
        <p:spPr>
          <a:xfrm>
            <a:off x="6729187" y="1875972"/>
            <a:ext cx="2665185" cy="1474478"/>
          </a:xfrm>
          <a:prstGeom prst="cloudCallout">
            <a:avLst>
              <a:gd name="adj1" fmla="val -58426"/>
              <a:gd name="adj2" fmla="val 4586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Flush content of RAM cache into SVM’s memory.</a:t>
            </a:r>
          </a:p>
          <a:p>
            <a:pPr algn="ctr"/>
            <a:r>
              <a:rPr lang="en-US" sz="1200" dirty="0" smtClean="0"/>
              <a:t>Only flush the pages that be dirtied by PVM or SVM or both</a:t>
            </a:r>
            <a:endParaRPr lang="en-US" sz="1200" dirty="0"/>
          </a:p>
        </p:txBody>
      </p:sp>
      <p:sp>
        <p:nvSpPr>
          <p:cNvPr id="15" name="左大括号 14"/>
          <p:cNvSpPr/>
          <p:nvPr/>
        </p:nvSpPr>
        <p:spPr>
          <a:xfrm>
            <a:off x="2764970" y="1828801"/>
            <a:ext cx="500744" cy="15239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92034" y="238708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</a:t>
            </a:r>
            <a:r>
              <a:rPr lang="en-US" smtClean="0"/>
              <a:t>hile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010602" y="11668"/>
            <a:ext cx="72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9642929" y="413657"/>
            <a:ext cx="0" cy="3399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252402" y="11668"/>
            <a:ext cx="72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VM</a:t>
            </a:r>
            <a:endParaRPr lang="en-US" dirty="0"/>
          </a:p>
        </p:txBody>
      </p:sp>
      <p:cxnSp>
        <p:nvCxnSpPr>
          <p:cNvPr id="25" name="直线箭头连接符 24"/>
          <p:cNvCxnSpPr/>
          <p:nvPr/>
        </p:nvCxnSpPr>
        <p:spPr>
          <a:xfrm flipH="1">
            <a:off x="5388429" y="825500"/>
            <a:ext cx="4254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789963" y="452931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irst migration</a:t>
            </a:r>
            <a:endParaRPr lang="en-US" dirty="0"/>
          </a:p>
        </p:txBody>
      </p:sp>
      <p:sp>
        <p:nvSpPr>
          <p:cNvPr id="43" name="下箭头 42"/>
          <p:cNvSpPr/>
          <p:nvPr/>
        </p:nvSpPr>
        <p:spPr>
          <a:xfrm>
            <a:off x="8010979" y="3394529"/>
            <a:ext cx="231321" cy="656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46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u3003676</dc:creator>
  <cp:lastModifiedBy>u3003676</cp:lastModifiedBy>
  <cp:revision>3</cp:revision>
  <dcterms:created xsi:type="dcterms:W3CDTF">2017-01-08T12:56:26Z</dcterms:created>
  <dcterms:modified xsi:type="dcterms:W3CDTF">2017-01-08T13:23:17Z</dcterms:modified>
</cp:coreProperties>
</file>