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77" r:id="rId3"/>
    <p:sldId id="279" r:id="rId4"/>
    <p:sldId id="259" r:id="rId5"/>
    <p:sldId id="260" r:id="rId6"/>
    <p:sldId id="261" r:id="rId7"/>
    <p:sldId id="264" r:id="rId8"/>
    <p:sldId id="265" r:id="rId9"/>
    <p:sldId id="266" r:id="rId10"/>
    <p:sldId id="269" r:id="rId11"/>
    <p:sldId id="268" r:id="rId12"/>
    <p:sldId id="270" r:id="rId13"/>
    <p:sldId id="272" r:id="rId14"/>
    <p:sldId id="274" r:id="rId15"/>
    <p:sldId id="273" r:id="rId16"/>
    <p:sldId id="275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91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4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6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44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5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B7C19F-4932-4735-9972-28A828830A9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AD71-AC67-4E14-BEB4-403A17D0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98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ECB0-B308-43CF-9E0E-12B21375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055" y="340714"/>
            <a:ext cx="6391270" cy="2058857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Analyzing Facebook Posts: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FEA65-176A-49D3-8769-73C11E9F3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Joseph Hartman</a:t>
            </a:r>
          </a:p>
          <a:p>
            <a:pPr algn="r"/>
            <a:r>
              <a:rPr lang="en-US" sz="2000" dirty="0"/>
              <a:t>Ist-736 Text Mining</a:t>
            </a:r>
          </a:p>
          <a:p>
            <a:pPr algn="r"/>
            <a:r>
              <a:rPr lang="en-US" sz="2000" dirty="0"/>
              <a:t>March 17,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AA294-895C-4AF1-8804-2795EBCC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55" y="2486025"/>
            <a:ext cx="6164540" cy="38290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75127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ACBB-A048-4BF0-8D87-A6EDFB4C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Using LDA: Opener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A00D-5C78-4E1B-A3CE-9A5401E7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 0: boy attention friend meet wholesome </a:t>
            </a:r>
            <a:r>
              <a:rPr lang="en-US" dirty="0" err="1"/>
              <a:t>texas</a:t>
            </a:r>
            <a:r>
              <a:rPr lang="en-US" dirty="0"/>
              <a:t> best ladies know ready hey hello single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abgs</a:t>
            </a:r>
            <a:r>
              <a:rPr lang="en-US" dirty="0"/>
              <a:t> world big come introduce </a:t>
            </a:r>
            <a:r>
              <a:rPr lang="en-US" dirty="0" err="1"/>
              <a:t>ny</a:t>
            </a:r>
            <a:endParaRPr lang="en-US" dirty="0"/>
          </a:p>
          <a:p>
            <a:r>
              <a:rPr lang="en-US" dirty="0"/>
              <a:t>Topic 1: looking attention like ladies man look new need wholesome just girl real time make attention ladies year tired day season single</a:t>
            </a:r>
          </a:p>
          <a:p>
            <a:r>
              <a:rPr lang="en-US" dirty="0"/>
              <a:t>Topic 2: looking wholesome look </a:t>
            </a:r>
            <a:r>
              <a:rPr lang="en-US" dirty="0" err="1"/>
              <a:t>korean</a:t>
            </a:r>
            <a:r>
              <a:rPr lang="en-US" dirty="0"/>
              <a:t> attention stop like </a:t>
            </a:r>
            <a:r>
              <a:rPr lang="en-US" dirty="0" err="1"/>
              <a:t>dms</a:t>
            </a:r>
            <a:r>
              <a:rPr lang="en-US" dirty="0"/>
              <a:t> sell single tired feeling product scrolling time </a:t>
            </a:r>
            <a:r>
              <a:rPr lang="en-US" dirty="0" err="1"/>
              <a:t>oppa</a:t>
            </a:r>
            <a:r>
              <a:rPr lang="en-US" dirty="0"/>
              <a:t> </a:t>
            </a:r>
            <a:r>
              <a:rPr lang="en-US" dirty="0" err="1"/>
              <a:t>nyc</a:t>
            </a:r>
            <a:r>
              <a:rPr lang="en-US" dirty="0"/>
              <a:t> meet slide girl</a:t>
            </a:r>
          </a:p>
          <a:p>
            <a:r>
              <a:rPr lang="en-US" dirty="0"/>
              <a:t>Topic 3: studying </a:t>
            </a:r>
            <a:r>
              <a:rPr lang="en-US" dirty="0" err="1"/>
              <a:t>georgetown</a:t>
            </a:r>
            <a:r>
              <a:rPr lang="en-US" dirty="0"/>
              <a:t> university like sad </a:t>
            </a:r>
            <a:r>
              <a:rPr lang="en-US" dirty="0" err="1"/>
              <a:t>georgetown</a:t>
            </a:r>
            <a:r>
              <a:rPr lang="en-US" dirty="0"/>
              <a:t> university looking year east look right sad girls right like bachelor peter </a:t>
            </a:r>
            <a:r>
              <a:rPr lang="en-US" dirty="0" err="1"/>
              <a:t>wasian</a:t>
            </a:r>
            <a:r>
              <a:rPr lang="en-US" dirty="0"/>
              <a:t> </a:t>
            </a:r>
            <a:r>
              <a:rPr lang="en-US" dirty="0" err="1"/>
              <a:t>namjas</a:t>
            </a:r>
            <a:r>
              <a:rPr lang="en-US" dirty="0"/>
              <a:t> studying government </a:t>
            </a:r>
            <a:r>
              <a:rPr lang="en-US" dirty="0" err="1"/>
              <a:t>korean</a:t>
            </a:r>
            <a:r>
              <a:rPr lang="en-US" dirty="0"/>
              <a:t> 21 university looking</a:t>
            </a:r>
          </a:p>
          <a:p>
            <a:r>
              <a:rPr lang="en-US" dirty="0"/>
              <a:t>Topic 4: friend looking present hello read girl single </a:t>
            </a:r>
            <a:r>
              <a:rPr lang="en-US" dirty="0" err="1"/>
              <a:t>bois</a:t>
            </a:r>
            <a:r>
              <a:rPr lang="en-US" dirty="0"/>
              <a:t> currently wants based wholesome major </a:t>
            </a:r>
            <a:r>
              <a:rPr lang="en-US" dirty="0" err="1"/>
              <a:t>bois</a:t>
            </a:r>
            <a:r>
              <a:rPr lang="en-US" dirty="0"/>
              <a:t> </a:t>
            </a:r>
            <a:r>
              <a:rPr lang="en-US" dirty="0" err="1"/>
              <a:t>uk</a:t>
            </a:r>
            <a:r>
              <a:rPr lang="en-US" dirty="0"/>
              <a:t> life stop highly desirable single </a:t>
            </a:r>
            <a:r>
              <a:rPr lang="en-US" dirty="0" err="1"/>
              <a:t>wayne</a:t>
            </a:r>
            <a:r>
              <a:rPr lang="en-US" dirty="0"/>
              <a:t> </a:t>
            </a:r>
            <a:r>
              <a:rPr lang="en-US" dirty="0" err="1"/>
              <a:t>ladiesss</a:t>
            </a:r>
            <a:r>
              <a:rPr lang="en-US" dirty="0"/>
              <a:t> desirable unfortunately</a:t>
            </a:r>
          </a:p>
        </p:txBody>
      </p:sp>
    </p:spTree>
    <p:extLst>
      <p:ext uri="{BB962C8B-B14F-4D97-AF65-F5344CB8AC3E}">
        <p14:creationId xmlns:p14="http://schemas.microsoft.com/office/powerpoint/2010/main" val="360889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CBE6-56B6-4F96-8217-A7ADADCE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Using LDA: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C824-EF28-4754-ABC0-60EA27F6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0: know like love super man parents </a:t>
            </a:r>
            <a:r>
              <a:rPr lang="en-US" dirty="0" err="1"/>
              <a:t>af</a:t>
            </a:r>
            <a:r>
              <a:rPr lang="en-US" dirty="0"/>
              <a:t> good time make big knows dance cute heart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korean</a:t>
            </a:r>
            <a:r>
              <a:rPr lang="en-US" dirty="0"/>
              <a:t> </a:t>
            </a:r>
            <a:r>
              <a:rPr lang="en-US" dirty="0" err="1"/>
              <a:t>asian</a:t>
            </a:r>
            <a:r>
              <a:rPr lang="en-US" dirty="0"/>
              <a:t> great loves</a:t>
            </a:r>
          </a:p>
          <a:p>
            <a:r>
              <a:rPr lang="en-US" dirty="0"/>
              <a:t>Topic 1: know like make loves good man family likes love mean knows eat going just want super food pro time club</a:t>
            </a:r>
          </a:p>
          <a:p>
            <a:r>
              <a:rPr lang="en-US" dirty="0"/>
              <a:t>Topic 2: know </a:t>
            </a:r>
            <a:r>
              <a:rPr lang="en-US" dirty="0" err="1"/>
              <a:t>af</a:t>
            </a:r>
            <a:r>
              <a:rPr lang="en-US" dirty="0"/>
              <a:t> good fashion girl smart </a:t>
            </a:r>
            <a:r>
              <a:rPr lang="en-US" dirty="0" err="1"/>
              <a:t>chinese</a:t>
            </a:r>
            <a:r>
              <a:rPr lang="en-US" dirty="0"/>
              <a:t> parents loyal cultured like need talk make </a:t>
            </a:r>
            <a:r>
              <a:rPr lang="en-US" dirty="0" err="1"/>
              <a:t>asian</a:t>
            </a:r>
            <a:r>
              <a:rPr lang="en-US" dirty="0"/>
              <a:t> looking long caring personality likes</a:t>
            </a:r>
          </a:p>
          <a:p>
            <a:r>
              <a:rPr lang="en-US" dirty="0"/>
              <a:t>Topic 3: like loves </a:t>
            </a:r>
            <a:r>
              <a:rPr lang="en-US" dirty="0" err="1"/>
              <a:t>af</a:t>
            </a:r>
            <a:r>
              <a:rPr lang="en-US" dirty="0"/>
              <a:t> good know wholesome big girl looking </a:t>
            </a:r>
            <a:r>
              <a:rPr lang="en-US" dirty="0" err="1"/>
              <a:t>boba</a:t>
            </a:r>
            <a:r>
              <a:rPr lang="en-US" dirty="0"/>
              <a:t> time super make knows game cook want amazing family just</a:t>
            </a:r>
          </a:p>
          <a:p>
            <a:r>
              <a:rPr lang="en-US" dirty="0"/>
              <a:t>Topic 4: make knows know fun smart good love girl </a:t>
            </a:r>
            <a:r>
              <a:rPr lang="en-US" dirty="0" err="1"/>
              <a:t>af</a:t>
            </a:r>
            <a:r>
              <a:rPr lang="en-US" dirty="0"/>
              <a:t> multiple like family drinks time life look </a:t>
            </a:r>
            <a:r>
              <a:rPr lang="en-US" dirty="0" err="1"/>
              <a:t>asian</a:t>
            </a:r>
            <a:r>
              <a:rPr lang="en-US" dirty="0"/>
              <a:t> home man tired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23CD-EE7B-43B1-B38A-7C9DF6FD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Using LDA: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5E2B-E63B-43CE-8BFF-CA259475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Topic 0: look little means girl make like high time </a:t>
            </a:r>
            <a:r>
              <a:rPr lang="en-US" dirty="0" err="1"/>
              <a:t>gotta</a:t>
            </a:r>
            <a:r>
              <a:rPr lang="en-US" dirty="0"/>
              <a:t> things know </a:t>
            </a:r>
            <a:r>
              <a:rPr lang="en-US" dirty="0" err="1"/>
              <a:t>chinese</a:t>
            </a:r>
            <a:r>
              <a:rPr lang="en-US" dirty="0"/>
              <a:t> pics type </a:t>
            </a:r>
            <a:r>
              <a:rPr lang="en-US" dirty="0" err="1"/>
              <a:t>boba</a:t>
            </a:r>
            <a:r>
              <a:rPr lang="en-US" dirty="0"/>
              <a:t> right game probably mom speak</a:t>
            </a:r>
          </a:p>
          <a:p>
            <a:r>
              <a:rPr lang="en-US" dirty="0"/>
              <a:t>Topic 1: likes like probably make glow </a:t>
            </a:r>
            <a:r>
              <a:rPr lang="en-US" dirty="0" err="1"/>
              <a:t>asian</a:t>
            </a:r>
            <a:r>
              <a:rPr lang="en-US" dirty="0"/>
              <a:t> glow drink bed food looks maybe </a:t>
            </a:r>
            <a:r>
              <a:rPr lang="en-US" dirty="0" err="1"/>
              <a:t>asian</a:t>
            </a:r>
            <a:r>
              <a:rPr lang="en-US" dirty="0"/>
              <a:t> time good takes know does lives pictures dates</a:t>
            </a:r>
          </a:p>
          <a:p>
            <a:r>
              <a:rPr lang="en-US" dirty="0"/>
              <a:t>Topic 2: probably </a:t>
            </a:r>
            <a:r>
              <a:rPr lang="en-US" dirty="0" err="1"/>
              <a:t>asian</a:t>
            </a:r>
            <a:r>
              <a:rPr lang="en-US" dirty="0"/>
              <a:t> like good just make ass drink say shot attention bit game free loves big better </a:t>
            </a:r>
            <a:r>
              <a:rPr lang="en-US" dirty="0" err="1"/>
              <a:t>mcdonalds</a:t>
            </a:r>
            <a:r>
              <a:rPr lang="en-US" dirty="0"/>
              <a:t> mean parents</a:t>
            </a:r>
          </a:p>
          <a:p>
            <a:r>
              <a:rPr lang="en-US" dirty="0"/>
              <a:t>Topic 3: friends </a:t>
            </a:r>
            <a:r>
              <a:rPr lang="en-US" dirty="0" err="1"/>
              <a:t>bc</a:t>
            </a:r>
            <a:r>
              <a:rPr lang="en-US" dirty="0"/>
              <a:t> like probably hair </a:t>
            </a:r>
            <a:r>
              <a:rPr lang="en-US" dirty="0" err="1"/>
              <a:t>boba</a:t>
            </a:r>
            <a:r>
              <a:rPr lang="en-US" dirty="0"/>
              <a:t> lol female </a:t>
            </a:r>
            <a:r>
              <a:rPr lang="en-US" dirty="0" err="1"/>
              <a:t>female</a:t>
            </a:r>
            <a:r>
              <a:rPr lang="en-US" dirty="0"/>
              <a:t> friends world just stubborn actually thing end able tell best fall shit</a:t>
            </a:r>
          </a:p>
          <a:p>
            <a:r>
              <a:rPr lang="en-US" dirty="0"/>
              <a:t>Topic 4: really care make </a:t>
            </a:r>
            <a:r>
              <a:rPr lang="en-US" dirty="0" err="1"/>
              <a:t>boba</a:t>
            </a:r>
            <a:r>
              <a:rPr lang="en-US" dirty="0"/>
              <a:t> </a:t>
            </a:r>
            <a:r>
              <a:rPr lang="en-US" dirty="0" err="1"/>
              <a:t>korean</a:t>
            </a:r>
            <a:r>
              <a:rPr lang="en-US" dirty="0"/>
              <a:t> does great week definitely car ass ask like girls start willing spends know shot wonder shot</a:t>
            </a:r>
          </a:p>
          <a:p>
            <a:r>
              <a:rPr lang="en-US" dirty="0"/>
              <a:t>Topic 5: like know </a:t>
            </a:r>
            <a:r>
              <a:rPr lang="en-US" dirty="0" err="1"/>
              <a:t>chinese</a:t>
            </a:r>
            <a:r>
              <a:rPr lang="en-US" dirty="0"/>
              <a:t> time really heart eats </a:t>
            </a:r>
            <a:r>
              <a:rPr lang="en-US" dirty="0" err="1"/>
              <a:t>asian</a:t>
            </a:r>
            <a:r>
              <a:rPr lang="en-US" dirty="0"/>
              <a:t> new better people </a:t>
            </a:r>
            <a:r>
              <a:rPr lang="en-US" dirty="0" err="1"/>
              <a:t>af</a:t>
            </a:r>
            <a:r>
              <a:rPr lang="en-US" dirty="0"/>
              <a:t> looks pro person girls use chopsticks type </a:t>
            </a:r>
            <a:r>
              <a:rPr lang="en-US" dirty="0" err="1"/>
              <a:t>asian</a:t>
            </a:r>
            <a:r>
              <a:rPr lang="en-US" dirty="0"/>
              <a:t> glow likes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3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E0B7-3978-43A3-96E8-0921C822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Model Evaluation: Opener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9558F-17A5-4939-8061-DA78FD256C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3376"/>
          <a:stretch/>
        </p:blipFill>
        <p:spPr>
          <a:xfrm>
            <a:off x="646111" y="2596197"/>
            <a:ext cx="5038298" cy="263302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E03238-EA19-4B9C-BE49-4F561A90A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7490"/>
          <a:stretch/>
        </p:blipFill>
        <p:spPr>
          <a:xfrm>
            <a:off x="5684409" y="2596198"/>
            <a:ext cx="5674426" cy="26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7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E0B7-3978-43A3-96E8-0921C822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Model Evaluation: Pros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9558F-17A5-4939-8061-DA78FD256C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29"/>
          <a:stretch/>
        </p:blipFill>
        <p:spPr>
          <a:xfrm>
            <a:off x="723900" y="2596198"/>
            <a:ext cx="4960509" cy="262915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E03238-EA19-4B9C-BE49-4F561A90A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0"/>
          <a:stretch/>
        </p:blipFill>
        <p:spPr>
          <a:xfrm>
            <a:off x="5684409" y="2596198"/>
            <a:ext cx="5546326" cy="2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3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E0B7-3978-43A3-96E8-0921C822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Model Evaluation: Cons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9558F-17A5-4939-8061-DA78FD256C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29"/>
          <a:stretch/>
        </p:blipFill>
        <p:spPr>
          <a:xfrm>
            <a:off x="723900" y="2596198"/>
            <a:ext cx="4960509" cy="262915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E03238-EA19-4B9C-BE49-4F561A90A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2"/>
          <a:stretch/>
        </p:blipFill>
        <p:spPr>
          <a:xfrm>
            <a:off x="5684409" y="2596198"/>
            <a:ext cx="5564438" cy="2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417F-3A48-4803-8831-69B74806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SVM Informative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7797B-67DE-4BE1-A402-56FBD8357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F028-6BD4-4647-BB2F-762E1840ED5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72862" y="2667000"/>
            <a:ext cx="3206951" cy="3589338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(</a:t>
            </a:r>
            <a:r>
              <a:rPr lang="en-US" sz="5600" dirty="0"/>
              <a:t>0.5217900974263602, 'introducing')</a:t>
            </a:r>
          </a:p>
          <a:p>
            <a:r>
              <a:rPr lang="en-US" sz="5600" dirty="0"/>
              <a:t>(0.5270201145547114, '</a:t>
            </a:r>
            <a:r>
              <a:rPr lang="en-US" sz="5600" dirty="0" err="1"/>
              <a:t>boi</a:t>
            </a:r>
            <a:r>
              <a:rPr lang="en-US" sz="5600" dirty="0"/>
              <a:t>')</a:t>
            </a:r>
          </a:p>
          <a:p>
            <a:r>
              <a:rPr lang="en-US" sz="5600" dirty="0"/>
              <a:t>(0.5391907848437351, 'promote')</a:t>
            </a:r>
          </a:p>
          <a:p>
            <a:r>
              <a:rPr lang="en-US" sz="5600" dirty="0"/>
              <a:t>(0.5543986828175955, 'auction')</a:t>
            </a:r>
          </a:p>
          <a:p>
            <a:r>
              <a:rPr lang="en-US" sz="5600" dirty="0"/>
              <a:t>(0.5552436285709914, '22')</a:t>
            </a:r>
          </a:p>
          <a:p>
            <a:r>
              <a:rPr lang="en-US" sz="5600" dirty="0"/>
              <a:t>(0.5634961460932164, 'east')</a:t>
            </a:r>
          </a:p>
          <a:p>
            <a:r>
              <a:rPr lang="en-US" sz="5600" dirty="0"/>
              <a:t>(0.5662241332270971, '</a:t>
            </a:r>
            <a:r>
              <a:rPr lang="en-US" sz="5600" dirty="0" err="1"/>
              <a:t>oppa</a:t>
            </a:r>
            <a:r>
              <a:rPr lang="en-US" sz="5600" dirty="0"/>
              <a:t>')</a:t>
            </a:r>
          </a:p>
          <a:p>
            <a:r>
              <a:rPr lang="en-US" sz="5600" dirty="0"/>
              <a:t>(0.5878105230568368, 'time')</a:t>
            </a:r>
          </a:p>
          <a:p>
            <a:r>
              <a:rPr lang="en-US" sz="5600" dirty="0"/>
              <a:t>(0.6851112497544393, 'handsome')</a:t>
            </a:r>
          </a:p>
          <a:p>
            <a:r>
              <a:rPr lang="en-US" sz="5600" dirty="0"/>
              <a:t>(0.9274018846023598, 'big')</a:t>
            </a:r>
          </a:p>
          <a:p>
            <a:endParaRPr lang="en-US" sz="48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0D8A7-C608-4B81-B202-E9B434329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C2C758-390D-470C-A8A1-140D2D9DD1A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/>
          <a:lstStyle/>
          <a:p>
            <a:r>
              <a:rPr lang="en-US" dirty="0"/>
              <a:t>(0.4522647804280073, 'drink')</a:t>
            </a:r>
          </a:p>
          <a:p>
            <a:r>
              <a:rPr lang="en-US" dirty="0"/>
              <a:t>(0.45742838565611427, 'world')</a:t>
            </a:r>
          </a:p>
          <a:p>
            <a:r>
              <a:rPr lang="en-US" dirty="0"/>
              <a:t>(0.46125413279570565, 'years')</a:t>
            </a:r>
          </a:p>
          <a:p>
            <a:r>
              <a:rPr lang="en-US" dirty="0"/>
              <a:t>(0.4660674615448, 'professional')</a:t>
            </a:r>
          </a:p>
          <a:p>
            <a:r>
              <a:rPr lang="en-US" dirty="0"/>
              <a:t>(0.4686600256190412, '</a:t>
            </a:r>
            <a:r>
              <a:rPr lang="en-US" dirty="0" err="1"/>
              <a:t>kinda</a:t>
            </a:r>
            <a:r>
              <a:rPr lang="en-US" dirty="0"/>
              <a:t>')</a:t>
            </a:r>
          </a:p>
          <a:p>
            <a:r>
              <a:rPr lang="en-US" dirty="0"/>
              <a:t>(0.47803896427038284, 'anime')</a:t>
            </a:r>
          </a:p>
          <a:p>
            <a:r>
              <a:rPr lang="en-US" dirty="0"/>
              <a:t>(0.5303277852848214, 'gym')</a:t>
            </a:r>
          </a:p>
          <a:p>
            <a:r>
              <a:rPr lang="en-US" dirty="0"/>
              <a:t>(0.5477423760328397, 'knows')</a:t>
            </a:r>
          </a:p>
          <a:p>
            <a:r>
              <a:rPr lang="en-US" dirty="0"/>
              <a:t>(0.5706996389989633, 'time')</a:t>
            </a:r>
          </a:p>
          <a:p>
            <a:r>
              <a:rPr lang="en-US" dirty="0"/>
              <a:t>(0.6826158168079073, 'better')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2FDC60-E581-4E8C-B857-1F824E67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CECD81-2A16-4AC6-BF89-67690EEF7D3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3164519" cy="3589338"/>
          </a:xfrm>
        </p:spPr>
        <p:txBody>
          <a:bodyPr/>
          <a:lstStyle/>
          <a:p>
            <a:r>
              <a:rPr lang="en-US" dirty="0"/>
              <a:t>(0.5562571043703501, 'allergies')</a:t>
            </a:r>
          </a:p>
          <a:p>
            <a:r>
              <a:rPr lang="en-US" dirty="0"/>
              <a:t>(0.5913585974618336, 'short')</a:t>
            </a:r>
          </a:p>
          <a:p>
            <a:r>
              <a:rPr lang="en-US" dirty="0"/>
              <a:t>(0.6119587233552427, 'probably')</a:t>
            </a:r>
          </a:p>
          <a:p>
            <a:r>
              <a:rPr lang="en-US" dirty="0"/>
              <a:t>(0.6434667624640709, 'girl')</a:t>
            </a:r>
          </a:p>
          <a:p>
            <a:r>
              <a:rPr lang="en-US" dirty="0"/>
              <a:t>(0.6518650276586913, 'beat')</a:t>
            </a:r>
          </a:p>
          <a:p>
            <a:r>
              <a:rPr lang="en-US" dirty="0"/>
              <a:t>(0.6882745771287959, 'girls')</a:t>
            </a:r>
          </a:p>
          <a:p>
            <a:r>
              <a:rPr lang="en-US" dirty="0"/>
              <a:t>(0.7300165610703471, 'single')</a:t>
            </a:r>
          </a:p>
          <a:p>
            <a:r>
              <a:rPr lang="en-US" dirty="0"/>
              <a:t>(0.7659327800183859, 'literally')</a:t>
            </a:r>
          </a:p>
          <a:p>
            <a:r>
              <a:rPr lang="en-US" dirty="0"/>
              <a:t>(0.8751786671590314, 'look')</a:t>
            </a:r>
          </a:p>
          <a:p>
            <a:r>
              <a:rPr lang="en-US" dirty="0"/>
              <a:t>(0.9303580537249387, 'league')</a:t>
            </a:r>
          </a:p>
        </p:txBody>
      </p:sp>
    </p:spTree>
    <p:extLst>
      <p:ext uri="{BB962C8B-B14F-4D97-AF65-F5344CB8AC3E}">
        <p14:creationId xmlns:p14="http://schemas.microsoft.com/office/powerpoint/2010/main" val="50088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4540-409C-412B-BCDB-7823F17D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N-gram SVM Informative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BBFB9-DA0E-450C-A069-FDA97FC7D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19CC-5497-45F4-8CD7-12D620CB8A0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59293" y="2667000"/>
            <a:ext cx="3020520" cy="3589338"/>
          </a:xfrm>
        </p:spPr>
        <p:txBody>
          <a:bodyPr/>
          <a:lstStyle/>
          <a:p>
            <a:r>
              <a:rPr lang="en-US" dirty="0"/>
              <a:t>(0.5871912799959798, '</a:t>
            </a:r>
            <a:r>
              <a:rPr lang="en-US" dirty="0" err="1"/>
              <a:t>abgs</a:t>
            </a:r>
            <a:r>
              <a:rPr lang="en-US" dirty="0"/>
              <a:t>')</a:t>
            </a:r>
          </a:p>
          <a:p>
            <a:r>
              <a:rPr lang="en-US" dirty="0"/>
              <a:t>(0.6045432696007411, 'heart')</a:t>
            </a:r>
          </a:p>
          <a:p>
            <a:r>
              <a:rPr lang="en-US" dirty="0"/>
              <a:t>(0.6051588496949255, '22')</a:t>
            </a:r>
          </a:p>
          <a:p>
            <a:r>
              <a:rPr lang="en-US" dirty="0"/>
              <a:t>(0.6113041137679864, 'slide')</a:t>
            </a:r>
          </a:p>
          <a:p>
            <a:r>
              <a:rPr lang="en-US" dirty="0"/>
              <a:t>(0.6459785226580271, 'wanted')</a:t>
            </a:r>
          </a:p>
          <a:p>
            <a:r>
              <a:rPr lang="en-US" dirty="0"/>
              <a:t>(0.6502788807533867, 'worry')</a:t>
            </a:r>
          </a:p>
          <a:p>
            <a:r>
              <a:rPr lang="en-US" dirty="0"/>
              <a:t>(0.6701661234364271, 'beautiful')</a:t>
            </a:r>
          </a:p>
          <a:p>
            <a:r>
              <a:rPr lang="en-US" dirty="0"/>
              <a:t>(0.6874149451835176, '</a:t>
            </a:r>
            <a:r>
              <a:rPr lang="en-US" dirty="0" err="1"/>
              <a:t>texas</a:t>
            </a:r>
            <a:r>
              <a:rPr lang="en-US" dirty="0"/>
              <a:t>')</a:t>
            </a:r>
          </a:p>
          <a:p>
            <a:r>
              <a:rPr lang="en-US" dirty="0"/>
              <a:t>(0.7431887751172056, 'lets')</a:t>
            </a:r>
          </a:p>
          <a:p>
            <a:r>
              <a:rPr lang="en-US" dirty="0"/>
              <a:t>(1.1150441525282515, 'brains')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D28E1-87B7-4D45-AD10-A475490C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C55AE8-9344-4F59-BFA3-0FB61F8734F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(0.47068629411638274, 'hype')</a:t>
            </a:r>
          </a:p>
          <a:p>
            <a:r>
              <a:rPr lang="en-US" dirty="0"/>
              <a:t>(0.4789773390905656, 'easily')</a:t>
            </a:r>
          </a:p>
          <a:p>
            <a:r>
              <a:rPr lang="en-US" dirty="0"/>
              <a:t>(0.48857301654494467, 'hold')</a:t>
            </a:r>
          </a:p>
          <a:p>
            <a:r>
              <a:rPr lang="en-US" dirty="0"/>
              <a:t>(0.5015993882173405, 'play')</a:t>
            </a:r>
          </a:p>
          <a:p>
            <a:r>
              <a:rPr lang="en-US" dirty="0"/>
              <a:t>(0.5466041348001431, 'glow')</a:t>
            </a:r>
          </a:p>
          <a:p>
            <a:r>
              <a:rPr lang="en-US" dirty="0"/>
              <a:t>(0.5558794628842625, 'athlete')</a:t>
            </a:r>
          </a:p>
          <a:p>
            <a:r>
              <a:rPr lang="en-US" dirty="0"/>
              <a:t>(0.5779673719422178, 'reads')</a:t>
            </a:r>
          </a:p>
          <a:p>
            <a:r>
              <a:rPr lang="en-US" dirty="0"/>
              <a:t>(0.6509851055363763, 'moms')</a:t>
            </a:r>
          </a:p>
          <a:p>
            <a:r>
              <a:rPr lang="en-US" dirty="0"/>
              <a:t>(0.691235940106224, 'rides')</a:t>
            </a:r>
          </a:p>
          <a:p>
            <a:r>
              <a:rPr lang="en-US" dirty="0"/>
              <a:t>(0.8328105304235932, 'building')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31B864-139F-45FB-89C9-F88A0E8A8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78981A-5FDB-47F3-970C-FBF36C8B6E3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3244418" cy="3589338"/>
          </a:xfrm>
        </p:spPr>
        <p:txBody>
          <a:bodyPr>
            <a:normAutofit/>
          </a:bodyPr>
          <a:lstStyle/>
          <a:p>
            <a:r>
              <a:rPr lang="en-US" dirty="0"/>
              <a:t>(0.6081314226119253, 'looks')</a:t>
            </a:r>
          </a:p>
          <a:p>
            <a:r>
              <a:rPr lang="en-US" dirty="0"/>
              <a:t>(0.6097916397207191, 'away')</a:t>
            </a:r>
          </a:p>
          <a:p>
            <a:r>
              <a:rPr lang="en-US" dirty="0"/>
              <a:t>(0.6522451347025442, 'unavailable')</a:t>
            </a:r>
          </a:p>
          <a:p>
            <a:r>
              <a:rPr lang="en-US" dirty="0"/>
              <a:t>(0.6867074717698624, 'works')</a:t>
            </a:r>
          </a:p>
          <a:p>
            <a:r>
              <a:rPr lang="en-US" dirty="0"/>
              <a:t>(0.6883243385401033, 'loves')</a:t>
            </a:r>
          </a:p>
          <a:p>
            <a:r>
              <a:rPr lang="en-US" dirty="0"/>
              <a:t>(0.7088744031396601, 'cereal')</a:t>
            </a:r>
          </a:p>
          <a:p>
            <a:r>
              <a:rPr lang="en-US" dirty="0"/>
              <a:t>(0.7343964871517036, 'lowkey')</a:t>
            </a:r>
          </a:p>
          <a:p>
            <a:r>
              <a:rPr lang="en-US" dirty="0"/>
              <a:t>(0.8451888724038744, 'shooting')</a:t>
            </a:r>
          </a:p>
          <a:p>
            <a:r>
              <a:rPr lang="en-US" dirty="0"/>
              <a:t>(0.8473384807908453, 'smaller')</a:t>
            </a:r>
          </a:p>
          <a:p>
            <a:r>
              <a:rPr lang="en-US" dirty="0"/>
              <a:t>(0.9687453552355453, 'right')</a:t>
            </a:r>
          </a:p>
        </p:txBody>
      </p:sp>
    </p:spTree>
    <p:extLst>
      <p:ext uri="{BB962C8B-B14F-4D97-AF65-F5344CB8AC3E}">
        <p14:creationId xmlns:p14="http://schemas.microsoft.com/office/powerpoint/2010/main" val="121524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88C8-44D8-43AB-8ABE-6DEEB299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plug:</a:t>
            </a:r>
            <a:br>
              <a:rPr lang="en-US" dirty="0"/>
            </a:br>
            <a:r>
              <a:rPr lang="en-US" b="1" dirty="0"/>
              <a:t>linkedin.com/in/joseph-r-hartman/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F1A4E2E-B618-4359-8C3C-B823046642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7" y="2052638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F76E-3229-429A-97FB-C37F03D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What Is Subtle Asian Dating?</a:t>
            </a:r>
          </a:p>
        </p:txBody>
      </p:sp>
      <p:sp>
        <p:nvSpPr>
          <p:cNvPr id="1032" name="Content Placeholder 1034">
            <a:extLst>
              <a:ext uri="{FF2B5EF4-FFF2-40B4-BE49-F238E27FC236}">
                <a16:creationId xmlns:a16="http://schemas.microsoft.com/office/drawing/2014/main" id="{23A7AD4B-80D3-4217-96D2-73F3C864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52214"/>
            <a:ext cx="4132620" cy="4196185"/>
          </a:xfrm>
        </p:spPr>
        <p:txBody>
          <a:bodyPr>
            <a:normAutofit/>
          </a:bodyPr>
          <a:lstStyle/>
          <a:p>
            <a:r>
              <a:rPr lang="en-US" dirty="0"/>
              <a:t>Users “auction off” friends or colleagues by writing a post</a:t>
            </a:r>
          </a:p>
          <a:p>
            <a:r>
              <a:rPr lang="en-US" dirty="0"/>
              <a:t>Consists of 4 parts:</a:t>
            </a:r>
          </a:p>
          <a:p>
            <a:pPr lvl="1"/>
            <a:r>
              <a:rPr lang="en-US" dirty="0"/>
              <a:t>Opener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Pros</a:t>
            </a:r>
          </a:p>
          <a:p>
            <a:pPr lvl="1"/>
            <a:r>
              <a:rPr lang="en-US" dirty="0"/>
              <a:t>Cons</a:t>
            </a:r>
          </a:p>
          <a:p>
            <a:pPr lvl="1"/>
            <a:r>
              <a:rPr lang="en-US" dirty="0"/>
              <a:t>Optional: Plug to Instagram and/or Twitter Handle</a:t>
            </a:r>
          </a:p>
          <a:p>
            <a:r>
              <a:rPr lang="en-US" dirty="0"/>
              <a:t>Currently 375,859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504DD-C213-401F-9AE0-79979C793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16"/>
          <a:stretch/>
        </p:blipFill>
        <p:spPr>
          <a:xfrm>
            <a:off x="4648201" y="1652453"/>
            <a:ext cx="3488767" cy="4443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BD637-EDD5-4FC3-9121-FB7F0DF1E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43" y="1853249"/>
            <a:ext cx="3589694" cy="38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460C-7552-4FC2-935F-63B3E85C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6D5D-D83F-4C53-BB3C-C4C64655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common topics that we see across all of these "auction" posts? What interests or qualities do people deem to be desirable?</a:t>
            </a:r>
          </a:p>
          <a:p>
            <a:r>
              <a:rPr lang="en-US" dirty="0"/>
              <a:t>Can we use informative features from an SVM classifier to determine words or language choices to determine what distinguishes popular posts from not popular posts?</a:t>
            </a:r>
          </a:p>
        </p:txBody>
      </p:sp>
    </p:spTree>
    <p:extLst>
      <p:ext uri="{BB962C8B-B14F-4D97-AF65-F5344CB8AC3E}">
        <p14:creationId xmlns:p14="http://schemas.microsoft.com/office/powerpoint/2010/main" val="244886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6B6E-951B-4D93-B171-D856325F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86D20-B3D2-41A7-87A1-14DD338AF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06979"/>
            <a:ext cx="8947150" cy="30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1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64F8-B5DD-4B3F-95F8-D9A6EEF4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Exploratory Graphs</a:t>
            </a:r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682DC860-5CAD-4A88-AA71-35E1F94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r="2267" b="-3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Content Placeholder 22">
            <a:extLst>
              <a:ext uri="{FF2B5EF4-FFF2-40B4-BE49-F238E27FC236}">
                <a16:creationId xmlns:a16="http://schemas.microsoft.com/office/drawing/2014/main" id="{C88D1689-8982-40CD-B798-F42F12AB87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95" r="2" b="15085"/>
          <a:stretch/>
        </p:blipFill>
        <p:spPr>
          <a:xfrm>
            <a:off x="646111" y="3429000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22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64F8-B5DD-4B3F-95F8-D9A6EEF4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Exploratory Graphs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522C0-A052-4759-B596-0165B75145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780" y="1508125"/>
            <a:ext cx="5298961" cy="38163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113D28-F01C-4220-9B0D-DF4987ABF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7961" y="1508124"/>
            <a:ext cx="5298959" cy="38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5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64F8-B5DD-4B3F-95F8-D9A6EEF4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Exploratory Graphs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522C0-A052-4759-B596-0165B75145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0" y="1556311"/>
            <a:ext cx="5298961" cy="371997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113D28-F01C-4220-9B0D-DF4987ABF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44" y="1508124"/>
            <a:ext cx="5216592" cy="38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90B9-558E-4D99-83AD-4D58DA2F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Emoji Counts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C17C4E-6BB7-4F4E-8F7A-10514ADEEA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85410"/>
          <a:stretch/>
        </p:blipFill>
        <p:spPr>
          <a:xfrm>
            <a:off x="8044882" y="2172494"/>
            <a:ext cx="2005952" cy="428513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D5027-4755-4C0E-A2AB-528E84FCB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83401"/>
          <a:stretch/>
        </p:blipFill>
        <p:spPr>
          <a:xfrm>
            <a:off x="646111" y="2172494"/>
            <a:ext cx="2297114" cy="4285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FE127-46E3-491A-9014-8EA0B7CF1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736"/>
          <a:stretch/>
        </p:blipFill>
        <p:spPr>
          <a:xfrm>
            <a:off x="4596752" y="2172494"/>
            <a:ext cx="1961112" cy="42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A137-5386-48CF-BD3E-78583BF8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Edited Data Frame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36469-F276-4552-8E87-1B5F40104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1" r="1515"/>
          <a:stretch/>
        </p:blipFill>
        <p:spPr>
          <a:xfrm>
            <a:off x="646110" y="2143124"/>
            <a:ext cx="10580313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0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861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Analyzing Facebook Posts:</vt:lpstr>
      <vt:lpstr>What Is Subtle Asian Dating?</vt:lpstr>
      <vt:lpstr>Questions to Answer:</vt:lpstr>
      <vt:lpstr>Data View</vt:lpstr>
      <vt:lpstr>Exploratory Graphs</vt:lpstr>
      <vt:lpstr>Exploratory Graphs</vt:lpstr>
      <vt:lpstr>Exploratory Graphs</vt:lpstr>
      <vt:lpstr>Emoji Counts</vt:lpstr>
      <vt:lpstr>Edited Data Frame</vt:lpstr>
      <vt:lpstr>Topic Modeling Using LDA: Opener </vt:lpstr>
      <vt:lpstr>Topic Modeling Using LDA: Pros</vt:lpstr>
      <vt:lpstr>Topic Modeling Using LDA: Cons </vt:lpstr>
      <vt:lpstr>Linear SVM Model Evaluation: Opener </vt:lpstr>
      <vt:lpstr>Linear SVM Model Evaluation: Pros </vt:lpstr>
      <vt:lpstr>Linear SVM Model Evaluation: Cons</vt:lpstr>
      <vt:lpstr>Unigram SVM Informative Features</vt:lpstr>
      <vt:lpstr>Multi N-gram SVM Informative Features</vt:lpstr>
      <vt:lpstr>Shameless plug: linkedin.com/in/joseph-r-hartman/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Facebook Posts: Subtle Asian Dating</dc:title>
  <dc:creator>Joseph Hartman</dc:creator>
  <cp:lastModifiedBy>Joseph Hartman</cp:lastModifiedBy>
  <cp:revision>10</cp:revision>
  <dcterms:created xsi:type="dcterms:W3CDTF">2019-03-17T21:12:37Z</dcterms:created>
  <dcterms:modified xsi:type="dcterms:W3CDTF">2019-03-18T00:09:52Z</dcterms:modified>
</cp:coreProperties>
</file>