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33" r:id="rId9"/>
    <p:sldId id="2450" r:id="rId10"/>
    <p:sldId id="2457" r:id="rId11"/>
    <p:sldId id="2456" r:id="rId12"/>
    <p:sldId id="243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Live Speech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dirty="0"/>
              <a:t>2</a:t>
            </a:r>
            <a:r>
              <a:rPr lang="en-GB" dirty="0"/>
              <a:t>8/11/2023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51947E-5345-70B9-1580-0610A01C26A9}"/>
              </a:ext>
            </a:extLst>
          </p:cNvPr>
          <p:cNvSpPr txBox="1">
            <a:spLocks/>
          </p:cNvSpPr>
          <p:nvPr/>
        </p:nvSpPr>
        <p:spPr>
          <a:xfrm>
            <a:off x="3512343" y="3588455"/>
            <a:ext cx="5167313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Jake Risley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dirty="0"/>
              <a:t>It’s a common occurrence when you visit other countries and there is a language barrier. </a:t>
            </a:r>
          </a:p>
          <a:p>
            <a:pPr rtl="0"/>
            <a:r>
              <a:rPr lang="en-US" dirty="0"/>
              <a:t>Therefore, I though it would be a good idea to design something to overcome this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Only about 40% of the world population is estimated to be monolingual</a:t>
            </a:r>
          </a:p>
          <a:p>
            <a:r>
              <a:rPr lang="en-US" dirty="0"/>
              <a:t>And only 17% of the world population is estimated to be multilingual 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4800" dirty="0"/>
              <a:t>Demonstration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E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328AAA-0216-EA81-A689-B65BBE85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2625"/>
            <a:ext cx="5459413" cy="2525713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5BD05A2-CA88-9FF2-EC1F-7E809DC7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6600"/>
            <a:ext cx="5459413" cy="1995488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24C28B0-A1F7-7533-DB59-269234127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38763"/>
            <a:ext cx="1900238" cy="836613"/>
          </a:xfrm>
          <a:prstGeom prst="rect">
            <a:avLst/>
          </a:prstGeom>
        </p:spPr>
      </p:pic>
      <p:pic>
        <p:nvPicPr>
          <p:cNvPr id="13" name="Picture 12" descr="A black screen with white text">
            <a:extLst>
              <a:ext uri="{FF2B5EF4-FFF2-40B4-BE49-F238E27FC236}">
                <a16:creationId xmlns:a16="http://schemas.microsoft.com/office/drawing/2014/main" id="{40782025-C6C3-E969-8911-78343DD5E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913" y="5338763"/>
            <a:ext cx="3490913" cy="836613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Key Findings / What can be Improved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The speech recognition is quite accurate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The GUI makes the operation of the program very simple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The response could be a little faster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It would make sense if the text was displayed as the user was talking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0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Future work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652CE-73CA-5291-FABB-59E9DFDD3237}"/>
              </a:ext>
            </a:extLst>
          </p:cNvPr>
          <p:cNvSpPr txBox="1"/>
          <p:nvPr/>
        </p:nvSpPr>
        <p:spPr>
          <a:xfrm>
            <a:off x="6157519" y="1937857"/>
            <a:ext cx="54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compatibility for more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speech synthesizer for the translated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pPr rtl="0"/>
            <a:endParaRPr lang="en-GB" b="1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3169601"/>
            <a:ext cx="5167313" cy="518795"/>
          </a:xfrm>
        </p:spPr>
        <p:txBody>
          <a:bodyPr rtlCol="0"/>
          <a:lstStyle/>
          <a:p>
            <a:pPr rtl="0"/>
            <a:r>
              <a:rPr lang="en-GB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{6C98ACBF-2A62-4840-B714-66B17D56B222}tf55661986_win32</Template>
  <TotalTime>325</TotalTime>
  <Words>200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Live Speech translation</vt:lpstr>
      <vt:lpstr>Motivation</vt:lpstr>
      <vt:lpstr>Background</vt:lpstr>
      <vt:lpstr>Demonstration</vt:lpstr>
      <vt:lpstr>HOW IT WORKS</vt:lpstr>
      <vt:lpstr>PowerPoint Presentation</vt:lpstr>
      <vt:lpstr>Future work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Virtual Keyboard</dc:title>
  <dc:creator>jake</dc:creator>
  <cp:lastModifiedBy>Jake Risley [Student-PECS]</cp:lastModifiedBy>
  <cp:revision>3</cp:revision>
  <dcterms:created xsi:type="dcterms:W3CDTF">2023-11-23T01:20:31Z</dcterms:created>
  <dcterms:modified xsi:type="dcterms:W3CDTF">2023-11-27T03:47:44Z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