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62" r:id="rId6"/>
    <p:sldId id="259" r:id="rId7"/>
    <p:sldId id="2432" r:id="rId8"/>
    <p:sldId id="2433" r:id="rId9"/>
    <p:sldId id="2465" r:id="rId10"/>
    <p:sldId id="2450" r:id="rId11"/>
    <p:sldId id="2456" r:id="rId12"/>
    <p:sldId id="2457" r:id="rId13"/>
    <p:sldId id="243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26/11/2023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Virtual Keyboard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dirty="0"/>
              <a:t>2</a:t>
            </a:r>
            <a:r>
              <a:rPr lang="en-GB" dirty="0"/>
              <a:t>8/11/2023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51947E-5345-70B9-1580-0610A01C26A9}"/>
              </a:ext>
            </a:extLst>
          </p:cNvPr>
          <p:cNvSpPr txBox="1">
            <a:spLocks/>
          </p:cNvSpPr>
          <p:nvPr/>
        </p:nvSpPr>
        <p:spPr>
          <a:xfrm>
            <a:off x="3512343" y="3588455"/>
            <a:ext cx="5167313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Jake Risley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n-GB" sz="4000" spc="3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2" y="3169601"/>
            <a:ext cx="5167313" cy="518795"/>
          </a:xfrm>
        </p:spPr>
        <p:txBody>
          <a:bodyPr rtlCol="0"/>
          <a:lstStyle/>
          <a:p>
            <a:pPr rtl="0"/>
            <a:r>
              <a:rPr lang="en-GB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Motivation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sz="1600" dirty="0"/>
              <a:t>The motivation behind this project is to create a new kind of interaction between a person and their computer.</a:t>
            </a:r>
            <a:endParaRPr lang="en-GB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Background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/>
              <a:t>About 75% of people who type daily suffer from wrist pain.</a:t>
            </a:r>
          </a:p>
          <a:p>
            <a:r>
              <a:rPr lang="en-US" dirty="0"/>
              <a:t>Prolonged use of a keyboard can lead to wrist and finger joint pain.</a:t>
            </a:r>
          </a:p>
          <a:p>
            <a:r>
              <a:rPr lang="en-US" dirty="0"/>
              <a:t>Can be harmful for people who suffer from long term joint conditions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017043"/>
            <a:ext cx="11002962" cy="823913"/>
          </a:xfrm>
        </p:spPr>
        <p:txBody>
          <a:bodyPr rtlCol="0"/>
          <a:lstStyle/>
          <a:p>
            <a:pPr rtl="0"/>
            <a:r>
              <a:rPr lang="en-US" dirty="0"/>
              <a:t>Demonstration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HOW IT WORKS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60867" y="3246439"/>
            <a:ext cx="672957" cy="343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C2E478F-E849-4A8C-AF1F-CBCC78A7CBFA}" type="slidenum">
              <a:rPr lang="en-US" sz="140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" name="Picture 3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16638A5F-FD36-3649-A7A9-870E6EE9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874" y="3641066"/>
            <a:ext cx="5206242" cy="1197435"/>
          </a:xfrm>
          <a:prstGeom prst="rect">
            <a:avLst/>
          </a:prstGeom>
        </p:spPr>
      </p:pic>
      <p:pic>
        <p:nvPicPr>
          <p:cNvPr id="6" name="Picture 5" descr="A keyboard with a hand touching it&#10;&#10;Description automatically generated with medium confidence">
            <a:extLst>
              <a:ext uri="{FF2B5EF4-FFF2-40B4-BE49-F238E27FC236}">
                <a16:creationId xmlns:a16="http://schemas.microsoft.com/office/drawing/2014/main" id="{BE379363-0841-F55B-ED77-03644EFFF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791763"/>
            <a:ext cx="4624613" cy="2693837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A0082B-4A9C-5BEF-EFBA-71D872CBA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056" y="1126133"/>
            <a:ext cx="4305878" cy="10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81A31-16C5-4E4E-7D5C-0F91040F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C2E478F-E849-4A8C-AF1F-CBCC78A7CBFA}" type="slidenum">
              <a:rPr lang="en-GB" noProof="0" smtClean="0"/>
              <a:t>6</a:t>
            </a:fld>
            <a:endParaRPr lang="en-GB" noProof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222A134-ACF1-3412-F543-C17FCC9A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935"/>
            <a:ext cx="12192000" cy="66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1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Key Findings / What can be Improved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52993-F90F-C2E0-CA3D-CB01B469FF1C}"/>
              </a:ext>
            </a:extLst>
          </p:cNvPr>
          <p:cNvSpPr txBox="1"/>
          <p:nvPr/>
        </p:nvSpPr>
        <p:spPr>
          <a:xfrm>
            <a:off x="2483141" y="2818701"/>
            <a:ext cx="7155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Typing speed is very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tiring very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set of characters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Good concept except it will need to undergo a lot of changes to make it practical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baseline="0" dirty="0">
                <a:cs typeface="Biome Light" panose="020B0303030204020804" pitchFamily="34" charset="0"/>
              </a:rPr>
              <a:t>Typing speed </a:t>
            </a:r>
            <a:r>
              <a:rPr lang="en-GB" dirty="0">
                <a:cs typeface="Biome Light" panose="020B0303030204020804" pitchFamily="34" charset="0"/>
              </a:rPr>
              <a:t>is way too slow</a:t>
            </a: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Biome Light" panose="020B0303030204020804" pitchFamily="34" charset="0"/>
              </a:rPr>
              <a:t>P</a:t>
            </a:r>
            <a:r>
              <a:rPr lang="en-GB" sz="16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eople may benefit from such a concept, but the target market would be very small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19" y="201336"/>
            <a:ext cx="5251450" cy="9460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Future work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1E04-9CB6-B5D3-43D6-2FD835FE678D}"/>
              </a:ext>
            </a:extLst>
          </p:cNvPr>
          <p:cNvSpPr txBox="1"/>
          <p:nvPr/>
        </p:nvSpPr>
        <p:spPr>
          <a:xfrm>
            <a:off x="6165908" y="1442906"/>
            <a:ext cx="5637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were to implement this into a future application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way the user interacts with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way for the program to interact with the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{6C98ACBF-2A62-4840-B714-66B17D56B222}tf55661986_win32</Template>
  <TotalTime>2648</TotalTime>
  <Words>183</Words>
  <Application>Microsoft Office PowerPoint</Application>
  <PresentationFormat>Widescreen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Virtual Keyboard</vt:lpstr>
      <vt:lpstr>Motivation</vt:lpstr>
      <vt:lpstr>Background</vt:lpstr>
      <vt:lpstr>Demonstration</vt:lpstr>
      <vt:lpstr>HOW IT WORKS</vt:lpstr>
      <vt:lpstr>PowerPoint Presentation</vt:lpstr>
      <vt:lpstr>PowerPoint Presentation</vt:lpstr>
      <vt:lpstr>SUMMARY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Controlled Virtual Keyboard</dc:title>
  <dc:creator>jake</dc:creator>
  <cp:lastModifiedBy>Jake Risley [Student-PECS]</cp:lastModifiedBy>
  <cp:revision>6</cp:revision>
  <dcterms:created xsi:type="dcterms:W3CDTF">2023-11-23T01:20:31Z</dcterms:created>
  <dcterms:modified xsi:type="dcterms:W3CDTF">2023-11-27T03:47:47Z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