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94CAB-3DE1-4716-8A3D-4E66A5BA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2C6F24-5AF7-4A85-AA73-CF2BBA029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5742E0-4DD2-47DC-BBA0-7316E367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CD9F38-38CD-45FE-8340-BD1B78E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643F0D-E017-4CCE-8943-CD0FDD0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4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38F79-92A0-452B-9563-62C7596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170C32-2A04-4412-A91C-DB318833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C01E98-6F96-4775-9DC0-5EC30AD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AF3DD2-D3BB-482F-827E-6B1295CC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3ED6EA-D4F1-4D77-9A1D-2520388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78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4AE592D-ED49-4637-A18D-5813E5B6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E07A2A-772E-46FD-8AE0-C6E316C8E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5E9864-B1E4-4B28-A3B8-AE7E7FF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CD7DC1-BAB5-4181-939F-50498CCE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B114E2-C785-4D80-9784-77B2B715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8CC4F-D246-4EB4-9952-93DB5E45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7A4A9-F993-41C7-93CC-635C2C2B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CDBE68-F018-4BB8-B518-1B87BC6A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35A339-D61E-4183-B8EB-C15AA9E5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F6A402-EB35-4C9A-82B0-9FA7FD0B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6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2D7EE-28E8-442D-A67D-8E18E59A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968186-636C-42CE-9438-684DB986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B58D7-238D-4547-9D08-782C568B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A720B7-C2A0-4873-96DF-38D180D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3E0D0B-D68B-45A3-AA92-FA817C8D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07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50B01-1C58-466D-AE02-9D94F47E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A75E3-009A-45FE-8D41-C61C2FAC4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E508EB-F244-4B17-96EF-1238D523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F7E248-A114-41AA-9C63-06B429A7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22E641-9ABF-47C3-A750-292ABBDB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381E97-4458-4F48-BB39-1E6A59CE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85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7D0C-A8A8-4C06-835B-B73D60F8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1C8E00-D555-4598-BEC7-DDF0EACA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A47DEE-E705-416F-86DD-64FE4FDF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9E5E0A-B5CF-484A-97A3-FF15CB29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2882612-5839-4ACA-851A-F4863F4B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06AAD7-9376-4C5D-A2C3-52F73F02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C78D71E-7474-45F8-A84C-E68FB4A4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4BF9038-FDB3-432B-8665-B32283F0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78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2DD8E-5CD7-40FF-90F2-EB8D670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DC093C0-C888-4CF1-A852-F5DC05D7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C83237-FB87-420E-B629-8C5B7F73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A510BF-D25F-42C5-99D4-F840E72B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51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EAAC79-A6D8-4C72-8DAD-5A35ED45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D8D813A-F763-4F54-9755-26D5386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4C7D35-783E-4074-9688-EA533A71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0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DA317-7282-436A-8D14-4496CCE4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7FDD4-0D97-450A-9389-EC55DDF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2DB3E6-6178-46A4-AC23-2286143D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1ECE759-FFED-4D47-9760-7D818C8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E9D919-D25D-45EB-BAD9-B49CB51A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E28523-87BE-4E54-814D-660482CD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4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F1335-2732-4A17-AAED-619C11B5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BD2014-C14A-4C1F-8345-3CC0F3563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8C8895-C32A-46AF-BEB5-2019D762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3ACABC-24E8-408E-A917-B736F01B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1D09F7-168E-459F-BEE6-228ED68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14B21A-428E-4D30-A564-85CD58EB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23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B1F2D0-6313-4958-B82E-9B1917A6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EE9620-219C-4621-AC24-7B7752A0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808C49-2541-4D7F-B3C6-35247DCD5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4791-C8D0-469D-AEB7-EB9F751009B1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DC00F9-D00D-440B-BA55-68DFA6B37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8E57D9-D07C-472D-9A3A-27FED6477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3214-065F-41DA-9F24-50438C1B08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BC858-7C2E-4A3B-9445-3394AA360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Examen K_SEC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09861B-A806-4417-B156-FBAAE2B94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Gemaakt</a:t>
            </a:r>
            <a:r>
              <a:rPr lang="en-US" dirty="0"/>
              <a:t> door Joep </a:t>
            </a:r>
            <a:r>
              <a:rPr lang="en-US" dirty="0" err="1"/>
              <a:t>anssen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799C3-F4EC-4670-BCC7-926C6CB6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05C8A-4201-4268-91B8-047EE3B2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Beveiligingseisen</a:t>
            </a: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7074FE8-BF49-4228-B8C1-62AE3B25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169"/>
            <a:ext cx="10764752" cy="49536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A63E17E-415F-4EA2-AA16-F9F33AC7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34400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3A1E5-73E5-4F5C-94C4-9C9A9BE0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3719E3-65C2-4420-9049-AB5F8C0E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Toegepaste</a:t>
            </a:r>
            <a:r>
              <a:rPr lang="en-US" dirty="0"/>
              <a:t> </a:t>
            </a:r>
            <a:r>
              <a:rPr lang="en-US" dirty="0" err="1"/>
              <a:t>Authenticatie</a:t>
            </a:r>
            <a:endParaRPr lang="en-US" dirty="0"/>
          </a:p>
          <a:p>
            <a:r>
              <a:rPr lang="nl-NL" dirty="0"/>
              <a:t>Rechtenstructuurmodel</a:t>
            </a:r>
            <a:endParaRPr lang="en-US" dirty="0"/>
          </a:p>
          <a:p>
            <a:r>
              <a:rPr lang="en-US" dirty="0" err="1"/>
              <a:t>Handelingen</a:t>
            </a:r>
            <a:r>
              <a:rPr lang="en-US" dirty="0"/>
              <a:t> </a:t>
            </a:r>
            <a:r>
              <a:rPr lang="en-US" dirty="0" err="1"/>
              <a:t>logbestand</a:t>
            </a:r>
            <a:endParaRPr lang="en-US" dirty="0"/>
          </a:p>
          <a:p>
            <a:r>
              <a:rPr lang="nl-NL" dirty="0"/>
              <a:t>Reviews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83511F-6946-4B2F-977E-785079B3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97506"/>
            <a:ext cx="10764752" cy="4953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779D882-5D14-46EF-90D5-211378DC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127" y="190828"/>
            <a:ext cx="3676873" cy="40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69384-1173-4445-874A-6C3B6F0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B5522-61D8-4322-9191-3A430D46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Testplan</a:t>
            </a:r>
            <a:endParaRPr lang="en-US" dirty="0"/>
          </a:p>
          <a:p>
            <a:r>
              <a:rPr lang="en-US" dirty="0" err="1"/>
              <a:t>Implentereerde</a:t>
            </a:r>
            <a:r>
              <a:rPr lang="en-US" dirty="0"/>
              <a:t> </a:t>
            </a:r>
            <a:r>
              <a:rPr lang="en-US" dirty="0" err="1"/>
              <a:t>proceduures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opdrachtgever</a:t>
            </a: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EE2B44-754D-4070-9D46-EE528483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1" y="0"/>
            <a:ext cx="5753100" cy="60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4DBFA-0326-43B5-A466-871D033C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4A424-6348-4BC5-9AF1-1BF705A6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Fouthandeling</a:t>
            </a:r>
            <a:endParaRPr lang="en-US" dirty="0"/>
          </a:p>
          <a:p>
            <a:r>
              <a:rPr lang="nl-NL" dirty="0"/>
              <a:t>Geïmplementeerde </a:t>
            </a:r>
            <a:r>
              <a:rPr lang="nl-NL" dirty="0" err="1"/>
              <a:t>zonerin</a:t>
            </a:r>
            <a:r>
              <a:rPr lang="en-US" dirty="0"/>
              <a:t>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C8EC97E-986B-4F4F-8F67-902CFC7A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952" y="0"/>
            <a:ext cx="4440048" cy="30289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9293C7E-30ED-4880-A6F6-B41C29CB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52" y="3429000"/>
            <a:ext cx="4440048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81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Examen K_SEC</vt:lpstr>
      <vt:lpstr>Ontwerp</vt:lpstr>
      <vt:lpstr>Coderen</vt:lpstr>
      <vt:lpstr>Testen</vt:lpstr>
      <vt:lpstr>Architectuur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K_SEC</dc:title>
  <dc:creator>Joep Janssen</dc:creator>
  <cp:lastModifiedBy>Joep Janssen</cp:lastModifiedBy>
  <cp:revision>4</cp:revision>
  <dcterms:created xsi:type="dcterms:W3CDTF">2021-01-22T08:01:56Z</dcterms:created>
  <dcterms:modified xsi:type="dcterms:W3CDTF">2021-01-22T09:54:15Z</dcterms:modified>
</cp:coreProperties>
</file>