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8"/>
    <p:restoredTop sz="94665"/>
  </p:normalViewPr>
  <p:slideViewPr>
    <p:cSldViewPr snapToGrid="0" snapToObjects="1">
      <p:cViewPr varScale="1">
        <p:scale>
          <a:sx n="87" d="100"/>
          <a:sy n="87" d="100"/>
        </p:scale>
        <p:origin x="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AC066B-0BD4-EA43-A3F1-0A900AC06E2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84B8D2-A67D-8E43-9DD2-BD309A30C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61" y="426534"/>
            <a:ext cx="784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498" y="1378380"/>
            <a:ext cx="9112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Can we build a system that: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recommends the next career step for a person</a:t>
            </a:r>
            <a:r>
              <a:rPr lang="mr-IN" sz="2800" dirty="0"/>
              <a:t>…</a:t>
            </a:r>
            <a:endParaRPr lang="en-US" sz="2800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based on the past career steps of people with a similar profile?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498" y="4685762"/>
            <a:ext cx="911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de-CH" sz="2800" dirty="0"/>
              <a:t> Can </a:t>
            </a:r>
            <a:r>
              <a:rPr lang="de-CH" sz="2800" dirty="0" err="1"/>
              <a:t>we</a:t>
            </a:r>
            <a:r>
              <a:rPr lang="de-CH" sz="2800" dirty="0"/>
              <a:t> do </a:t>
            </a:r>
            <a:r>
              <a:rPr lang="de-CH" sz="2800" dirty="0" err="1"/>
              <a:t>this</a:t>
            </a:r>
            <a:r>
              <a:rPr lang="de-CH" sz="2800" dirty="0"/>
              <a:t> </a:t>
            </a:r>
            <a:r>
              <a:rPr lang="de-CH" sz="2800" dirty="0" err="1"/>
              <a:t>using</a:t>
            </a:r>
            <a:r>
              <a:rPr lang="de-CH" sz="2800" dirty="0"/>
              <a:t> </a:t>
            </a:r>
            <a:r>
              <a:rPr lang="de-CH" sz="2800" dirty="0" err="1"/>
              <a:t>Machine</a:t>
            </a:r>
            <a:r>
              <a:rPr lang="de-CH" sz="2800" dirty="0"/>
              <a:t> Learning </a:t>
            </a:r>
            <a:r>
              <a:rPr lang="de-CH" sz="2800" dirty="0" err="1"/>
              <a:t>and</a:t>
            </a:r>
            <a:r>
              <a:rPr lang="de-CH" sz="2800" dirty="0"/>
              <a:t> / </a:t>
            </a:r>
            <a:r>
              <a:rPr lang="de-CH" sz="2800" dirty="0" err="1"/>
              <a:t>or</a:t>
            </a:r>
            <a:r>
              <a:rPr lang="de-CH" sz="2800" dirty="0"/>
              <a:t> Knowledge Engineering?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2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91" y="1071564"/>
            <a:ext cx="8962621" cy="3971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61" y="426534"/>
            <a:ext cx="784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</a:t>
            </a:r>
            <a:r>
              <a:rPr lang="en-US" sz="2800"/>
              <a:t>it started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386" y="5372101"/>
            <a:ext cx="9112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Which of this data can we use as inputs?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What do we want to predict?</a:t>
            </a:r>
          </a:p>
        </p:txBody>
      </p:sp>
    </p:spTree>
    <p:extLst>
      <p:ext uri="{BB962C8B-B14F-4D97-AF65-F5344CB8AC3E}">
        <p14:creationId xmlns:p14="http://schemas.microsoft.com/office/powerpoint/2010/main" val="4441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61" y="426534"/>
            <a:ext cx="784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needed to transform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680" y="1275516"/>
            <a:ext cx="36623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Narrow it down to 1 output variable (industry)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Categorical variables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Aggregation of multiple inputs(e.g. years of experience)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79" y="1275516"/>
            <a:ext cx="6478775" cy="37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61" y="426534"/>
            <a:ext cx="784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can upload it to Azure </a:t>
            </a:r>
            <a:r>
              <a:rPr lang="en-US" sz="2800" dirty="0">
                <a:sym typeface="Wingdings"/>
              </a:rPr>
              <a:t>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4" y="949754"/>
            <a:ext cx="6335805" cy="3644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5775" b="18781"/>
          <a:stretch/>
        </p:blipFill>
        <p:spPr>
          <a:xfrm>
            <a:off x="4812608" y="3133494"/>
            <a:ext cx="6925979" cy="3133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93592" y="2172079"/>
            <a:ext cx="483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winner algorithm!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5834" y="2572189"/>
            <a:ext cx="2732049" cy="20225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61" y="426534"/>
            <a:ext cx="784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were able to deploy it but</a:t>
            </a:r>
            <a:r>
              <a:rPr lang="mr-IN" sz="2800" dirty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50854" y="5411129"/>
            <a:ext cx="7843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de-CH" sz="2800" dirty="0" err="1"/>
              <a:t>unfortunately</a:t>
            </a:r>
            <a:r>
              <a:rPr lang="de-CH" sz="2800" dirty="0"/>
              <a:t> </a:t>
            </a:r>
            <a:r>
              <a:rPr lang="de-CH" sz="2800" dirty="0" err="1"/>
              <a:t>were</a:t>
            </a:r>
            <a:r>
              <a:rPr lang="de-CH" sz="2800" dirty="0"/>
              <a:t> not </a:t>
            </a:r>
            <a:r>
              <a:rPr lang="de-CH" sz="2800" dirty="0" err="1"/>
              <a:t>able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integrate</a:t>
            </a:r>
            <a:r>
              <a:rPr lang="de-CH" sz="2800" dirty="0"/>
              <a:t> </a:t>
            </a:r>
            <a:r>
              <a:rPr lang="de-CH" sz="2800" dirty="0" err="1"/>
              <a:t>it</a:t>
            </a:r>
            <a:r>
              <a:rPr lang="de-CH" sz="2800" dirty="0"/>
              <a:t> </a:t>
            </a:r>
            <a:r>
              <a:rPr lang="de-CH" sz="2800" dirty="0" err="1"/>
              <a:t>into</a:t>
            </a:r>
            <a:r>
              <a:rPr lang="de-CH" sz="2800" dirty="0"/>
              <a:t> an </a:t>
            </a:r>
            <a:r>
              <a:rPr lang="de-CH" sz="2800" dirty="0" err="1"/>
              <a:t>app</a:t>
            </a:r>
            <a:r>
              <a:rPr lang="de-CH" sz="2800" dirty="0"/>
              <a:t>, due </a:t>
            </a:r>
            <a:r>
              <a:rPr lang="de-CH" sz="2800" dirty="0" err="1"/>
              <a:t>to</a:t>
            </a:r>
            <a:r>
              <a:rPr lang="de-CH" sz="2800" dirty="0"/>
              <a:t> time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31" y="1161509"/>
            <a:ext cx="8704099" cy="40378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0556" y="6076744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000" dirty="0"/>
              <a:t>¯\_(</a:t>
            </a:r>
            <a:r>
              <a:rPr lang="mr-IN" sz="2000" dirty="0" err="1"/>
              <a:t>ツ</a:t>
            </a:r>
            <a:r>
              <a:rPr lang="mr-IN" sz="2000" dirty="0"/>
              <a:t>)_/¯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1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A5206-A85F-44B3-AD58-8E66CF8C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Ontology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80E899-8B29-4CA0-98DD-DEAA6A30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78" y="2195945"/>
            <a:ext cx="4855334" cy="3524222"/>
          </a:xfr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C3A43923-15F7-40AC-8BA7-61B9E3DF8DD8}"/>
              </a:ext>
            </a:extLst>
          </p:cNvPr>
          <p:cNvSpPr txBox="1"/>
          <p:nvPr/>
        </p:nvSpPr>
        <p:spPr>
          <a:xfrm>
            <a:off x="6971351" y="2269844"/>
            <a:ext cx="36623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Create Knowledge Base with Neo4j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Implementing rules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/>
              <a:t>Started with </a:t>
            </a:r>
            <a:r>
              <a:rPr lang="en-US" sz="2400" dirty="0" err="1"/>
              <a:t>TopBraid</a:t>
            </a:r>
            <a:r>
              <a:rPr lang="en-US" sz="2400" dirty="0"/>
              <a:t>-Editor to design Ontology (due to time issues)</a:t>
            </a:r>
          </a:p>
        </p:txBody>
      </p:sp>
    </p:spTree>
    <p:extLst>
      <p:ext uri="{BB962C8B-B14F-4D97-AF65-F5344CB8AC3E}">
        <p14:creationId xmlns:p14="http://schemas.microsoft.com/office/powerpoint/2010/main" val="402450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C8383-B8F2-4A7C-8979-8CB8B19C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01B39-914C-455F-9AEE-D4F32F57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Integrate</a:t>
            </a:r>
            <a:r>
              <a:rPr lang="de-CH" dirty="0"/>
              <a:t> AI-Solution and </a:t>
            </a:r>
            <a:r>
              <a:rPr lang="de-CH" dirty="0" err="1"/>
              <a:t>knowledge</a:t>
            </a:r>
            <a:r>
              <a:rPr lang="de-CH" dirty="0"/>
              <a:t>-engineering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webservice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from ML-part</a:t>
            </a:r>
          </a:p>
          <a:p>
            <a:r>
              <a:rPr lang="de-CH" dirty="0" err="1"/>
              <a:t>Futher</a:t>
            </a:r>
            <a:r>
              <a:rPr lang="de-CH" dirty="0"/>
              <a:t> </a:t>
            </a:r>
            <a:r>
              <a:rPr lang="de-CH" dirty="0" err="1"/>
              <a:t>develop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integrate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/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fields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493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182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Ontology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Rodrigo Vaides Iten</dc:creator>
  <cp:lastModifiedBy>Jan</cp:lastModifiedBy>
  <cp:revision>11</cp:revision>
  <dcterms:created xsi:type="dcterms:W3CDTF">2020-10-18T12:47:38Z</dcterms:created>
  <dcterms:modified xsi:type="dcterms:W3CDTF">2020-10-18T13:32:33Z</dcterms:modified>
</cp:coreProperties>
</file>