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410" y="-331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s-ES" dirty="0" err="1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Salifort</a:t>
            </a:r>
            <a:r>
              <a:rPr lang="es-E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Motors busca mejorar la retención de empleados y responder la siguiente pregunta</a:t>
            </a: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lvl="0"/>
            <a:r>
              <a:rPr lang="es-E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¿Qué es lo que probablemente haría que el empleado dejara la empresa?</a:t>
            </a:r>
            <a:endParaRPr b="1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55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latin typeface="PT Sans Narrow"/>
                <a:ea typeface="PT Sans Narrow"/>
                <a:cs typeface="PT Sans Narrow"/>
                <a:sym typeface="PT Sans Narrow"/>
              </a:rPr>
              <a:t>Proyecto de Retención de empleados </a:t>
            </a:r>
            <a:endParaRPr sz="12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l="2235" r="2244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Grafico de barras sobre las variables más importantes: 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En el módelo random forest , 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 `work_accident` tienen lamayor importancia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. Estas variables son las que más nos ayudan a predecir la variable,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076090"/>
            <a:ext cx="2883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dirty="0">
                <a:highlight>
                  <a:srgbClr val="FFFFFF"/>
                </a:highlight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Dado que la variable que se busca predecir es categórica, el equipo podría construir un modelo de regresión logística o un modelo de aprendizaje automático basado en árboles.</a:t>
            </a:r>
          </a:p>
          <a:p>
            <a:br>
              <a:rPr lang="es-ES" dirty="0">
                <a:highlight>
                  <a:srgbClr val="FFFFFF"/>
                </a:highlight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</a:br>
            <a:r>
              <a:rPr lang="es-ES" dirty="0">
                <a:highlight>
                  <a:srgbClr val="FFFFFF"/>
                </a:highlight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El modelo de bosque aleatorio supera ligeramente al modelo de árbol de decisión.</a:t>
            </a: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s-ES" sz="1200" dirty="0">
                <a:highlight>
                  <a:srgbClr val="FFFFFF"/>
                </a:highlight>
              </a:rPr>
              <a:t>Este modelo ayuda a predecir si un empleado dejará la empresa e identificar cuáles son los factores más influyentes. Estos conocimientos pueden ayudar al departamento de Recursos Humanos a tomar decisiones para mejorar la retención de empleados.</a:t>
            </a:r>
            <a:endParaRPr sz="12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70914" y="7640097"/>
            <a:ext cx="70581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>
              <a:spcBef>
                <a:spcPts val="600"/>
              </a:spcBef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s-ES" sz="11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Limitar la cantidad de proyectos en los que los empleados pueden trabajar</a:t>
            </a:r>
          </a:p>
          <a:p>
            <a:pPr marL="457200" indent="-298450">
              <a:spcBef>
                <a:spcPts val="600"/>
              </a:spcBef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s-MX" altLang="es-MX" sz="1100" dirty="0">
                <a:solidFill>
                  <a:schemeClr val="tx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Considerar promover a los empleados que llevan al menos cuatro años en la empresa, o realizar una investigación más profunda sobre por qué los empleados con cuatro años de antigüedad están tan insatisfechos. </a:t>
            </a:r>
          </a:p>
          <a:p>
            <a:pPr marL="457200" indent="-298450">
              <a:spcBef>
                <a:spcPts val="600"/>
              </a:spcBef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s-MX" altLang="es-MX" sz="1100" dirty="0">
                <a:solidFill>
                  <a:schemeClr val="tx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Recompensar a los empleados que trabajan más horas, o bien no exigirles que lo hagan. </a:t>
            </a:r>
          </a:p>
          <a:p>
            <a:pPr marL="457200" indent="-298450">
              <a:spcBef>
                <a:spcPts val="600"/>
              </a:spcBef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s-ES" sz="11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Si los empleados no están familiarizados con las políticas de pago por horas extra de la empresa, informar al respecto.</a:t>
            </a:r>
          </a:p>
          <a:p>
            <a:pPr marL="457200" indent="-298450">
              <a:spcBef>
                <a:spcPts val="600"/>
              </a:spcBef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s-ES" sz="11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Si las expectativas sobre la carga de trabajo y los días libres no son explícitas, aclararlas.</a:t>
            </a:r>
          </a:p>
          <a:p>
            <a:pPr marL="457200" indent="-298450">
              <a:spcBef>
                <a:spcPts val="600"/>
              </a:spcBef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s-MX" altLang="es-MX" sz="1100" dirty="0">
                <a:solidFill>
                  <a:schemeClr val="tx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Realizar discusiones a nivel empresa y dentro de los equipos para comprender y abordar la cultura laboral, tanto de forma general como en contextos específicos </a:t>
            </a:r>
          </a:p>
          <a:p>
            <a:pPr marL="457200" indent="-298450">
              <a:spcBef>
                <a:spcPts val="600"/>
              </a:spcBef>
              <a:buClr>
                <a:schemeClr val="accent2"/>
              </a:buClr>
              <a:buSzPts val="1100"/>
              <a:buFont typeface="Google Sans"/>
              <a:buChar char="●"/>
            </a:pPr>
            <a:endParaRPr lang="es-MX" altLang="es-MX" sz="1100" dirty="0">
              <a:solidFill>
                <a:schemeClr val="tx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6424D-4428-835A-3E6E-38840600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639"/>
            <a:ext cx="769703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MX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329</Words>
  <Application>Microsoft Office PowerPoint</Application>
  <PresentationFormat>Personalizado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Google Sans SemiBold</vt:lpstr>
      <vt:lpstr>Google Sans</vt:lpstr>
      <vt:lpstr>Work Sans</vt:lpstr>
      <vt:lpstr>PT Sans Narrow</vt:lpstr>
      <vt:lpstr>Lato</vt:lpstr>
      <vt:lpstr>Roboto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RAMOS MARTINEZ</cp:lastModifiedBy>
  <cp:revision>1</cp:revision>
  <dcterms:modified xsi:type="dcterms:W3CDTF">2025-08-21T21:11:01Z</dcterms:modified>
</cp:coreProperties>
</file>