
<file path=[Content_Types].xml><?xml version="1.0" encoding="utf-8"?>
<Types xmlns="http://schemas.openxmlformats.org/package/2006/content-types">
  <Default Extension="fntdata" ContentType="application/x-fontdata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73" r:id="rId9"/>
    <p:sldId id="264" r:id="rId10"/>
    <p:sldId id="262" r:id="rId11"/>
    <p:sldId id="266" r:id="rId12"/>
    <p:sldId id="267" r:id="rId13"/>
    <p:sldId id="268" r:id="rId14"/>
    <p:sldId id="269" r:id="rId15"/>
    <p:sldId id="275" r:id="rId16"/>
    <p:sldId id="276" r:id="rId17"/>
    <p:sldId id="270" r:id="rId18"/>
    <p:sldId id="271" r:id="rId19"/>
    <p:sldId id="272" r:id="rId2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>
      <p:cViewPr varScale="1">
        <p:scale>
          <a:sx n="139" d="100"/>
          <a:sy n="139" d="100"/>
        </p:scale>
        <p:origin x="8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47cc3f4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47cc3f4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831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47cc3f4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47cc3f4f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646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47cc3f4f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c47cc3f4f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24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c47cc3f4f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c47cc3f4f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284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47cc3f4f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c47cc3f4f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922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c47cc3f4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c47cc3f4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c47cc3f4f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c47cc3f4f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c47cc3f4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c47cc3f4f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47cc3f4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47cc3f4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47cc3f4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47cc3f4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47cc3f4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c47cc3f4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47cc3f4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47cc3f4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c47cc3f4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c47cc3f4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47cc3f4f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c47cc3f4f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c47cc3f4f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c47cc3f4f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47cc3f4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c47cc3f4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05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Protein Folding Fall 2019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Wonjun and J.R.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Thought process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Reward function? -&gt; Imitation learning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Train data? -&gt; Unfold Reward function? -&gt; Imitation learning -&gt; Train data? -&gt; Training unfolding agent? </a:t>
            </a:r>
            <a:r>
              <a:rPr lang="en" sz="2400">
                <a:solidFill>
                  <a:srgbClr val="000000"/>
                </a:solidFill>
              </a:rPr>
              <a:t>-&gt; Random </a:t>
            </a:r>
            <a:r>
              <a:rPr lang="en" sz="2400" dirty="0">
                <a:solidFill>
                  <a:srgbClr val="000000"/>
                </a:solidFill>
              </a:rPr>
              <a:t>forward folding &amp; back  folding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Approach</a:t>
            </a: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random forward folding with change in rosetta energy as reward function(SAC)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unfolding with imitation learning algorithms (BC, GAIL etc) on generated 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Finetune unfolding with real protein (until secondary structure, agent capturing true energy function) with model free algorithms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unfolding on real proteins and randomly generated proteins (even randomly generated proteins have trajectories based on their true energy function, huge dataset)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agent with imitation learning algorithms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9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forward folding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random forward folding with difference of rosetta energy as reward function(SAC)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Energy based model for atomic-resolution protein conformation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75" y="2301088"/>
            <a:ext cx="49720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50" y="3186925"/>
            <a:ext cx="3390900" cy="87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85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Train unfolding with imitation learning algorithms on generated dataset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trajectories made during forward folding, train an agent to unfold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(limit the number of steps)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50" y="2443300"/>
            <a:ext cx="2445300" cy="15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422" y="2401738"/>
            <a:ext cx="2745675" cy="1642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5425" y="2443300"/>
            <a:ext cx="2297600" cy="16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81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Fine Tuning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unfolding agent is biased - it tries to capture rosetta energy function which is an approximation of real energy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plan on fine tuning the unfolding agent with real proteins (until the secondary structure agent reaches the real energy function) with model free algorithms.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Less freedom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4772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unfolding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unfolding agent on real proteins and randomly generated proteins (randomly generated protein also have trajectories based on the real energy function)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Huge dataset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754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agent with imitation learning algorithms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directly extract the policy from the dataset (using GAIL) and see how it performs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can choose to extract the real energy functions and compare it with the rosetta energy function to make sure it is trained with reasonable rewards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3549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Demonstration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Online Media 1" descr="Toy_model_cut">
            <a:hlinkClick r:id="" action="ppaction://media"/>
            <a:extLst>
              <a:ext uri="{FF2B5EF4-FFF2-40B4-BE49-F238E27FC236}">
                <a16:creationId xmlns:a16="http://schemas.microsoft.com/office/drawing/2014/main" id="{E2FF7C69-F506-8E4D-BDD9-5E4B0A274B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45057" y="1104261"/>
            <a:ext cx="4653885" cy="314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Alford, Rebecca F., et al. "The Rosetta all-atom energy function for macromolecular modeling and design."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Journal of chemical theory and computation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13.6 (2017): 3031-3048.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AlQuraishi, Mohammed. “End-to-end differentiable learning of protein structure.”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 systems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8.4 (2019): 292-301.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Anonymous. “Energy-based models for atomic-resolution protein conformations.” Submitted to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International Conference on Learning Representations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(2020).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8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Description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Replicate how a protein naturally folds by simulating the natural interactions of amino acids in order to predict the steps of getting a folded protein from a sequence by treating each amino acid as a separate RL agent.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A828-9484-274A-9993-7E5E3E70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RL? </a:t>
            </a:r>
          </a:p>
        </p:txBody>
      </p:sp>
    </p:spTree>
    <p:extLst>
      <p:ext uri="{BB962C8B-B14F-4D97-AF65-F5344CB8AC3E}">
        <p14:creationId xmlns:p14="http://schemas.microsoft.com/office/powerpoint/2010/main" val="393175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Researching the problem space and experimenting with solutions 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Problem: Predict protein structure from a sequence without coevolution 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Recurrent Geometric Networks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Redefined the problem to predict protein structures from sequence using Reinforcement Learning and co-evolution 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plan to generate a folding data set to train our agent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Researched RL agents.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Designed our final model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Planned out approach to software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Tested out minor proof of concepts (data visualization, data formats)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Built preprocessing infrastructure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Built forward path to generate model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Building visualization features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Building forward path RL Agent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FC9A-5B40-B94A-B3BB-F718EB9D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Py</a:t>
            </a:r>
            <a:r>
              <a:rPr lang="en-US" dirty="0"/>
              <a:t>)Rosetta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E2667-4013-EA40-B789-64FBE2417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 to manipulate sequences (Protein, DNA etc.)</a:t>
            </a:r>
          </a:p>
          <a:p>
            <a:endParaRPr lang="en-US" dirty="0"/>
          </a:p>
          <a:p>
            <a:r>
              <a:rPr lang="en-US" dirty="0"/>
              <a:t>Torsion angles, Coordinates</a:t>
            </a:r>
          </a:p>
          <a:p>
            <a:endParaRPr lang="en-US" dirty="0"/>
          </a:p>
          <a:p>
            <a:r>
              <a:rPr lang="en-US" dirty="0"/>
              <a:t>Score function</a:t>
            </a:r>
          </a:p>
          <a:p>
            <a:endParaRPr lang="en-US" dirty="0"/>
          </a:p>
          <a:p>
            <a:r>
              <a:rPr lang="en-US" dirty="0"/>
              <a:t>Visualization with </a:t>
            </a:r>
            <a:r>
              <a:rPr lang="en-US" dirty="0" err="1"/>
              <a:t>PyMOL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7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State = [x, y, z, phi, psi, is_bonded, one_hot_amino_acid]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Action = [phi, psi]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Reward = 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" sz="2400">
                <a:solidFill>
                  <a:srgbClr val="000000"/>
                </a:solidFill>
              </a:rPr>
              <a:t> rosetta energy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Input_length = </a:t>
            </a:r>
            <a:r>
              <a:rPr lang="en" sz="17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≤</a:t>
            </a:r>
            <a:r>
              <a:rPr lang="en" sz="2400">
                <a:solidFill>
                  <a:srgbClr val="000000"/>
                </a:solidFill>
              </a:rPr>
              <a:t>1000 (assumed maximum size for protein)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618</Words>
  <Application>Microsoft Macintosh PowerPoint</Application>
  <PresentationFormat>On-screen Show (16:9)</PresentationFormat>
  <Paragraphs>82</Paragraphs>
  <Slides>19</Slides>
  <Notes>17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Roboto</vt:lpstr>
      <vt:lpstr>Arial</vt:lpstr>
      <vt:lpstr>Geometric</vt:lpstr>
      <vt:lpstr>Protein Folding Fall 2019</vt:lpstr>
      <vt:lpstr>Brief Description :  Replicate how a protein naturally folds by simulating the natural interactions of amino acids in order to predict the steps of getting a folded protein from a sequence by treating each amino acid as a separate RL agent.  </vt:lpstr>
      <vt:lpstr>Why RL? </vt:lpstr>
      <vt:lpstr>Timeline</vt:lpstr>
      <vt:lpstr>Timeline</vt:lpstr>
      <vt:lpstr>Timeline</vt:lpstr>
      <vt:lpstr>Timeline</vt:lpstr>
      <vt:lpstr>(Py)Rosetta</vt:lpstr>
      <vt:lpstr>Environment </vt:lpstr>
      <vt:lpstr>Thought process </vt:lpstr>
      <vt:lpstr>Current Approach</vt:lpstr>
      <vt:lpstr>Random forward folding </vt:lpstr>
      <vt:lpstr>Train unfolding with imitation learning algorithms on generated dataset </vt:lpstr>
      <vt:lpstr>Fine Tuning </vt:lpstr>
      <vt:lpstr>Run unfolding </vt:lpstr>
      <vt:lpstr>Train agent with imitation learning algorithms </vt:lpstr>
      <vt:lpstr>Toy Demonstration   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Folding Fall 2019</dc:title>
  <cp:lastModifiedBy>손원준</cp:lastModifiedBy>
  <cp:revision>5</cp:revision>
  <dcterms:modified xsi:type="dcterms:W3CDTF">2019-12-11T18:14:04Z</dcterms:modified>
</cp:coreProperties>
</file>