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BE58-B6CE-428F-946D-098FECC9334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83FC6-3229-4988-BC06-5FB80E6B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3FC6-3229-4988-BC06-5FB80E6B96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3FC6-3229-4988-BC06-5FB80E6B961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9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3FC6-3229-4988-BC06-5FB80E6B961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3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3FC6-3229-4988-BC06-5FB80E6B961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9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3FC6-3229-4988-BC06-5FB80E6B961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2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B17B-179C-234E-44C2-6A192752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D6E3C-9843-2C86-E56A-9726FF0A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B5B7D-1B9A-14EC-54E4-BFFAC5E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D865-AFF4-ABDB-FE85-8363AEFA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86BC-0269-CDCD-16D9-FE5EBCD3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5636-2D19-A63A-7D44-A5836FFB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62FD9-9C9C-C92A-2958-32D961B1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75CE-5D66-B139-10E8-3B1580F2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79E2-517F-F3B3-53AC-F0AB8298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AEEA-0090-B776-7C07-31A7C257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DD48A-F4B0-9E61-648B-4E25294F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63479-67AD-C293-8F77-A27BDD95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86FB-1D09-2AF9-4A29-FF2AE04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09BE-5B19-6FCF-547E-5E1050F7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BBFD-F45F-B6C8-01E9-34A54B3B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203C-73DA-B0F7-7CA3-2E2DF8B8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2B9B-5BCD-0168-2195-12F4E423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CA33-70D1-2B25-B0F0-4AD57E66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8E23-3D0C-0B0B-982E-F82363EF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6814-8608-F963-2260-126B3969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0448-0E6A-BF42-BD24-41CE5AD9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AA623-5A11-6362-AF9D-CA481B28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44BE-00B3-B128-66E1-1A72F268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5724-C2A6-5C8A-0137-60709618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E9B5-6C2E-D637-F25D-4F7E15F8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ED8A-C02C-51E1-7AFF-AA7CBE38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CB6B-0430-CBB1-F6BE-ABD768EC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2CE5F-43FC-6633-02D9-4C8EC42A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B09F-3BF5-51B5-00A0-3E2CCEE5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A9A3-3FF0-91B2-2824-5CC7D59C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C1C14-4481-2D87-DCBB-E1A5633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6ACD-6E50-0ECA-7219-177CACF4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B241-1F25-DA96-B163-2BA0B931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746E3-B790-D4E0-30F6-2DDBA736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82F77-97E8-D511-7B6D-351589326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280D6-D13D-008F-1EEC-545D2145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FFC73-FAC7-A893-5D05-6F086FF5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3EFD0-6CD3-CFDF-0BEB-9A4E6AB3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A60F1-2FA5-3550-233C-DF2A3C5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2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6AA4-4DD5-22DE-5AD7-EE5C26E8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DB21E-C5F5-3C8E-873C-0FEE117C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9148A-9115-8DD3-0916-2F3B99BE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36AB-F5D9-92DD-9CC8-A1B5FA0F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0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209E4-ECCC-3342-78CA-C8F7DBA1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22BFB-9A79-FC60-256C-36B73C28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C32F-8F60-D1FD-AC3C-5146AE2F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9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4AFA-9B2C-7A17-580A-998546F2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17AC-802F-B86E-79E2-DA362693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FA054-CCFA-42CD-9078-8676281C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457AC-8D9E-490E-0E33-18207340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FD01-6CB9-408C-9CE2-C9ECC089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04F35-D055-4FC7-162C-1070A18A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5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89C8-6E06-6A6C-A796-26812E3F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AE6A3-9930-5129-195A-0B844AFFD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9070-1996-9F7D-6497-39A302C8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EADC6-465D-329C-AB08-34D45C86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6EC94-34BD-F96F-39DD-507B57FA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0D3CA-4A8D-0C37-626B-74E731C9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1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78637-4FCB-B59B-885F-2217F32D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97DA5-A351-8689-2E78-1947B6A60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4B97-472C-DFC5-3C9B-614A48BFB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09B70-BC4C-4771-AED9-4B1A66A0C4C1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07F4-9F91-323A-9D18-0FCAA9B17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9DD5-F0A8-BF8D-4D12-656324B94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8767-8996-4F7E-A02A-4A2C12D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C5F73-9066-53EC-9CBE-62F1ABD77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923"/>
            <a:ext cx="12192000" cy="58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7AC03-4829-4610-0090-CA174B8F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083"/>
            <a:ext cx="12192000" cy="61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C922C-2024-B3B7-C514-E0BE39037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10"/>
            <a:ext cx="12192000" cy="61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7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AAC65-39B6-9813-0EEC-FF2088F52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17"/>
            <a:ext cx="12192000" cy="61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FBB3A-6EA2-2A7D-223E-383E5B199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50"/>
            <a:ext cx="12192000" cy="61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3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6B28C-9A92-4D76-2E87-7860EE70D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183"/>
            <a:ext cx="12192000" cy="61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r pavan kumar</dc:creator>
  <cp:lastModifiedBy>j r pavan kumar</cp:lastModifiedBy>
  <cp:revision>1</cp:revision>
  <dcterms:created xsi:type="dcterms:W3CDTF">2024-04-13T05:42:45Z</dcterms:created>
  <dcterms:modified xsi:type="dcterms:W3CDTF">2024-04-13T05:47:08Z</dcterms:modified>
</cp:coreProperties>
</file>