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4671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129EE-A30A-A444-AC87-085A4FBCEFD0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93CC-3C8C-264B-9446-DCEC5346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8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7081-7694-5F4F-AC76-2FCF8BB3BED9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23AF-8524-2343-A324-04AB48D2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6-15 at 5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1" y="374783"/>
            <a:ext cx="7161152" cy="3418000"/>
          </a:xfrm>
          <a:prstGeom prst="rect">
            <a:avLst/>
          </a:prstGeom>
        </p:spPr>
      </p:pic>
      <p:pic>
        <p:nvPicPr>
          <p:cNvPr id="3" name="Picture 2" descr="Screen Shot 2020-06-15 at 5.53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44" y="3605390"/>
            <a:ext cx="2372799" cy="3065217"/>
          </a:xfrm>
          <a:prstGeom prst="rect">
            <a:avLst/>
          </a:prstGeom>
        </p:spPr>
      </p:pic>
      <p:pic>
        <p:nvPicPr>
          <p:cNvPr id="5" name="Picture 4" descr="Screen Shot 2017-10-25 at 2.4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39" y="4515670"/>
            <a:ext cx="2565852" cy="10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6-15 at 5.4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06-15 at 4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0"/>
            <a:ext cx="5021046" cy="2254606"/>
          </a:xfrm>
          <a:prstGeom prst="rect">
            <a:avLst/>
          </a:prstGeom>
        </p:spPr>
      </p:pic>
      <p:pic>
        <p:nvPicPr>
          <p:cNvPr id="4" name="Picture 3" descr="Screen Shot 2020-06-15 at 4.3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4" y="2254606"/>
            <a:ext cx="6912430" cy="4547159"/>
          </a:xfrm>
          <a:prstGeom prst="rect">
            <a:avLst/>
          </a:prstGeom>
        </p:spPr>
      </p:pic>
      <p:pic>
        <p:nvPicPr>
          <p:cNvPr id="5" name="Picture 4" descr="Screen Shot 2020-02-23 at 3.0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10" y="521545"/>
            <a:ext cx="1627889" cy="10852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33714" y="5863167"/>
            <a:ext cx="3666369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UTMDACC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Ramirez</dc:creator>
  <cp:lastModifiedBy>MDACC</cp:lastModifiedBy>
  <cp:revision>104</cp:revision>
  <dcterms:created xsi:type="dcterms:W3CDTF">2016-04-06T13:15:34Z</dcterms:created>
  <dcterms:modified xsi:type="dcterms:W3CDTF">2020-06-20T22:17:25Z</dcterms:modified>
</cp:coreProperties>
</file>