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D7D6-7E30-1EEF-BFA9-D64E2657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39F6E-B15D-0F6F-CF66-8C640923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6DAF-54D4-54FA-5E6C-C05E12C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7987-ADFE-A4AE-C679-68405A9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2DD1-95F4-063E-70C0-B4190725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7608-2638-C145-BF79-E1668576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9C807-08CA-BB90-7461-3636B177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A291-A166-491B-9476-DBC53FD1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261B-AD1C-5DAC-10AE-0373AF7D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6D06-48EB-B892-AD4D-9BE6499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D5442-3ACF-25DA-87B5-AA89E028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9CA05-0F5D-6CEF-D931-0CF7E7062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E8944-BDFE-4386-97C6-61B2BFF6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B652-5765-2379-9E59-1C673D00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0023-355B-57BB-CF6D-24B9B3F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724F-B2DE-C584-F13A-7B759D40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ED90-D8D9-8218-C07D-DD7FBBA6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94C1-0DAB-B3DD-B836-778D26EF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7F73-A815-4C40-0D56-9B383B4B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C4A5-1632-4FB5-0717-C605D59E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B9A8-DA0A-4BF8-1CB6-D080753E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F3F1-7033-D9E7-9737-48CF4B5B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AA90-9A6E-88E6-9836-E20F43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FCD1-38D5-451C-1D7E-B37DF7F4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E8C0-422B-72CB-75F4-35B00CC5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4BDF-72A7-8BBA-04C4-A5687FAE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897A-EE28-40C2-3AC2-59FA75E71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6B1C0-3496-0292-3307-4B122266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8DA0-6AE3-549D-A97F-27225BDC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47C5-868D-3BB6-8A13-5591E8C5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D0A3-F6B9-9DE0-882D-BDA01D6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E643-4071-E0BB-7D28-CD7E9E12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9054-6CC6-E355-5012-C42287F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E8CE-854C-0B1A-396E-8824C1FF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54B62-66AF-7E40-9766-CC3D5811C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558E5-D519-3BA8-6AAC-788DD19A0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00D82-A352-56EA-E133-6C6C4C88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FCA9E-1E1C-2844-D98A-EB4774AC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694E-2162-1FD6-F8E5-CD148ECF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2D52-5CD3-EAC0-0B28-62C903C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3AAE7-0E55-274E-8F7C-849D8026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DB413-2285-A171-11A6-4542316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39F05-B7EE-FFC5-51F3-5F6B09F2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8DEA6-7803-C059-7C89-0A3A9A6B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5EF99-079E-31FC-D54F-CA534D1A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D8FF8-8635-A574-BE6E-DF5EC6D6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A4EE-15C0-3BE9-2B9A-D5A7FD98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469A-7C29-CEE0-80D6-C0F86A6B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59DDD-F935-9D02-342E-B44E9D80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40A58-8CA5-9880-3535-9F8BE179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B295B-E538-0AC0-D159-AD07A4CF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D73F-69D9-2407-BDBA-43359652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0A0C-91A2-BBD8-F915-7C12437D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4E454-AB8D-30F5-B65E-2786C3506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D97CA-5E12-D256-11D7-A63B8D03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DB9D6-BA5C-EB05-097B-75E8D2A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EE73-8876-DF38-70FA-604C7527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4486-AC12-71E0-E3F0-581715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32659-DDA7-4392-4EEF-4DC5DF8D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F29D-2B49-A295-9537-6E28C14B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F895-9500-4BD6-6C26-A5EA71C18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4842-4B59-7B49-A8AC-7970371F8C3E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084F-0040-3A88-DFED-192B7D4C8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3EDF-64D1-F9B8-F910-96492E8BC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628C-9905-974D-86A9-38B5D4E6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AA1C9-874E-CE5E-1C77-B2F99A8A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47852"/>
            <a:ext cx="7772400" cy="576229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E9BBC1-670E-91B2-AEC4-D14BEBC85982}"/>
              </a:ext>
            </a:extLst>
          </p:cNvPr>
          <p:cNvCxnSpPr/>
          <p:nvPr/>
        </p:nvCxnSpPr>
        <p:spPr>
          <a:xfrm>
            <a:off x="2827283" y="2596055"/>
            <a:ext cx="3941379" cy="0"/>
          </a:xfrm>
          <a:prstGeom prst="line">
            <a:avLst/>
          </a:prstGeom>
          <a:ln w="76200"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6F170-D4F7-BA41-8A46-9120DEC01833}"/>
              </a:ext>
            </a:extLst>
          </p:cNvPr>
          <p:cNvCxnSpPr>
            <a:cxnSpLocks/>
          </p:cNvCxnSpPr>
          <p:nvPr/>
        </p:nvCxnSpPr>
        <p:spPr>
          <a:xfrm>
            <a:off x="6768662" y="2601310"/>
            <a:ext cx="136634" cy="3284483"/>
          </a:xfrm>
          <a:prstGeom prst="line">
            <a:avLst/>
          </a:prstGeom>
          <a:ln w="76200">
            <a:solidFill>
              <a:srgbClr val="00206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F4C0F-E84E-0D1F-8853-9E05E97ADC27}"/>
              </a:ext>
            </a:extLst>
          </p:cNvPr>
          <p:cNvSpPr/>
          <p:nvPr/>
        </p:nvSpPr>
        <p:spPr>
          <a:xfrm>
            <a:off x="6632027" y="2459420"/>
            <a:ext cx="273269" cy="27326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375A8-07D0-2796-EBE5-8BEAA3748600}"/>
              </a:ext>
            </a:extLst>
          </p:cNvPr>
          <p:cNvSpPr txBox="1"/>
          <p:nvPr/>
        </p:nvSpPr>
        <p:spPr>
          <a:xfrm>
            <a:off x="7537572" y="2121948"/>
            <a:ext cx="178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Nash Equilibrium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329D1D0-9694-63E6-F716-09942A2A4906}"/>
              </a:ext>
            </a:extLst>
          </p:cNvPr>
          <p:cNvSpPr/>
          <p:nvPr/>
        </p:nvSpPr>
        <p:spPr>
          <a:xfrm rot="20498770">
            <a:off x="6927144" y="2310391"/>
            <a:ext cx="588579" cy="23385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Scelza</dc:creator>
  <cp:lastModifiedBy>Jerome Scelza</cp:lastModifiedBy>
  <cp:revision>1</cp:revision>
  <dcterms:created xsi:type="dcterms:W3CDTF">2023-04-12T01:02:59Z</dcterms:created>
  <dcterms:modified xsi:type="dcterms:W3CDTF">2023-04-12T01:07:20Z</dcterms:modified>
</cp:coreProperties>
</file>